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47ec2eeb2c204855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0" r:id="rId13"/>
    <p:sldId id="267" r:id="rId14"/>
    <p:sldId id="271" r:id="rId15"/>
    <p:sldId id="269" r:id="rId16"/>
    <p:sldId id="272" r:id="rId17"/>
    <p:sldId id="273" r:id="rId18"/>
    <p:sldId id="274" r:id="rId19"/>
    <p:sldId id="26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2873" autoAdjust="0"/>
  </p:normalViewPr>
  <p:slideViewPr>
    <p:cSldViewPr snapToGrid="0" snapToObjects="1">
      <p:cViewPr varScale="1">
        <p:scale>
          <a:sx n="58" d="100"/>
          <a:sy n="58" d="100"/>
        </p:scale>
        <p:origin x="-10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85434-6F7E-4256-AD3D-6643A902B5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66B70FD3-9256-4E9E-8111-98BD67A382E3}">
      <dgm:prSet phldrT="[文本]" custT="1"/>
      <dgm:spPr/>
      <dgm:t>
        <a:bodyPr/>
        <a:lstStyle/>
        <a:p>
          <a:pPr algn="ctr"/>
          <a:r>
            <a:rPr lang="zh-CN" altLang="en-US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信用风险</a:t>
          </a:r>
          <a:endParaRPr lang="zh-CN" altLang="en-US" sz="1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E59E03-F1F9-4FA3-8F90-1947D716E460}" type="parTrans" cxnId="{A6C4FC81-77D6-4A93-9DB8-DEB52C81AFD6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843154-75AB-453A-960E-840105DC7F7B}" type="sibTrans" cxnId="{A6C4FC81-77D6-4A93-9DB8-DEB52C81AFD6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A52F09-1BC0-43E8-A537-49A5734011E6}">
      <dgm:prSet phldrT="[文本]" custT="1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pPr algn="ctr"/>
          <a:r>
            <a:rPr lang="zh-CN" altLang="en-US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账户风险</a:t>
          </a:r>
          <a:endParaRPr lang="en-US" altLang="zh-CN" sz="1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0D2EDE-3253-4612-8976-0DE82CFA92ED}" type="parTrans" cxnId="{884461E3-06A3-43D1-93E1-0AA6016A0A9C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D5DA89-8F5C-47B4-827E-15B67F009609}" type="sibTrans" cxnId="{884461E3-06A3-43D1-93E1-0AA6016A0A9C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AA8F10-E3B1-4870-B93D-A430AE34EE54}">
      <dgm:prSet phldrT="[文本]" custT="1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pPr algn="ctr"/>
          <a:r>
            <a:rPr lang="zh-CN" altLang="en-US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交易风险</a:t>
          </a:r>
          <a:endParaRPr lang="zh-CN" altLang="en-US" sz="18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924343-64EB-49DC-94BE-467F9F90590E}" type="parTrans" cxnId="{2CD9626C-DE11-45EE-95DA-A202B243CD23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112017-F5AB-48C8-84A0-3EFB2EFE0780}" type="sibTrans" cxnId="{2CD9626C-DE11-45EE-95DA-A202B243CD23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91F8B5-B122-4C2F-9491-F07000717203}">
      <dgm:prSet phldrT="[文本]" custT="1"/>
      <dgm:spPr/>
      <dgm:t>
        <a:bodyPr/>
        <a:lstStyle/>
        <a:p>
          <a:pPr algn="l"/>
          <a:r>
            <a:rPr lang="zh-CN" alt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恶意逾期、骗贷、虚假身份、中介代办、跨平台借贷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40D788-AC41-4AFD-8D08-396FD81670AC}" type="parTrans" cxnId="{70AB0797-59F5-43A0-B4D3-903794321E07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801D4-561D-4198-BBA1-709B3E07AD70}" type="sibTrans" cxnId="{70AB0797-59F5-43A0-B4D3-903794321E07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9B4530-DDE0-4600-B86C-2930309EFADC}">
      <dgm:prSet phldrT="[文本]" custT="1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pPr algn="l"/>
          <a:r>
            <a:rPr lang="zh-CN" alt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恶意注册、账户盗用、拖库撞库、暴力破解、账户攻击</a:t>
          </a:r>
          <a:endParaRPr lang="en-US" altLang="zh-CN" sz="10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FBC1DC-C06E-41BA-B035-92FC52365858}" type="parTrans" cxnId="{FC1A19A6-3F7C-4937-A856-C6A409E62015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1A9493-3079-4C65-8E9F-5AFFC7964162}" type="sibTrans" cxnId="{FC1A19A6-3F7C-4937-A856-C6A409E62015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9DB9CB-FAB8-4640-A2D9-4DF1129E510B}">
      <dgm:prSet phldrT="[文本]" custT="1"/>
      <dgm:spPr>
        <a:solidFill>
          <a:schemeClr val="accent4">
            <a:lumMod val="75000"/>
            <a:alpha val="50000"/>
          </a:schemeClr>
        </a:solidFill>
      </dgm:spPr>
      <dgm:t>
        <a:bodyPr/>
        <a:lstStyle/>
        <a:p>
          <a:pPr algn="ctr"/>
          <a:r>
            <a:rPr lang="zh-CN" altLang="en-US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盗卡盗刷、刷单、套现、虚假交易、洗钱</a:t>
          </a:r>
          <a:endParaRPr lang="zh-CN" altLang="en-US" sz="10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E4536-E5AF-4C34-B42F-E62C16595CA0}" type="sibTrans" cxnId="{F61E6EB7-E51D-49E6-AEF3-0C0457D032C3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F5B3A-5197-4FBC-BA73-747BF7BCA144}" type="parTrans" cxnId="{F61E6EB7-E51D-49E6-AEF3-0C0457D032C3}">
      <dgm:prSet/>
      <dgm:spPr/>
      <dgm:t>
        <a:bodyPr/>
        <a:lstStyle/>
        <a:p>
          <a:endParaRPr lang="zh-CN" altLang="en-US" sz="32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A829C-0843-4BA6-98D7-4059C01115BC}" type="pres">
      <dgm:prSet presAssocID="{31C85434-6F7E-4256-AD3D-6643A902B5FD}" presName="compositeShape" presStyleCnt="0">
        <dgm:presLayoutVars>
          <dgm:chMax val="7"/>
          <dgm:dir/>
          <dgm:resizeHandles val="exact"/>
        </dgm:presLayoutVars>
      </dgm:prSet>
      <dgm:spPr/>
    </dgm:pt>
    <dgm:pt modelId="{9260DC69-E198-4F11-9606-8B4106B8AD9A}" type="pres">
      <dgm:prSet presAssocID="{66B70FD3-9256-4E9E-8111-98BD67A382E3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413CD257-FCB2-44EC-B8AE-A0255D9872BF}" type="pres">
      <dgm:prSet presAssocID="{66B70FD3-9256-4E9E-8111-98BD67A382E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AF7057-D565-42BC-9AFF-D20AB5E27832}" type="pres">
      <dgm:prSet presAssocID="{67A52F09-1BC0-43E8-A537-49A5734011E6}" presName="circ2" presStyleLbl="vennNode1" presStyleIdx="1" presStyleCnt="3"/>
      <dgm:spPr/>
      <dgm:t>
        <a:bodyPr/>
        <a:lstStyle/>
        <a:p>
          <a:endParaRPr lang="zh-CN" altLang="en-US"/>
        </a:p>
      </dgm:t>
    </dgm:pt>
    <dgm:pt modelId="{5EB0B71C-56D9-4077-BB10-ADBD13E16EB4}" type="pres">
      <dgm:prSet presAssocID="{67A52F09-1BC0-43E8-A537-49A5734011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9AB58F-0374-456E-9227-95E356C4820F}" type="pres">
      <dgm:prSet presAssocID="{B6AA8F10-E3B1-4870-B93D-A430AE34EE54}" presName="circ3" presStyleLbl="vennNode1" presStyleIdx="2" presStyleCnt="3"/>
      <dgm:spPr/>
      <dgm:t>
        <a:bodyPr/>
        <a:lstStyle/>
        <a:p>
          <a:endParaRPr lang="zh-CN" altLang="en-US"/>
        </a:p>
      </dgm:t>
    </dgm:pt>
    <dgm:pt modelId="{7F2F57B1-1209-4D40-9257-A1C381C6F4DE}" type="pres">
      <dgm:prSet presAssocID="{B6AA8F10-E3B1-4870-B93D-A430AE34EE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D5825F-C2AC-4473-AB50-2D4707DEB71E}" type="presOf" srcId="{B6AA8F10-E3B1-4870-B93D-A430AE34EE54}" destId="{4E9AB58F-0374-456E-9227-95E356C4820F}" srcOrd="0" destOrd="0" presId="urn:microsoft.com/office/officeart/2005/8/layout/venn1"/>
    <dgm:cxn modelId="{4DCC2F9F-FF70-4561-BD60-014482F6D269}" type="presOf" srcId="{67A52F09-1BC0-43E8-A537-49A5734011E6}" destId="{B7AF7057-D565-42BC-9AFF-D20AB5E27832}" srcOrd="0" destOrd="0" presId="urn:microsoft.com/office/officeart/2005/8/layout/venn1"/>
    <dgm:cxn modelId="{F61E6EB7-E51D-49E6-AEF3-0C0457D032C3}" srcId="{B6AA8F10-E3B1-4870-B93D-A430AE34EE54}" destId="{FB9DB9CB-FAB8-4640-A2D9-4DF1129E510B}" srcOrd="0" destOrd="0" parTransId="{BF4F5B3A-5197-4FBC-BA73-747BF7BCA144}" sibTransId="{C3CE4536-E5AF-4C34-B42F-E62C16595CA0}"/>
    <dgm:cxn modelId="{7FF37AFD-A5F1-4114-AFB7-4A3CC5732EC1}" type="presOf" srcId="{1B9B4530-DDE0-4600-B86C-2930309EFADC}" destId="{5EB0B71C-56D9-4077-BB10-ADBD13E16EB4}" srcOrd="1" destOrd="1" presId="urn:microsoft.com/office/officeart/2005/8/layout/venn1"/>
    <dgm:cxn modelId="{2A8A1405-08D8-40CB-8275-AA606C5F06A6}" type="presOf" srcId="{31C85434-6F7E-4256-AD3D-6643A902B5FD}" destId="{F89A829C-0843-4BA6-98D7-4059C01115BC}" srcOrd="0" destOrd="0" presId="urn:microsoft.com/office/officeart/2005/8/layout/venn1"/>
    <dgm:cxn modelId="{FC1A19A6-3F7C-4937-A856-C6A409E62015}" srcId="{67A52F09-1BC0-43E8-A537-49A5734011E6}" destId="{1B9B4530-DDE0-4600-B86C-2930309EFADC}" srcOrd="0" destOrd="0" parTransId="{A5FBC1DC-C06E-41BA-B035-92FC52365858}" sibTransId="{E51A9493-3079-4C65-8E9F-5AFFC7964162}"/>
    <dgm:cxn modelId="{78456479-38CB-445A-AD85-7DE8EB513780}" type="presOf" srcId="{67A52F09-1BC0-43E8-A537-49A5734011E6}" destId="{5EB0B71C-56D9-4077-BB10-ADBD13E16EB4}" srcOrd="1" destOrd="0" presId="urn:microsoft.com/office/officeart/2005/8/layout/venn1"/>
    <dgm:cxn modelId="{70AB0797-59F5-43A0-B4D3-903794321E07}" srcId="{66B70FD3-9256-4E9E-8111-98BD67A382E3}" destId="{7B91F8B5-B122-4C2F-9491-F07000717203}" srcOrd="0" destOrd="0" parTransId="{7440D788-AC41-4AFD-8D08-396FD81670AC}" sibTransId="{4D8801D4-561D-4198-BBA1-709B3E07AD70}"/>
    <dgm:cxn modelId="{214DDCF8-2577-486C-898F-26FDB90E3980}" type="presOf" srcId="{B6AA8F10-E3B1-4870-B93D-A430AE34EE54}" destId="{7F2F57B1-1209-4D40-9257-A1C381C6F4DE}" srcOrd="1" destOrd="0" presId="urn:microsoft.com/office/officeart/2005/8/layout/venn1"/>
    <dgm:cxn modelId="{A6C4FC81-77D6-4A93-9DB8-DEB52C81AFD6}" srcId="{31C85434-6F7E-4256-AD3D-6643A902B5FD}" destId="{66B70FD3-9256-4E9E-8111-98BD67A382E3}" srcOrd="0" destOrd="0" parTransId="{92E59E03-F1F9-4FA3-8F90-1947D716E460}" sibTransId="{E8843154-75AB-453A-960E-840105DC7F7B}"/>
    <dgm:cxn modelId="{DCD1DE6A-F223-47DB-86D1-C0A4264EE9BF}" type="presOf" srcId="{7B91F8B5-B122-4C2F-9491-F07000717203}" destId="{9260DC69-E198-4F11-9606-8B4106B8AD9A}" srcOrd="0" destOrd="1" presId="urn:microsoft.com/office/officeart/2005/8/layout/venn1"/>
    <dgm:cxn modelId="{BBEF8163-0147-49A1-B8F2-237132D83481}" type="presOf" srcId="{FB9DB9CB-FAB8-4640-A2D9-4DF1129E510B}" destId="{7F2F57B1-1209-4D40-9257-A1C381C6F4DE}" srcOrd="1" destOrd="1" presId="urn:microsoft.com/office/officeart/2005/8/layout/venn1"/>
    <dgm:cxn modelId="{0D5FBDB1-DF7A-48DF-9F81-95B8D932D46B}" type="presOf" srcId="{7B91F8B5-B122-4C2F-9491-F07000717203}" destId="{413CD257-FCB2-44EC-B8AE-A0255D9872BF}" srcOrd="1" destOrd="1" presId="urn:microsoft.com/office/officeart/2005/8/layout/venn1"/>
    <dgm:cxn modelId="{FB75194B-EBA1-4268-92FA-B102E7137AD4}" type="presOf" srcId="{66B70FD3-9256-4E9E-8111-98BD67A382E3}" destId="{9260DC69-E198-4F11-9606-8B4106B8AD9A}" srcOrd="0" destOrd="0" presId="urn:microsoft.com/office/officeart/2005/8/layout/venn1"/>
    <dgm:cxn modelId="{884461E3-06A3-43D1-93E1-0AA6016A0A9C}" srcId="{31C85434-6F7E-4256-AD3D-6643A902B5FD}" destId="{67A52F09-1BC0-43E8-A537-49A5734011E6}" srcOrd="1" destOrd="0" parTransId="{250D2EDE-3253-4612-8976-0DE82CFA92ED}" sibTransId="{49D5DA89-8F5C-47B4-827E-15B67F009609}"/>
    <dgm:cxn modelId="{283BC34F-62FB-4577-8417-40D95B68318D}" type="presOf" srcId="{1B9B4530-DDE0-4600-B86C-2930309EFADC}" destId="{B7AF7057-D565-42BC-9AFF-D20AB5E27832}" srcOrd="0" destOrd="1" presId="urn:microsoft.com/office/officeart/2005/8/layout/venn1"/>
    <dgm:cxn modelId="{2CD9626C-DE11-45EE-95DA-A202B243CD23}" srcId="{31C85434-6F7E-4256-AD3D-6643A902B5FD}" destId="{B6AA8F10-E3B1-4870-B93D-A430AE34EE54}" srcOrd="2" destOrd="0" parTransId="{4B924343-64EB-49DC-94BE-467F9F90590E}" sibTransId="{F6112017-F5AB-48C8-84A0-3EFB2EFE0780}"/>
    <dgm:cxn modelId="{C58B70FE-F5AC-4D3D-84CF-5FC2ABCF2E50}" type="presOf" srcId="{66B70FD3-9256-4E9E-8111-98BD67A382E3}" destId="{413CD257-FCB2-44EC-B8AE-A0255D9872BF}" srcOrd="1" destOrd="0" presId="urn:microsoft.com/office/officeart/2005/8/layout/venn1"/>
    <dgm:cxn modelId="{4590BD09-4D40-44CB-8E03-BEC0F0FACB60}" type="presOf" srcId="{FB9DB9CB-FAB8-4640-A2D9-4DF1129E510B}" destId="{4E9AB58F-0374-456E-9227-95E356C4820F}" srcOrd="0" destOrd="1" presId="urn:microsoft.com/office/officeart/2005/8/layout/venn1"/>
    <dgm:cxn modelId="{6D98972D-5908-42A2-B413-892B96CC6D97}" type="presParOf" srcId="{F89A829C-0843-4BA6-98D7-4059C01115BC}" destId="{9260DC69-E198-4F11-9606-8B4106B8AD9A}" srcOrd="0" destOrd="0" presId="urn:microsoft.com/office/officeart/2005/8/layout/venn1"/>
    <dgm:cxn modelId="{3192921A-C14F-4571-B9AB-5CD191AC6206}" type="presParOf" srcId="{F89A829C-0843-4BA6-98D7-4059C01115BC}" destId="{413CD257-FCB2-44EC-B8AE-A0255D9872BF}" srcOrd="1" destOrd="0" presId="urn:microsoft.com/office/officeart/2005/8/layout/venn1"/>
    <dgm:cxn modelId="{F5794E78-8E95-449D-8686-9FD68A6D7E64}" type="presParOf" srcId="{F89A829C-0843-4BA6-98D7-4059C01115BC}" destId="{B7AF7057-D565-42BC-9AFF-D20AB5E27832}" srcOrd="2" destOrd="0" presId="urn:microsoft.com/office/officeart/2005/8/layout/venn1"/>
    <dgm:cxn modelId="{ABC2F219-82B4-42CB-9D77-2E0B9B71624A}" type="presParOf" srcId="{F89A829C-0843-4BA6-98D7-4059C01115BC}" destId="{5EB0B71C-56D9-4077-BB10-ADBD13E16EB4}" srcOrd="3" destOrd="0" presId="urn:microsoft.com/office/officeart/2005/8/layout/venn1"/>
    <dgm:cxn modelId="{A3D65317-4F17-4657-BE06-794FD64DB4FB}" type="presParOf" srcId="{F89A829C-0843-4BA6-98D7-4059C01115BC}" destId="{4E9AB58F-0374-456E-9227-95E356C4820F}" srcOrd="4" destOrd="0" presId="urn:microsoft.com/office/officeart/2005/8/layout/venn1"/>
    <dgm:cxn modelId="{57907ADB-0210-4142-9320-002305900366}" type="presParOf" srcId="{F89A829C-0843-4BA6-98D7-4059C01115BC}" destId="{7F2F57B1-1209-4D40-9257-A1C381C6F4D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365BE-A970-48F2-B47A-9F27D112453F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408F3B-8DCD-46FB-83A3-FCCBA67038D1}">
      <dgm:prSet phldrT="[文本]"/>
      <dgm:spPr>
        <a:gradFill flip="none" rotWithShape="0">
          <a:gsLst>
            <a:gs pos="0">
              <a:schemeClr val="accent2">
                <a:lumMod val="50000"/>
                <a:shade val="30000"/>
                <a:satMod val="115000"/>
              </a:schemeClr>
            </a:gs>
            <a:gs pos="50000">
              <a:schemeClr val="accent2">
                <a:lumMod val="50000"/>
                <a:shade val="67500"/>
                <a:satMod val="115000"/>
              </a:schemeClr>
            </a:gs>
            <a:gs pos="100000">
              <a:schemeClr val="accent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3AB550-3926-490A-B7B6-ED0B443C17B2}" type="parTrans" cxnId="{268571D9-5755-4AFC-B025-C28D2C4A2D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51CC22-4164-425A-8AED-0DF580E51AA2}" type="sibTrans" cxnId="{268571D9-5755-4AFC-B025-C28D2C4A2D0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4AEDEB-A633-4737-97DD-7C8D46FA898A}">
      <dgm:prSet phldrT="[文本]" custT="1"/>
      <dgm:spPr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四大发明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596EB0-38BE-481A-AD97-B7FD46314B50}" type="parTrans" cxnId="{1062346B-AEF6-4674-A332-2AAFAF5C41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123504-48C4-433D-98EB-27933049EC53}" type="sibTrans" cxnId="{1062346B-AEF6-4674-A332-2AAFAF5C415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654F79-71FB-4C24-BE6E-DDA1003E1737}">
      <dgm:prSet phldrT="[文本]"/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2DF989-EAB1-4CEB-9260-D959B896D7E4}" type="parTrans" cxnId="{A959F081-D1E1-4E40-AFDF-1891911B064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2AF386-E974-4DA1-82F3-469221F6FD0A}" type="sibTrans" cxnId="{A959F081-D1E1-4E40-AFDF-1891911B064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6E4A7C-F795-4801-A70B-5DF353AFDDB8}">
      <dgm:prSet phldrT="[文本]" custT="1"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风控大脑</a:t>
          </a:r>
          <a:endParaRPr lang="zh-CN" altLang="en-US" sz="16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350F31-D5A0-43D6-9CE3-AFC1BC27E2C9}" type="parTrans" cxnId="{32C50FE7-4CC1-4FB4-ADF4-431BBA2F460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20E19F-1B9E-4E0A-B5D3-F5D148EDB567}" type="sibTrans" cxnId="{32C50FE7-4CC1-4FB4-ADF4-431BBA2F460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19FC94-9B20-4854-8E36-D4569B3F5AD8}">
      <dgm:prSet phldrT="[文本]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9FB2E1-A887-438C-953D-DE62DBEAC6FA}" type="parTrans" cxnId="{4ED358BA-6F27-4A67-BD5D-8E1C034255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CA1DE9-69B3-4E0D-90AF-16228CC4CF05}" type="sibTrans" cxnId="{4ED358BA-6F27-4A67-BD5D-8E1C0342553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2071DD-A9E3-4F08-9D51-3DC89361114C}">
      <dgm:prSet phldrT="[文本]"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用户信息、行为数据、事件数据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A74C-CEDC-43C9-9992-40744C4DAD52}" type="parTrans" cxnId="{4EEFC4FC-CD2B-4AF1-A18F-DDFAE5B90D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929719-10DD-4EB2-A2F9-BFD08B1B6695}" type="sibTrans" cxnId="{4EEFC4FC-CD2B-4AF1-A18F-DDFAE5B90D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1553AD-3F37-4B82-B161-43F8E47E6F8B}">
      <dgm:prSet phldrT="[文本]"/>
      <dgm:spPr>
        <a:gradFill flip="none" rotWithShape="0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62733-F484-484B-8D85-297A2899EC69}" type="parTrans" cxnId="{312EB3FA-40F0-49DD-92D9-B7F97F91E66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B19A22-36DD-4EDD-911F-2DE27F0BA71F}" type="sibTrans" cxnId="{312EB3FA-40F0-49DD-92D9-B7F97F91E66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FDD6AD-0FC0-4614-915F-17E3CE91AF23}">
      <dgm:prSet phldrT="[文本]" custT="1"/>
      <dgm:spPr>
        <a:gradFill flip="none" rotWithShape="0">
          <a:gsLst>
            <a:gs pos="0">
              <a:schemeClr val="accent4">
                <a:lumMod val="75000"/>
                <a:shade val="30000"/>
                <a:satMod val="115000"/>
              </a:schemeClr>
            </a:gs>
            <a:gs pos="50000">
              <a:schemeClr val="accent4">
                <a:lumMod val="75000"/>
                <a:shade val="67500"/>
                <a:satMod val="115000"/>
              </a:schemeClr>
            </a:gs>
            <a:gs pos="100000">
              <a:schemeClr val="accent4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客户端安全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D2751E-B779-4EB9-AECB-3ED80F2F2750}" type="parTrans" cxnId="{55983B39-0C8E-48FF-AEFC-059258BC0AE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EFBFBC-53BA-46F4-A2A6-0B960C0AFC45}" type="sibTrans" cxnId="{55983B39-0C8E-48FF-AEFC-059258BC0AE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556121-6F43-482C-B5BD-74D8D4C069D2}">
      <dgm:prSet phldrT="[文本]" custT="1"/>
      <dgm:spPr>
        <a:gradFill flip="none" rotWithShape="0">
          <a:gsLst>
            <a:gs pos="0">
              <a:schemeClr val="accent4">
                <a:lumMod val="75000"/>
                <a:shade val="30000"/>
                <a:satMod val="115000"/>
              </a:schemeClr>
            </a:gs>
            <a:gs pos="50000">
              <a:schemeClr val="accent4">
                <a:lumMod val="75000"/>
                <a:shade val="67500"/>
                <a:satMod val="115000"/>
              </a:schemeClr>
            </a:gs>
            <a:gs pos="100000">
              <a:schemeClr val="accent4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服务端安全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8904A-CB29-4952-B3B3-56DF86A006D6}" type="parTrans" cxnId="{C6D966E9-7ADA-4073-A818-31045B107575}">
      <dgm:prSet/>
      <dgm:spPr/>
      <dgm:t>
        <a:bodyPr/>
        <a:lstStyle/>
        <a:p>
          <a:endParaRPr lang="zh-CN" altLang="en-US"/>
        </a:p>
      </dgm:t>
    </dgm:pt>
    <dgm:pt modelId="{FB62007B-66D0-4E94-AC50-7F523935F5BC}" type="sibTrans" cxnId="{C6D966E9-7ADA-4073-A818-31045B107575}">
      <dgm:prSet/>
      <dgm:spPr/>
      <dgm:t>
        <a:bodyPr/>
        <a:lstStyle/>
        <a:p>
          <a:endParaRPr lang="zh-CN" altLang="en-US"/>
        </a:p>
      </dgm:t>
    </dgm:pt>
    <dgm:pt modelId="{2A5C2ADB-EE8B-43DF-A8B7-456DA43F0FFB}">
      <dgm:prSet phldrT="[文本]" custT="1"/>
      <dgm:spPr>
        <a:gradFill flip="none" rotWithShape="0">
          <a:gsLst>
            <a:gs pos="0">
              <a:schemeClr val="accent4">
                <a:lumMod val="75000"/>
                <a:shade val="30000"/>
                <a:satMod val="115000"/>
              </a:schemeClr>
            </a:gs>
            <a:gs pos="50000">
              <a:schemeClr val="accent4">
                <a:lumMod val="75000"/>
                <a:shade val="67500"/>
                <a:satMod val="115000"/>
              </a:schemeClr>
            </a:gs>
            <a:gs pos="100000">
              <a:schemeClr val="accent4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链路安全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6EEAB-64ED-4CF7-AA86-8388C4C22224}" type="parTrans" cxnId="{C99F6650-D63C-4983-B800-62D43BBB56DC}">
      <dgm:prSet/>
      <dgm:spPr/>
      <dgm:t>
        <a:bodyPr/>
        <a:lstStyle/>
        <a:p>
          <a:endParaRPr lang="zh-CN" altLang="en-US"/>
        </a:p>
      </dgm:t>
    </dgm:pt>
    <dgm:pt modelId="{0BFDE913-195A-4DF5-8519-80AC07C597C6}" type="sibTrans" cxnId="{C99F6650-D63C-4983-B800-62D43BBB56DC}">
      <dgm:prSet/>
      <dgm:spPr/>
      <dgm:t>
        <a:bodyPr/>
        <a:lstStyle/>
        <a:p>
          <a:endParaRPr lang="zh-CN" altLang="en-US"/>
        </a:p>
      </dgm:t>
    </dgm:pt>
    <dgm:pt modelId="{FB9D4E4F-B769-41B4-A94D-0CBB431767EE}" type="pres">
      <dgm:prSet presAssocID="{523365BE-A970-48F2-B47A-9F27D112453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8814402-A7B6-47A1-9E7B-41DA9356CD8A}" type="pres">
      <dgm:prSet presAssocID="{523365BE-A970-48F2-B47A-9F27D112453F}" presName="children" presStyleCnt="0"/>
      <dgm:spPr/>
    </dgm:pt>
    <dgm:pt modelId="{773622DE-12B3-48C0-865F-AB88682FC7C3}" type="pres">
      <dgm:prSet presAssocID="{523365BE-A970-48F2-B47A-9F27D112453F}" presName="child1group" presStyleCnt="0"/>
      <dgm:spPr/>
    </dgm:pt>
    <dgm:pt modelId="{69B9BD62-84D7-4C74-AE75-C27B07217196}" type="pres">
      <dgm:prSet presAssocID="{523365BE-A970-48F2-B47A-9F27D112453F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E1675FD5-2DBA-42F7-A601-D176B6D933E3}" type="pres">
      <dgm:prSet presAssocID="{523365BE-A970-48F2-B47A-9F27D112453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80422C-4B1B-4D87-BACE-423253AC7D23}" type="pres">
      <dgm:prSet presAssocID="{523365BE-A970-48F2-B47A-9F27D112453F}" presName="child2group" presStyleCnt="0"/>
      <dgm:spPr/>
    </dgm:pt>
    <dgm:pt modelId="{105D49F6-7ACD-4A13-884B-4BE9ED6D0BE3}" type="pres">
      <dgm:prSet presAssocID="{523365BE-A970-48F2-B47A-9F27D112453F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BD5B276E-E1D2-4E35-A866-9C166E0954C8}" type="pres">
      <dgm:prSet presAssocID="{523365BE-A970-48F2-B47A-9F27D112453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1C3DC3-0EEC-4C78-8686-C3B4192D3C69}" type="pres">
      <dgm:prSet presAssocID="{523365BE-A970-48F2-B47A-9F27D112453F}" presName="child3group" presStyleCnt="0"/>
      <dgm:spPr/>
    </dgm:pt>
    <dgm:pt modelId="{0FBFF728-4C98-41CA-AFF7-927DF2B88CF3}" type="pres">
      <dgm:prSet presAssocID="{523365BE-A970-48F2-B47A-9F27D112453F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9813D843-3AA5-4823-B67B-1BE58F970C42}" type="pres">
      <dgm:prSet presAssocID="{523365BE-A970-48F2-B47A-9F27D112453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2C16B-FB5F-4204-9B19-597D0BE8650E}" type="pres">
      <dgm:prSet presAssocID="{523365BE-A970-48F2-B47A-9F27D112453F}" presName="child4group" presStyleCnt="0"/>
      <dgm:spPr/>
    </dgm:pt>
    <dgm:pt modelId="{0A48425E-D005-4958-8F49-3FD102DD6C3B}" type="pres">
      <dgm:prSet presAssocID="{523365BE-A970-48F2-B47A-9F27D112453F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45709301-E3D2-483F-B4DA-0704A3E35ABE}" type="pres">
      <dgm:prSet presAssocID="{523365BE-A970-48F2-B47A-9F27D112453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8CA7B-A3C7-47DF-8957-17FD9611CC03}" type="pres">
      <dgm:prSet presAssocID="{523365BE-A970-48F2-B47A-9F27D112453F}" presName="childPlaceholder" presStyleCnt="0"/>
      <dgm:spPr/>
    </dgm:pt>
    <dgm:pt modelId="{56BE3C49-6430-4F5D-9340-36036CA4E0C4}" type="pres">
      <dgm:prSet presAssocID="{523365BE-A970-48F2-B47A-9F27D112453F}" presName="circle" presStyleCnt="0"/>
      <dgm:spPr/>
    </dgm:pt>
    <dgm:pt modelId="{5899509E-009F-420D-A917-A378B4B75C8A}" type="pres">
      <dgm:prSet presAssocID="{523365BE-A970-48F2-B47A-9F27D112453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38CDEF-3556-460B-8B1E-61DBF83E4846}" type="pres">
      <dgm:prSet presAssocID="{523365BE-A970-48F2-B47A-9F27D112453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9363D4-5E36-4445-985B-1EF82BB43E78}" type="pres">
      <dgm:prSet presAssocID="{523365BE-A970-48F2-B47A-9F27D112453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C199C8-F094-4BB1-9B1B-181E894F0826}" type="pres">
      <dgm:prSet presAssocID="{523365BE-A970-48F2-B47A-9F27D112453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247DCF-576D-4BDE-8AF9-C329B5420210}" type="pres">
      <dgm:prSet presAssocID="{523365BE-A970-48F2-B47A-9F27D112453F}" presName="quadrantPlaceholder" presStyleCnt="0"/>
      <dgm:spPr/>
    </dgm:pt>
    <dgm:pt modelId="{660F9A30-6454-45CC-86B3-6443F888B0F8}" type="pres">
      <dgm:prSet presAssocID="{523365BE-A970-48F2-B47A-9F27D112453F}" presName="center1" presStyleLbl="fgShp" presStyleIdx="0" presStyleCnt="2" custScaleX="112105" custScaleY="120112" custLinFactNeighborY="17192"/>
      <dgm:spPr>
        <a:prstGeom prst="flowChartAlternateProcess">
          <a:avLst/>
        </a:prstGeom>
        <a:noFill/>
      </dgm:spPr>
    </dgm:pt>
    <dgm:pt modelId="{4C0CD57C-6F1C-4A77-809D-0365A145DD8B}" type="pres">
      <dgm:prSet presAssocID="{523365BE-A970-48F2-B47A-9F27D112453F}" presName="center2" presStyleLbl="fgShp" presStyleIdx="1" presStyleCnt="2" custLinFactNeighborX="448" custLinFactNeighborY="-21484"/>
      <dgm:spPr>
        <a:prstGeom prst="star4">
          <a:avLst/>
        </a:prstGeom>
        <a:noFill/>
        <a:ln>
          <a:noFill/>
        </a:ln>
      </dgm:spPr>
      <dgm:t>
        <a:bodyPr/>
        <a:lstStyle/>
        <a:p>
          <a:endParaRPr lang="zh-CN" altLang="en-US"/>
        </a:p>
      </dgm:t>
    </dgm:pt>
  </dgm:ptLst>
  <dgm:cxnLst>
    <dgm:cxn modelId="{77BDEB22-205B-414B-AE60-47E01EDD928A}" type="presOf" srcId="{441553AD-3F37-4B82-B161-43F8E47E6F8B}" destId="{E5C199C8-F094-4BB1-9B1B-181E894F0826}" srcOrd="0" destOrd="0" presId="urn:microsoft.com/office/officeart/2005/8/layout/cycle4"/>
    <dgm:cxn modelId="{BB9CB7C8-A4CD-4BF5-986A-676B14E60F3C}" type="presOf" srcId="{A02071DD-A9E3-4F08-9D51-3DC89361114C}" destId="{0FBFF728-4C98-41CA-AFF7-927DF2B88CF3}" srcOrd="0" destOrd="0" presId="urn:microsoft.com/office/officeart/2005/8/layout/cycle4"/>
    <dgm:cxn modelId="{5061EF82-E557-4CC9-B9F7-F5DFA3F1C6DA}" type="presOf" srcId="{2A5C2ADB-EE8B-43DF-A8B7-456DA43F0FFB}" destId="{0A48425E-D005-4958-8F49-3FD102DD6C3B}" srcOrd="0" destOrd="1" presId="urn:microsoft.com/office/officeart/2005/8/layout/cycle4"/>
    <dgm:cxn modelId="{4EEFC4FC-CD2B-4AF1-A18F-DDFAE5B90DDD}" srcId="{0519FC94-9B20-4854-8E36-D4569B3F5AD8}" destId="{A02071DD-A9E3-4F08-9D51-3DC89361114C}" srcOrd="0" destOrd="0" parTransId="{FDC3A74C-CEDC-43C9-9992-40744C4DAD52}" sibTransId="{FB929719-10DD-4EB2-A2F9-BFD08B1B6695}"/>
    <dgm:cxn modelId="{7B7116F9-CBA5-4B91-BF83-18DCBBF219E8}" type="presOf" srcId="{24556121-6F43-482C-B5BD-74D8D4C069D2}" destId="{0A48425E-D005-4958-8F49-3FD102DD6C3B}" srcOrd="0" destOrd="2" presId="urn:microsoft.com/office/officeart/2005/8/layout/cycle4"/>
    <dgm:cxn modelId="{268571D9-5755-4AFC-B025-C28D2C4A2D0B}" srcId="{523365BE-A970-48F2-B47A-9F27D112453F}" destId="{14408F3B-8DCD-46FB-83A3-FCCBA67038D1}" srcOrd="0" destOrd="0" parTransId="{DB3AB550-3926-490A-B7B6-ED0B443C17B2}" sibTransId="{F951CC22-4164-425A-8AED-0DF580E51AA2}"/>
    <dgm:cxn modelId="{1062346B-AEF6-4674-A332-2AAFAF5C4154}" srcId="{14408F3B-8DCD-46FB-83A3-FCCBA67038D1}" destId="{F24AEDEB-A633-4737-97DD-7C8D46FA898A}" srcOrd="0" destOrd="0" parTransId="{5A596EB0-38BE-481A-AD97-B7FD46314B50}" sibTransId="{E6123504-48C4-433D-98EB-27933049EC53}"/>
    <dgm:cxn modelId="{39EA6264-01E5-448E-BF85-FA6DEC4F8B42}" type="presOf" srcId="{2A5C2ADB-EE8B-43DF-A8B7-456DA43F0FFB}" destId="{45709301-E3D2-483F-B4DA-0704A3E35ABE}" srcOrd="1" destOrd="1" presId="urn:microsoft.com/office/officeart/2005/8/layout/cycle4"/>
    <dgm:cxn modelId="{97573596-5837-4C1D-93C4-6E93B2E04F3C}" type="presOf" srcId="{79654F79-71FB-4C24-BE6E-DDA1003E1737}" destId="{1E38CDEF-3556-460B-8B1E-61DBF83E4846}" srcOrd="0" destOrd="0" presId="urn:microsoft.com/office/officeart/2005/8/layout/cycle4"/>
    <dgm:cxn modelId="{671A41C1-B069-4CE5-AEF5-F06EABCFC1F1}" type="presOf" srcId="{CBFDD6AD-0FC0-4614-915F-17E3CE91AF23}" destId="{45709301-E3D2-483F-B4DA-0704A3E35ABE}" srcOrd="1" destOrd="0" presId="urn:microsoft.com/office/officeart/2005/8/layout/cycle4"/>
    <dgm:cxn modelId="{55983B39-0C8E-48FF-AEFC-059258BC0AE2}" srcId="{441553AD-3F37-4B82-B161-43F8E47E6F8B}" destId="{CBFDD6AD-0FC0-4614-915F-17E3CE91AF23}" srcOrd="0" destOrd="0" parTransId="{02D2751E-B779-4EB9-AECB-3ED80F2F2750}" sibTransId="{32EFBFBC-53BA-46F4-A2A6-0B960C0AFC45}"/>
    <dgm:cxn modelId="{144C41B3-6DAE-42E6-9C87-918C3196D29C}" type="presOf" srcId="{F24AEDEB-A633-4737-97DD-7C8D46FA898A}" destId="{69B9BD62-84D7-4C74-AE75-C27B07217196}" srcOrd="0" destOrd="0" presId="urn:microsoft.com/office/officeart/2005/8/layout/cycle4"/>
    <dgm:cxn modelId="{52FC4549-459B-41C1-97AB-FDF474096940}" type="presOf" srcId="{F24AEDEB-A633-4737-97DD-7C8D46FA898A}" destId="{E1675FD5-2DBA-42F7-A601-D176B6D933E3}" srcOrd="1" destOrd="0" presId="urn:microsoft.com/office/officeart/2005/8/layout/cycle4"/>
    <dgm:cxn modelId="{32C50FE7-4CC1-4FB4-ADF4-431BBA2F460C}" srcId="{79654F79-71FB-4C24-BE6E-DDA1003E1737}" destId="{C06E4A7C-F795-4801-A70B-5DF353AFDDB8}" srcOrd="0" destOrd="0" parTransId="{3A350F31-D5A0-43D6-9CE3-AFC1BC27E2C9}" sibTransId="{B520E19F-1B9E-4E0A-B5D3-F5D148EDB567}"/>
    <dgm:cxn modelId="{6875A8CD-4088-4054-9D8A-8011DEB6F60E}" type="presOf" srcId="{A02071DD-A9E3-4F08-9D51-3DC89361114C}" destId="{9813D843-3AA5-4823-B67B-1BE58F970C42}" srcOrd="1" destOrd="0" presId="urn:microsoft.com/office/officeart/2005/8/layout/cycle4"/>
    <dgm:cxn modelId="{4ED358BA-6F27-4A67-BD5D-8E1C03425532}" srcId="{523365BE-A970-48F2-B47A-9F27D112453F}" destId="{0519FC94-9B20-4854-8E36-D4569B3F5AD8}" srcOrd="2" destOrd="0" parTransId="{2F9FB2E1-A887-438C-953D-DE62DBEAC6FA}" sibTransId="{E6CA1DE9-69B3-4E0D-90AF-16228CC4CF05}"/>
    <dgm:cxn modelId="{5CC1775A-FB96-41A0-9F26-FC445A9543ED}" type="presOf" srcId="{C06E4A7C-F795-4801-A70B-5DF353AFDDB8}" destId="{105D49F6-7ACD-4A13-884B-4BE9ED6D0BE3}" srcOrd="0" destOrd="0" presId="urn:microsoft.com/office/officeart/2005/8/layout/cycle4"/>
    <dgm:cxn modelId="{5E31699F-4C3F-4AAB-B9C6-1F37783FEFC5}" type="presOf" srcId="{CBFDD6AD-0FC0-4614-915F-17E3CE91AF23}" destId="{0A48425E-D005-4958-8F49-3FD102DD6C3B}" srcOrd="0" destOrd="0" presId="urn:microsoft.com/office/officeart/2005/8/layout/cycle4"/>
    <dgm:cxn modelId="{C99F6650-D63C-4983-B800-62D43BBB56DC}" srcId="{441553AD-3F37-4B82-B161-43F8E47E6F8B}" destId="{2A5C2ADB-EE8B-43DF-A8B7-456DA43F0FFB}" srcOrd="1" destOrd="0" parTransId="{1106EEAB-64ED-4CF7-AA86-8388C4C22224}" sibTransId="{0BFDE913-195A-4DF5-8519-80AC07C597C6}"/>
    <dgm:cxn modelId="{1C5EE631-E2A5-47E5-8F10-20EF753F498E}" type="presOf" srcId="{523365BE-A970-48F2-B47A-9F27D112453F}" destId="{FB9D4E4F-B769-41B4-A94D-0CBB431767EE}" srcOrd="0" destOrd="0" presId="urn:microsoft.com/office/officeart/2005/8/layout/cycle4"/>
    <dgm:cxn modelId="{36BBC334-594A-4E7B-912E-8784AE19E29E}" type="presOf" srcId="{0519FC94-9B20-4854-8E36-D4569B3F5AD8}" destId="{B39363D4-5E36-4445-985B-1EF82BB43E78}" srcOrd="0" destOrd="0" presId="urn:microsoft.com/office/officeart/2005/8/layout/cycle4"/>
    <dgm:cxn modelId="{2510C83A-A9D1-4EF3-8229-A96BB99CE61C}" type="presOf" srcId="{14408F3B-8DCD-46FB-83A3-FCCBA67038D1}" destId="{5899509E-009F-420D-A917-A378B4B75C8A}" srcOrd="0" destOrd="0" presId="urn:microsoft.com/office/officeart/2005/8/layout/cycle4"/>
    <dgm:cxn modelId="{312EB3FA-40F0-49DD-92D9-B7F97F91E666}" srcId="{523365BE-A970-48F2-B47A-9F27D112453F}" destId="{441553AD-3F37-4B82-B161-43F8E47E6F8B}" srcOrd="3" destOrd="0" parTransId="{17E62733-F484-484B-8D85-297A2899EC69}" sibTransId="{6FB19A22-36DD-4EDD-911F-2DE27F0BA71F}"/>
    <dgm:cxn modelId="{CC24B1B6-AED9-41A5-9D05-1760BAC524C2}" type="presOf" srcId="{C06E4A7C-F795-4801-A70B-5DF353AFDDB8}" destId="{BD5B276E-E1D2-4E35-A866-9C166E0954C8}" srcOrd="1" destOrd="0" presId="urn:microsoft.com/office/officeart/2005/8/layout/cycle4"/>
    <dgm:cxn modelId="{6A1376DB-3979-48A3-B169-09F34A40F9C6}" type="presOf" srcId="{24556121-6F43-482C-B5BD-74D8D4C069D2}" destId="{45709301-E3D2-483F-B4DA-0704A3E35ABE}" srcOrd="1" destOrd="2" presId="urn:microsoft.com/office/officeart/2005/8/layout/cycle4"/>
    <dgm:cxn modelId="{C6D966E9-7ADA-4073-A818-31045B107575}" srcId="{441553AD-3F37-4B82-B161-43F8E47E6F8B}" destId="{24556121-6F43-482C-B5BD-74D8D4C069D2}" srcOrd="2" destOrd="0" parTransId="{BB68904A-CB29-4952-B3B3-56DF86A006D6}" sibTransId="{FB62007B-66D0-4E94-AC50-7F523935F5BC}"/>
    <dgm:cxn modelId="{A959F081-D1E1-4E40-AFDF-1891911B064E}" srcId="{523365BE-A970-48F2-B47A-9F27D112453F}" destId="{79654F79-71FB-4C24-BE6E-DDA1003E1737}" srcOrd="1" destOrd="0" parTransId="{392DF989-EAB1-4CEB-9260-D959B896D7E4}" sibTransId="{4E2AF386-E974-4DA1-82F3-469221F6FD0A}"/>
    <dgm:cxn modelId="{9C5E1A99-29A7-4EA5-BE7A-53B07D2DCEFF}" type="presParOf" srcId="{FB9D4E4F-B769-41B4-A94D-0CBB431767EE}" destId="{88814402-A7B6-47A1-9E7B-41DA9356CD8A}" srcOrd="0" destOrd="0" presId="urn:microsoft.com/office/officeart/2005/8/layout/cycle4"/>
    <dgm:cxn modelId="{AAC5FDE5-A042-436F-906F-A1A9CE03F47E}" type="presParOf" srcId="{88814402-A7B6-47A1-9E7B-41DA9356CD8A}" destId="{773622DE-12B3-48C0-865F-AB88682FC7C3}" srcOrd="0" destOrd="0" presId="urn:microsoft.com/office/officeart/2005/8/layout/cycle4"/>
    <dgm:cxn modelId="{A5464B28-FF9B-4DB1-81C4-EB1BDCFDAFCC}" type="presParOf" srcId="{773622DE-12B3-48C0-865F-AB88682FC7C3}" destId="{69B9BD62-84D7-4C74-AE75-C27B07217196}" srcOrd="0" destOrd="0" presId="urn:microsoft.com/office/officeart/2005/8/layout/cycle4"/>
    <dgm:cxn modelId="{2F7386DC-0B2D-47B8-9571-477A7117D471}" type="presParOf" srcId="{773622DE-12B3-48C0-865F-AB88682FC7C3}" destId="{E1675FD5-2DBA-42F7-A601-D176B6D933E3}" srcOrd="1" destOrd="0" presId="urn:microsoft.com/office/officeart/2005/8/layout/cycle4"/>
    <dgm:cxn modelId="{D7434229-5F5A-4A24-8CA0-033C93A85A92}" type="presParOf" srcId="{88814402-A7B6-47A1-9E7B-41DA9356CD8A}" destId="{7480422C-4B1B-4D87-BACE-423253AC7D23}" srcOrd="1" destOrd="0" presId="urn:microsoft.com/office/officeart/2005/8/layout/cycle4"/>
    <dgm:cxn modelId="{0278EE59-EAF5-4E8E-8DF0-94B5E247E903}" type="presParOf" srcId="{7480422C-4B1B-4D87-BACE-423253AC7D23}" destId="{105D49F6-7ACD-4A13-884B-4BE9ED6D0BE3}" srcOrd="0" destOrd="0" presId="urn:microsoft.com/office/officeart/2005/8/layout/cycle4"/>
    <dgm:cxn modelId="{AC3D051F-31B2-43D9-AB7F-B7D6C1E8D2EF}" type="presParOf" srcId="{7480422C-4B1B-4D87-BACE-423253AC7D23}" destId="{BD5B276E-E1D2-4E35-A866-9C166E0954C8}" srcOrd="1" destOrd="0" presId="urn:microsoft.com/office/officeart/2005/8/layout/cycle4"/>
    <dgm:cxn modelId="{D3DE5FD0-B338-47C5-BDE0-CE4F232549B4}" type="presParOf" srcId="{88814402-A7B6-47A1-9E7B-41DA9356CD8A}" destId="{AD1C3DC3-0EEC-4C78-8686-C3B4192D3C69}" srcOrd="2" destOrd="0" presId="urn:microsoft.com/office/officeart/2005/8/layout/cycle4"/>
    <dgm:cxn modelId="{F73F675C-57E0-4814-AE2D-53C0D2F2A406}" type="presParOf" srcId="{AD1C3DC3-0EEC-4C78-8686-C3B4192D3C69}" destId="{0FBFF728-4C98-41CA-AFF7-927DF2B88CF3}" srcOrd="0" destOrd="0" presId="urn:microsoft.com/office/officeart/2005/8/layout/cycle4"/>
    <dgm:cxn modelId="{11E50CC3-4D33-4C60-8EF4-E1C4FEC31932}" type="presParOf" srcId="{AD1C3DC3-0EEC-4C78-8686-C3B4192D3C69}" destId="{9813D843-3AA5-4823-B67B-1BE58F970C42}" srcOrd="1" destOrd="0" presId="urn:microsoft.com/office/officeart/2005/8/layout/cycle4"/>
    <dgm:cxn modelId="{B99F50E7-EC4A-48AC-B9DD-E1CF4C8F136A}" type="presParOf" srcId="{88814402-A7B6-47A1-9E7B-41DA9356CD8A}" destId="{FFE2C16B-FB5F-4204-9B19-597D0BE8650E}" srcOrd="3" destOrd="0" presId="urn:microsoft.com/office/officeart/2005/8/layout/cycle4"/>
    <dgm:cxn modelId="{6A5D5B18-44B5-4609-9054-A9BD184B2BCA}" type="presParOf" srcId="{FFE2C16B-FB5F-4204-9B19-597D0BE8650E}" destId="{0A48425E-D005-4958-8F49-3FD102DD6C3B}" srcOrd="0" destOrd="0" presId="urn:microsoft.com/office/officeart/2005/8/layout/cycle4"/>
    <dgm:cxn modelId="{10DD298E-EA48-49DB-B2BC-476B554241E7}" type="presParOf" srcId="{FFE2C16B-FB5F-4204-9B19-597D0BE8650E}" destId="{45709301-E3D2-483F-B4DA-0704A3E35ABE}" srcOrd="1" destOrd="0" presId="urn:microsoft.com/office/officeart/2005/8/layout/cycle4"/>
    <dgm:cxn modelId="{44A56B2A-86F7-41DC-91DB-42E09B7F286A}" type="presParOf" srcId="{88814402-A7B6-47A1-9E7B-41DA9356CD8A}" destId="{3028CA7B-A3C7-47DF-8957-17FD9611CC03}" srcOrd="4" destOrd="0" presId="urn:microsoft.com/office/officeart/2005/8/layout/cycle4"/>
    <dgm:cxn modelId="{D517D2B0-D732-42C6-BF55-0A8110742E68}" type="presParOf" srcId="{FB9D4E4F-B769-41B4-A94D-0CBB431767EE}" destId="{56BE3C49-6430-4F5D-9340-36036CA4E0C4}" srcOrd="1" destOrd="0" presId="urn:microsoft.com/office/officeart/2005/8/layout/cycle4"/>
    <dgm:cxn modelId="{D97DE67A-709E-480E-AC7C-94B5A6C49FB7}" type="presParOf" srcId="{56BE3C49-6430-4F5D-9340-36036CA4E0C4}" destId="{5899509E-009F-420D-A917-A378B4B75C8A}" srcOrd="0" destOrd="0" presId="urn:microsoft.com/office/officeart/2005/8/layout/cycle4"/>
    <dgm:cxn modelId="{99308C64-B2C5-4412-9132-650F5183E698}" type="presParOf" srcId="{56BE3C49-6430-4F5D-9340-36036CA4E0C4}" destId="{1E38CDEF-3556-460B-8B1E-61DBF83E4846}" srcOrd="1" destOrd="0" presId="urn:microsoft.com/office/officeart/2005/8/layout/cycle4"/>
    <dgm:cxn modelId="{54B40483-F24B-4778-90C0-BE0FCCDA0F23}" type="presParOf" srcId="{56BE3C49-6430-4F5D-9340-36036CA4E0C4}" destId="{B39363D4-5E36-4445-985B-1EF82BB43E78}" srcOrd="2" destOrd="0" presId="urn:microsoft.com/office/officeart/2005/8/layout/cycle4"/>
    <dgm:cxn modelId="{006F1E07-94AF-43DC-8860-24A2D49E3049}" type="presParOf" srcId="{56BE3C49-6430-4F5D-9340-36036CA4E0C4}" destId="{E5C199C8-F094-4BB1-9B1B-181E894F0826}" srcOrd="3" destOrd="0" presId="urn:microsoft.com/office/officeart/2005/8/layout/cycle4"/>
    <dgm:cxn modelId="{6EA4A0E6-806F-4F06-89CF-2A6DDB2EA979}" type="presParOf" srcId="{56BE3C49-6430-4F5D-9340-36036CA4E0C4}" destId="{84247DCF-576D-4BDE-8AF9-C329B5420210}" srcOrd="4" destOrd="0" presId="urn:microsoft.com/office/officeart/2005/8/layout/cycle4"/>
    <dgm:cxn modelId="{05FA1246-9504-4F57-87C2-A8451322A01E}" type="presParOf" srcId="{FB9D4E4F-B769-41B4-A94D-0CBB431767EE}" destId="{660F9A30-6454-45CC-86B3-6443F888B0F8}" srcOrd="2" destOrd="0" presId="urn:microsoft.com/office/officeart/2005/8/layout/cycle4"/>
    <dgm:cxn modelId="{DB8D006D-F291-46C7-A26E-0F376254B827}" type="presParOf" srcId="{FB9D4E4F-B769-41B4-A94D-0CBB431767EE}" destId="{4C0CD57C-6F1C-4A77-809D-0365A145DD8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D26F02-7943-48C6-B00B-2E081F2ABFC8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A84D25-0ED7-4A16-BF15-44F67503C524}">
      <dgm:prSet phldrT="[文本]" custT="1"/>
      <dgm:spPr/>
      <dgm:t>
        <a:bodyPr/>
        <a:lstStyle/>
        <a:p>
          <a:r>
            <a:rPr lang="en-US" altLang="zh-CN" sz="1200" dirty="0" smtClean="0"/>
            <a:t>2014</a:t>
          </a:r>
          <a:r>
            <a:rPr lang="zh-CN" altLang="en-US" sz="1200" dirty="0" smtClean="0"/>
            <a:t>年</a:t>
          </a:r>
          <a:r>
            <a:rPr lang="en-US" altLang="zh-CN" sz="1200" dirty="0" smtClean="0"/>
            <a:t>5</a:t>
          </a:r>
          <a:r>
            <a:rPr lang="zh-CN" altLang="en-US" sz="1200" dirty="0" smtClean="0"/>
            <a:t>月</a:t>
          </a:r>
          <a:endParaRPr lang="en-US" altLang="zh-CN" sz="1200" dirty="0" smtClean="0"/>
        </a:p>
        <a:p>
          <a:r>
            <a:rPr lang="zh-CN" altLang="en-US" sz="1200" dirty="0" smtClean="0"/>
            <a:t>变量</a:t>
          </a:r>
          <a:r>
            <a:rPr lang="en-US" altLang="zh-CN" sz="1200" dirty="0" smtClean="0"/>
            <a:t>20</a:t>
          </a:r>
          <a:r>
            <a:rPr lang="zh-CN" altLang="en-US" sz="1200" dirty="0" smtClean="0"/>
            <a:t>个</a:t>
          </a:r>
          <a:endParaRPr lang="en-US" altLang="zh-CN" sz="1200" dirty="0" smtClean="0"/>
        </a:p>
        <a:p>
          <a:r>
            <a:rPr lang="zh-CN" altLang="en-US" sz="1200" dirty="0" smtClean="0"/>
            <a:t>子模型</a:t>
          </a:r>
          <a:r>
            <a:rPr lang="en-US" altLang="zh-CN" sz="1200" dirty="0" smtClean="0"/>
            <a:t>1</a:t>
          </a:r>
          <a:r>
            <a:rPr lang="zh-CN" altLang="en-US" sz="1200" dirty="0" smtClean="0"/>
            <a:t>个</a:t>
          </a:r>
          <a:endParaRPr lang="en-US" altLang="zh-CN" sz="1200" dirty="0" smtClean="0"/>
        </a:p>
      </dgm:t>
    </dgm:pt>
    <dgm:pt modelId="{36328394-AC37-4EA4-AC9F-770A7090DC4A}" type="parTrans" cxnId="{DAF2A65F-BF16-4CB0-B03C-D9C786141EC3}">
      <dgm:prSet/>
      <dgm:spPr/>
      <dgm:t>
        <a:bodyPr/>
        <a:lstStyle/>
        <a:p>
          <a:endParaRPr lang="zh-CN" altLang="en-US"/>
        </a:p>
      </dgm:t>
    </dgm:pt>
    <dgm:pt modelId="{52346B9A-FEE4-4275-A803-4624A93B379C}" type="sibTrans" cxnId="{DAF2A65F-BF16-4CB0-B03C-D9C786141EC3}">
      <dgm:prSet/>
      <dgm:spPr/>
      <dgm:t>
        <a:bodyPr/>
        <a:lstStyle/>
        <a:p>
          <a:endParaRPr lang="zh-CN" altLang="en-US"/>
        </a:p>
      </dgm:t>
    </dgm:pt>
    <dgm:pt modelId="{807D94ED-0029-4A48-8CE9-E9BC576694B7}">
      <dgm:prSet phldrT="[文本]"/>
      <dgm:spPr/>
      <dgm:t>
        <a:bodyPr/>
        <a:lstStyle/>
        <a:p>
          <a:r>
            <a:rPr lang="en-US" altLang="zh-CN" dirty="0" smtClean="0"/>
            <a:t>2014</a:t>
          </a:r>
          <a:r>
            <a:rPr lang="zh-CN" altLang="en-US" dirty="0" smtClean="0"/>
            <a:t>年</a:t>
          </a:r>
          <a:r>
            <a:rPr lang="en-US" altLang="zh-CN" dirty="0" smtClean="0"/>
            <a:t>11</a:t>
          </a:r>
          <a:r>
            <a:rPr lang="zh-CN" altLang="en-US" dirty="0" smtClean="0"/>
            <a:t>月</a:t>
          </a:r>
          <a:endParaRPr lang="en-US" altLang="zh-CN" dirty="0" smtClean="0"/>
        </a:p>
        <a:p>
          <a:r>
            <a:rPr lang="zh-CN" altLang="en-US" dirty="0" smtClean="0"/>
            <a:t>变量</a:t>
          </a:r>
          <a:r>
            <a:rPr lang="en-US" altLang="zh-CN" dirty="0" smtClean="0"/>
            <a:t>300</a:t>
          </a:r>
          <a:r>
            <a:rPr lang="zh-CN" altLang="en-US" dirty="0" smtClean="0"/>
            <a:t>个</a:t>
          </a:r>
          <a:endParaRPr lang="en-US" altLang="zh-CN" dirty="0" smtClean="0"/>
        </a:p>
        <a:p>
          <a:r>
            <a:rPr lang="zh-CN" altLang="en-US" dirty="0" smtClean="0"/>
            <a:t>子模型</a:t>
          </a:r>
          <a:r>
            <a:rPr lang="en-US" altLang="zh-CN" dirty="0" smtClean="0"/>
            <a:t>5</a:t>
          </a:r>
          <a:r>
            <a:rPr lang="zh-CN" altLang="en-US" dirty="0" smtClean="0"/>
            <a:t>个</a:t>
          </a:r>
          <a:endParaRPr lang="en-US" altLang="zh-CN" dirty="0" smtClean="0"/>
        </a:p>
        <a:p>
          <a:r>
            <a:rPr lang="zh-CN" altLang="en-US" dirty="0" smtClean="0"/>
            <a:t>覆盖用户</a:t>
          </a:r>
          <a:r>
            <a:rPr lang="en-US" altLang="zh-CN" dirty="0" smtClean="0"/>
            <a:t>3000</a:t>
          </a:r>
          <a:r>
            <a:rPr lang="zh-CN" altLang="en-US" dirty="0" smtClean="0"/>
            <a:t>万</a:t>
          </a:r>
          <a:endParaRPr lang="en-US" altLang="zh-CN" dirty="0" smtClean="0"/>
        </a:p>
      </dgm:t>
    </dgm:pt>
    <dgm:pt modelId="{C016BAD6-E8D7-426F-A62D-B316F5FCB5B0}" type="parTrans" cxnId="{467A643C-0C29-47B6-AD58-0D2C94C03B59}">
      <dgm:prSet/>
      <dgm:spPr/>
      <dgm:t>
        <a:bodyPr/>
        <a:lstStyle/>
        <a:p>
          <a:endParaRPr lang="zh-CN" altLang="en-US"/>
        </a:p>
      </dgm:t>
    </dgm:pt>
    <dgm:pt modelId="{4905E3CF-769C-4D28-B719-B4E7FF242043}" type="sibTrans" cxnId="{467A643C-0C29-47B6-AD58-0D2C94C03B59}">
      <dgm:prSet/>
      <dgm:spPr/>
      <dgm:t>
        <a:bodyPr/>
        <a:lstStyle/>
        <a:p>
          <a:endParaRPr lang="zh-CN" altLang="en-US"/>
        </a:p>
      </dgm:t>
    </dgm:pt>
    <dgm:pt modelId="{52FF3377-1742-4DAE-846F-6EC5D4A1E598}">
      <dgm:prSet phldrT="[文本]"/>
      <dgm:spPr/>
      <dgm:t>
        <a:bodyPr/>
        <a:lstStyle/>
        <a:p>
          <a:r>
            <a:rPr lang="en-US" altLang="zh-CN" dirty="0" smtClean="0"/>
            <a:t>2015</a:t>
          </a:r>
          <a:r>
            <a:rPr lang="zh-CN" altLang="en-US" dirty="0" smtClean="0"/>
            <a:t>年</a:t>
          </a:r>
          <a:r>
            <a:rPr lang="en-US" altLang="zh-CN" dirty="0" smtClean="0"/>
            <a:t>5</a:t>
          </a:r>
          <a:r>
            <a:rPr lang="zh-CN" altLang="en-US" dirty="0" smtClean="0"/>
            <a:t>月</a:t>
          </a:r>
          <a:endParaRPr lang="en-US" altLang="zh-CN" dirty="0" smtClean="0"/>
        </a:p>
        <a:p>
          <a:r>
            <a:rPr lang="zh-CN" altLang="en-US" dirty="0" smtClean="0"/>
            <a:t>变量：</a:t>
          </a:r>
          <a:r>
            <a:rPr lang="en-US" altLang="zh-CN" dirty="0" smtClean="0"/>
            <a:t>500</a:t>
          </a:r>
          <a:r>
            <a:rPr lang="zh-CN" altLang="en-US" dirty="0" smtClean="0"/>
            <a:t>个</a:t>
          </a:r>
          <a:endParaRPr lang="en-US" altLang="zh-CN" dirty="0" smtClean="0"/>
        </a:p>
        <a:p>
          <a:r>
            <a:rPr lang="zh-CN" altLang="en-US" dirty="0" smtClean="0"/>
            <a:t>子模型：</a:t>
          </a:r>
          <a:r>
            <a:rPr lang="en-US" altLang="zh-CN" dirty="0" smtClean="0"/>
            <a:t>10</a:t>
          </a:r>
          <a:r>
            <a:rPr lang="zh-CN" altLang="en-US" dirty="0" smtClean="0"/>
            <a:t>个</a:t>
          </a:r>
          <a:endParaRPr lang="en-US" altLang="zh-CN" dirty="0" smtClean="0"/>
        </a:p>
        <a:p>
          <a:r>
            <a:rPr lang="zh-CN" altLang="en-US" dirty="0" smtClean="0"/>
            <a:t>覆盖用户</a:t>
          </a:r>
          <a:r>
            <a:rPr lang="en-US" altLang="zh-CN" dirty="0" smtClean="0"/>
            <a:t>6000</a:t>
          </a:r>
          <a:r>
            <a:rPr lang="zh-CN" altLang="en-US" dirty="0" smtClean="0"/>
            <a:t>万</a:t>
          </a:r>
          <a:endParaRPr lang="zh-CN" altLang="en-US" dirty="0"/>
        </a:p>
      </dgm:t>
    </dgm:pt>
    <dgm:pt modelId="{54A1F588-48F7-4335-B40B-0C520CA91A6B}" type="parTrans" cxnId="{E62AD6C3-0890-4841-AADE-8A56181B4FB5}">
      <dgm:prSet/>
      <dgm:spPr/>
      <dgm:t>
        <a:bodyPr/>
        <a:lstStyle/>
        <a:p>
          <a:endParaRPr lang="zh-CN" altLang="en-US"/>
        </a:p>
      </dgm:t>
    </dgm:pt>
    <dgm:pt modelId="{9777CBEC-FA01-4470-86E0-E02106C72672}" type="sibTrans" cxnId="{E62AD6C3-0890-4841-AADE-8A56181B4FB5}">
      <dgm:prSet/>
      <dgm:spPr/>
      <dgm:t>
        <a:bodyPr/>
        <a:lstStyle/>
        <a:p>
          <a:endParaRPr lang="zh-CN" altLang="en-US"/>
        </a:p>
      </dgm:t>
    </dgm:pt>
    <dgm:pt modelId="{742D4E95-B0BA-4D90-9CA3-D87642FA83BB}">
      <dgm:prSet/>
      <dgm:spPr/>
      <dgm:t>
        <a:bodyPr/>
        <a:lstStyle/>
        <a:p>
          <a:endParaRPr lang="zh-CN" altLang="en-US"/>
        </a:p>
      </dgm:t>
    </dgm:pt>
    <dgm:pt modelId="{5D898882-3C58-403F-9603-FB88D1E128B5}" type="parTrans" cxnId="{A970D492-5D4D-4614-B36B-ADF6287E6A87}">
      <dgm:prSet/>
      <dgm:spPr/>
      <dgm:t>
        <a:bodyPr/>
        <a:lstStyle/>
        <a:p>
          <a:endParaRPr lang="zh-CN" altLang="en-US"/>
        </a:p>
      </dgm:t>
    </dgm:pt>
    <dgm:pt modelId="{CC59C294-E6F3-46D7-9EE8-CF5E5A4E49B8}" type="sibTrans" cxnId="{A970D492-5D4D-4614-B36B-ADF6287E6A87}">
      <dgm:prSet/>
      <dgm:spPr/>
      <dgm:t>
        <a:bodyPr/>
        <a:lstStyle/>
        <a:p>
          <a:endParaRPr lang="zh-CN" altLang="en-US"/>
        </a:p>
      </dgm:t>
    </dgm:pt>
    <dgm:pt modelId="{CD625916-21CD-45FC-8ECD-614779F6C71C}">
      <dgm:prSet/>
      <dgm:spPr/>
      <dgm:t>
        <a:bodyPr/>
        <a:lstStyle/>
        <a:p>
          <a:endParaRPr lang="zh-CN" altLang="en-US"/>
        </a:p>
      </dgm:t>
    </dgm:pt>
    <dgm:pt modelId="{02425EF3-DA03-48B8-97A2-4C2C50B8D367}" type="parTrans" cxnId="{B30147DC-3ACD-4AEB-B9EE-EEE754F340A1}">
      <dgm:prSet/>
      <dgm:spPr/>
      <dgm:t>
        <a:bodyPr/>
        <a:lstStyle/>
        <a:p>
          <a:endParaRPr lang="zh-CN" altLang="en-US"/>
        </a:p>
      </dgm:t>
    </dgm:pt>
    <dgm:pt modelId="{0FDB99B2-B943-4519-B10B-10E3AE707FD6}" type="sibTrans" cxnId="{B30147DC-3ACD-4AEB-B9EE-EEE754F340A1}">
      <dgm:prSet/>
      <dgm:spPr/>
      <dgm:t>
        <a:bodyPr/>
        <a:lstStyle/>
        <a:p>
          <a:endParaRPr lang="zh-CN" altLang="en-US"/>
        </a:p>
      </dgm:t>
    </dgm:pt>
    <dgm:pt modelId="{BB9F85E5-00D8-4B37-A780-9C5E651D6630}" type="pres">
      <dgm:prSet presAssocID="{C8D26F02-7943-48C6-B00B-2E081F2ABFC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D1506C4-AC8C-4146-9F2D-101705184BB1}" type="pres">
      <dgm:prSet presAssocID="{7BA84D25-0ED7-4A16-BF15-44F67503C524}" presName="composite" presStyleCnt="0"/>
      <dgm:spPr/>
    </dgm:pt>
    <dgm:pt modelId="{86BCA273-29A4-4014-9134-64E3238A3D64}" type="pres">
      <dgm:prSet presAssocID="{7BA84D25-0ED7-4A16-BF15-44F67503C524}" presName="LShape" presStyleLbl="alignNode1" presStyleIdx="0" presStyleCnt="9"/>
      <dgm:spPr/>
    </dgm:pt>
    <dgm:pt modelId="{36C781D7-FEDE-4B7A-92C9-B0EB41ACFCE2}" type="pres">
      <dgm:prSet presAssocID="{7BA84D25-0ED7-4A16-BF15-44F67503C52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8D4814-27C6-4DEF-BD41-F2002D4F338C}" type="pres">
      <dgm:prSet presAssocID="{7BA84D25-0ED7-4A16-BF15-44F67503C524}" presName="Triangle" presStyleLbl="alignNode1" presStyleIdx="1" presStyleCnt="9"/>
      <dgm:spPr/>
    </dgm:pt>
    <dgm:pt modelId="{67DA99F4-A2C7-4D75-AF56-3466D416608B}" type="pres">
      <dgm:prSet presAssocID="{52346B9A-FEE4-4275-A803-4624A93B379C}" presName="sibTrans" presStyleCnt="0"/>
      <dgm:spPr/>
    </dgm:pt>
    <dgm:pt modelId="{57289DA9-BC41-48E1-BD7B-162E20CC52BC}" type="pres">
      <dgm:prSet presAssocID="{52346B9A-FEE4-4275-A803-4624A93B379C}" presName="space" presStyleCnt="0"/>
      <dgm:spPr/>
    </dgm:pt>
    <dgm:pt modelId="{E3312E1F-9A42-4FEF-8D0B-4AE8F3E7ADD1}" type="pres">
      <dgm:prSet presAssocID="{807D94ED-0029-4A48-8CE9-E9BC576694B7}" presName="composite" presStyleCnt="0"/>
      <dgm:spPr/>
    </dgm:pt>
    <dgm:pt modelId="{ED6D21F1-5A25-4D7D-B89E-E26D425FEF60}" type="pres">
      <dgm:prSet presAssocID="{807D94ED-0029-4A48-8CE9-E9BC576694B7}" presName="LShape" presStyleLbl="alignNode1" presStyleIdx="2" presStyleCnt="9"/>
      <dgm:spPr/>
    </dgm:pt>
    <dgm:pt modelId="{9F2B52C8-77DC-47DA-AEBD-A3D901324C05}" type="pres">
      <dgm:prSet presAssocID="{807D94ED-0029-4A48-8CE9-E9BC576694B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21C36-F6F8-42BC-8D59-939F00D36183}" type="pres">
      <dgm:prSet presAssocID="{807D94ED-0029-4A48-8CE9-E9BC576694B7}" presName="Triangle" presStyleLbl="alignNode1" presStyleIdx="3" presStyleCnt="9"/>
      <dgm:spPr/>
    </dgm:pt>
    <dgm:pt modelId="{D3D349C0-B2AD-489F-A8C7-7F7AE208576A}" type="pres">
      <dgm:prSet presAssocID="{4905E3CF-769C-4D28-B719-B4E7FF242043}" presName="sibTrans" presStyleCnt="0"/>
      <dgm:spPr/>
    </dgm:pt>
    <dgm:pt modelId="{5052414F-3DD1-464E-9BD0-7D07DDEFB1CA}" type="pres">
      <dgm:prSet presAssocID="{4905E3CF-769C-4D28-B719-B4E7FF242043}" presName="space" presStyleCnt="0"/>
      <dgm:spPr/>
    </dgm:pt>
    <dgm:pt modelId="{28378EBA-4C9A-4719-B145-28AB93E37747}" type="pres">
      <dgm:prSet presAssocID="{52FF3377-1742-4DAE-846F-6EC5D4A1E598}" presName="composite" presStyleCnt="0"/>
      <dgm:spPr/>
    </dgm:pt>
    <dgm:pt modelId="{74143ACE-745B-4186-82DF-DD1966DFAC27}" type="pres">
      <dgm:prSet presAssocID="{52FF3377-1742-4DAE-846F-6EC5D4A1E598}" presName="LShape" presStyleLbl="alignNode1" presStyleIdx="4" presStyleCnt="9" custLinFactNeighborX="0"/>
      <dgm:spPr/>
    </dgm:pt>
    <dgm:pt modelId="{A2271310-B140-43EC-A5A5-681CA734CF5C}" type="pres">
      <dgm:prSet presAssocID="{52FF3377-1742-4DAE-846F-6EC5D4A1E59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C1D28-EA16-46B3-B3DE-F7561FC7DC92}" type="pres">
      <dgm:prSet presAssocID="{52FF3377-1742-4DAE-846F-6EC5D4A1E598}" presName="Triangle" presStyleLbl="alignNode1" presStyleIdx="5" presStyleCnt="9"/>
      <dgm:spPr/>
    </dgm:pt>
    <dgm:pt modelId="{12F58329-59DF-46C0-B1C8-92C82FB9BC8A}" type="pres">
      <dgm:prSet presAssocID="{9777CBEC-FA01-4470-86E0-E02106C72672}" presName="sibTrans" presStyleCnt="0"/>
      <dgm:spPr/>
    </dgm:pt>
    <dgm:pt modelId="{01AB0D9D-4722-40B8-BFB6-E076E0294041}" type="pres">
      <dgm:prSet presAssocID="{9777CBEC-FA01-4470-86E0-E02106C72672}" presName="space" presStyleCnt="0"/>
      <dgm:spPr/>
    </dgm:pt>
    <dgm:pt modelId="{0CCD721C-EFCF-417B-A610-7DFA029D688E}" type="pres">
      <dgm:prSet presAssocID="{742D4E95-B0BA-4D90-9CA3-D87642FA83BB}" presName="composite" presStyleCnt="0"/>
      <dgm:spPr/>
    </dgm:pt>
    <dgm:pt modelId="{B1A50127-D44D-4570-A208-6760DEE145F0}" type="pres">
      <dgm:prSet presAssocID="{742D4E95-B0BA-4D90-9CA3-D87642FA83BB}" presName="LShape" presStyleLbl="alignNode1" presStyleIdx="6" presStyleCnt="9"/>
      <dgm:spPr/>
    </dgm:pt>
    <dgm:pt modelId="{FE81FFFC-0469-46E1-91EB-CD6565F11509}" type="pres">
      <dgm:prSet presAssocID="{742D4E95-B0BA-4D90-9CA3-D87642FA83BB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0A3D1-FAA2-49D6-B6E1-A4BF4C03BBC5}" type="pres">
      <dgm:prSet presAssocID="{742D4E95-B0BA-4D90-9CA3-D87642FA83BB}" presName="Triangle" presStyleLbl="alignNode1" presStyleIdx="7" presStyleCnt="9"/>
      <dgm:spPr/>
    </dgm:pt>
    <dgm:pt modelId="{BCF5FF58-05D4-4A26-B957-4F8D2FA33632}" type="pres">
      <dgm:prSet presAssocID="{CC59C294-E6F3-46D7-9EE8-CF5E5A4E49B8}" presName="sibTrans" presStyleCnt="0"/>
      <dgm:spPr/>
    </dgm:pt>
    <dgm:pt modelId="{E0D345BD-87B9-4033-A3C1-A6287055C8DB}" type="pres">
      <dgm:prSet presAssocID="{CC59C294-E6F3-46D7-9EE8-CF5E5A4E49B8}" presName="space" presStyleCnt="0"/>
      <dgm:spPr/>
    </dgm:pt>
    <dgm:pt modelId="{69D2672D-24C8-4372-B2C2-24FE70A01EE8}" type="pres">
      <dgm:prSet presAssocID="{CD625916-21CD-45FC-8ECD-614779F6C71C}" presName="composite" presStyleCnt="0"/>
      <dgm:spPr/>
    </dgm:pt>
    <dgm:pt modelId="{D8866795-7E78-4EEC-BCC4-0BD6FEE9EB8F}" type="pres">
      <dgm:prSet presAssocID="{CD625916-21CD-45FC-8ECD-614779F6C71C}" presName="LShape" presStyleLbl="alignNode1" presStyleIdx="8" presStyleCnt="9"/>
      <dgm:spPr/>
    </dgm:pt>
    <dgm:pt modelId="{939891F9-C81F-42BA-A423-8AB8B03FEE90}" type="pres">
      <dgm:prSet presAssocID="{CD625916-21CD-45FC-8ECD-614779F6C71C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2AD6C3-0890-4841-AADE-8A56181B4FB5}" srcId="{C8D26F02-7943-48C6-B00B-2E081F2ABFC8}" destId="{52FF3377-1742-4DAE-846F-6EC5D4A1E598}" srcOrd="2" destOrd="0" parTransId="{54A1F588-48F7-4335-B40B-0C520CA91A6B}" sibTransId="{9777CBEC-FA01-4470-86E0-E02106C72672}"/>
    <dgm:cxn modelId="{DAF2A65F-BF16-4CB0-B03C-D9C786141EC3}" srcId="{C8D26F02-7943-48C6-B00B-2E081F2ABFC8}" destId="{7BA84D25-0ED7-4A16-BF15-44F67503C524}" srcOrd="0" destOrd="0" parTransId="{36328394-AC37-4EA4-AC9F-770A7090DC4A}" sibTransId="{52346B9A-FEE4-4275-A803-4624A93B379C}"/>
    <dgm:cxn modelId="{813C1DA9-BFD7-4DAC-BD78-DE92A2BA9ED3}" type="presOf" srcId="{52FF3377-1742-4DAE-846F-6EC5D4A1E598}" destId="{A2271310-B140-43EC-A5A5-681CA734CF5C}" srcOrd="0" destOrd="0" presId="urn:microsoft.com/office/officeart/2009/3/layout/StepUpProcess"/>
    <dgm:cxn modelId="{B271BF3F-AFB1-4628-B63D-92C694D4F1ED}" type="presOf" srcId="{742D4E95-B0BA-4D90-9CA3-D87642FA83BB}" destId="{FE81FFFC-0469-46E1-91EB-CD6565F11509}" srcOrd="0" destOrd="0" presId="urn:microsoft.com/office/officeart/2009/3/layout/StepUpProcess"/>
    <dgm:cxn modelId="{E50E593D-B503-493B-8A40-524AB285D87E}" type="presOf" srcId="{7BA84D25-0ED7-4A16-BF15-44F67503C524}" destId="{36C781D7-FEDE-4B7A-92C9-B0EB41ACFCE2}" srcOrd="0" destOrd="0" presId="urn:microsoft.com/office/officeart/2009/3/layout/StepUpProcess"/>
    <dgm:cxn modelId="{A970D492-5D4D-4614-B36B-ADF6287E6A87}" srcId="{C8D26F02-7943-48C6-B00B-2E081F2ABFC8}" destId="{742D4E95-B0BA-4D90-9CA3-D87642FA83BB}" srcOrd="3" destOrd="0" parTransId="{5D898882-3C58-403F-9603-FB88D1E128B5}" sibTransId="{CC59C294-E6F3-46D7-9EE8-CF5E5A4E49B8}"/>
    <dgm:cxn modelId="{B30147DC-3ACD-4AEB-B9EE-EEE754F340A1}" srcId="{C8D26F02-7943-48C6-B00B-2E081F2ABFC8}" destId="{CD625916-21CD-45FC-8ECD-614779F6C71C}" srcOrd="4" destOrd="0" parTransId="{02425EF3-DA03-48B8-97A2-4C2C50B8D367}" sibTransId="{0FDB99B2-B943-4519-B10B-10E3AE707FD6}"/>
    <dgm:cxn modelId="{F7720032-AB98-405A-A0AE-6DDE6C1ACC2F}" type="presOf" srcId="{807D94ED-0029-4A48-8CE9-E9BC576694B7}" destId="{9F2B52C8-77DC-47DA-AEBD-A3D901324C05}" srcOrd="0" destOrd="0" presId="urn:microsoft.com/office/officeart/2009/3/layout/StepUpProcess"/>
    <dgm:cxn modelId="{216D8D38-56CE-4D91-9654-96B55C7CABEC}" type="presOf" srcId="{CD625916-21CD-45FC-8ECD-614779F6C71C}" destId="{939891F9-C81F-42BA-A423-8AB8B03FEE90}" srcOrd="0" destOrd="0" presId="urn:microsoft.com/office/officeart/2009/3/layout/StepUpProcess"/>
    <dgm:cxn modelId="{467A643C-0C29-47B6-AD58-0D2C94C03B59}" srcId="{C8D26F02-7943-48C6-B00B-2E081F2ABFC8}" destId="{807D94ED-0029-4A48-8CE9-E9BC576694B7}" srcOrd="1" destOrd="0" parTransId="{C016BAD6-E8D7-426F-A62D-B316F5FCB5B0}" sibTransId="{4905E3CF-769C-4D28-B719-B4E7FF242043}"/>
    <dgm:cxn modelId="{75F3AA6A-AD8D-4A80-8E1D-2CAC4B500EFE}" type="presOf" srcId="{C8D26F02-7943-48C6-B00B-2E081F2ABFC8}" destId="{BB9F85E5-00D8-4B37-A780-9C5E651D6630}" srcOrd="0" destOrd="0" presId="urn:microsoft.com/office/officeart/2009/3/layout/StepUpProcess"/>
    <dgm:cxn modelId="{347A85D4-899B-4183-BF5D-4F97D1A3C87E}" type="presParOf" srcId="{BB9F85E5-00D8-4B37-A780-9C5E651D6630}" destId="{7D1506C4-AC8C-4146-9F2D-101705184BB1}" srcOrd="0" destOrd="0" presId="urn:microsoft.com/office/officeart/2009/3/layout/StepUpProcess"/>
    <dgm:cxn modelId="{CD6EF26D-1C39-443D-B71F-8414EDF06F96}" type="presParOf" srcId="{7D1506C4-AC8C-4146-9F2D-101705184BB1}" destId="{86BCA273-29A4-4014-9134-64E3238A3D64}" srcOrd="0" destOrd="0" presId="urn:microsoft.com/office/officeart/2009/3/layout/StepUpProcess"/>
    <dgm:cxn modelId="{ECFEB089-9B42-4616-955A-01EE5B9D63EE}" type="presParOf" srcId="{7D1506C4-AC8C-4146-9F2D-101705184BB1}" destId="{36C781D7-FEDE-4B7A-92C9-B0EB41ACFCE2}" srcOrd="1" destOrd="0" presId="urn:microsoft.com/office/officeart/2009/3/layout/StepUpProcess"/>
    <dgm:cxn modelId="{4431D02F-1AB5-4E42-A981-6A0A2505AF35}" type="presParOf" srcId="{7D1506C4-AC8C-4146-9F2D-101705184BB1}" destId="{3C8D4814-27C6-4DEF-BD41-F2002D4F338C}" srcOrd="2" destOrd="0" presId="urn:microsoft.com/office/officeart/2009/3/layout/StepUpProcess"/>
    <dgm:cxn modelId="{D3ECBF2D-8243-47F3-80F5-B441EBD3A65E}" type="presParOf" srcId="{BB9F85E5-00D8-4B37-A780-9C5E651D6630}" destId="{67DA99F4-A2C7-4D75-AF56-3466D416608B}" srcOrd="1" destOrd="0" presId="urn:microsoft.com/office/officeart/2009/3/layout/StepUpProcess"/>
    <dgm:cxn modelId="{F80A3EA0-6C87-4220-BEBA-91D4CB172D48}" type="presParOf" srcId="{67DA99F4-A2C7-4D75-AF56-3466D416608B}" destId="{57289DA9-BC41-48E1-BD7B-162E20CC52BC}" srcOrd="0" destOrd="0" presId="urn:microsoft.com/office/officeart/2009/3/layout/StepUpProcess"/>
    <dgm:cxn modelId="{2DB5F2C2-F34E-4D7B-9FD8-1976240CFBC7}" type="presParOf" srcId="{BB9F85E5-00D8-4B37-A780-9C5E651D6630}" destId="{E3312E1F-9A42-4FEF-8D0B-4AE8F3E7ADD1}" srcOrd="2" destOrd="0" presId="urn:microsoft.com/office/officeart/2009/3/layout/StepUpProcess"/>
    <dgm:cxn modelId="{9EA53DF8-1B0B-4252-AB97-9953235F46E1}" type="presParOf" srcId="{E3312E1F-9A42-4FEF-8D0B-4AE8F3E7ADD1}" destId="{ED6D21F1-5A25-4D7D-B89E-E26D425FEF60}" srcOrd="0" destOrd="0" presId="urn:microsoft.com/office/officeart/2009/3/layout/StepUpProcess"/>
    <dgm:cxn modelId="{C5008F7F-04BB-4390-B3A1-FF35362EC6F2}" type="presParOf" srcId="{E3312E1F-9A42-4FEF-8D0B-4AE8F3E7ADD1}" destId="{9F2B52C8-77DC-47DA-AEBD-A3D901324C05}" srcOrd="1" destOrd="0" presId="urn:microsoft.com/office/officeart/2009/3/layout/StepUpProcess"/>
    <dgm:cxn modelId="{BECA9D0C-C7CC-473F-B1EC-8B6E4C6C38B7}" type="presParOf" srcId="{E3312E1F-9A42-4FEF-8D0B-4AE8F3E7ADD1}" destId="{D3421C36-F6F8-42BC-8D59-939F00D36183}" srcOrd="2" destOrd="0" presId="urn:microsoft.com/office/officeart/2009/3/layout/StepUpProcess"/>
    <dgm:cxn modelId="{7D5FC431-EAFB-4711-B808-8AA6C1254B90}" type="presParOf" srcId="{BB9F85E5-00D8-4B37-A780-9C5E651D6630}" destId="{D3D349C0-B2AD-489F-A8C7-7F7AE208576A}" srcOrd="3" destOrd="0" presId="urn:microsoft.com/office/officeart/2009/3/layout/StepUpProcess"/>
    <dgm:cxn modelId="{97DB7FF5-44B3-4AC9-876D-A2C9EC4CEED2}" type="presParOf" srcId="{D3D349C0-B2AD-489F-A8C7-7F7AE208576A}" destId="{5052414F-3DD1-464E-9BD0-7D07DDEFB1CA}" srcOrd="0" destOrd="0" presId="urn:microsoft.com/office/officeart/2009/3/layout/StepUpProcess"/>
    <dgm:cxn modelId="{47675A9C-1354-4C75-BAC1-5A7C371074EE}" type="presParOf" srcId="{BB9F85E5-00D8-4B37-A780-9C5E651D6630}" destId="{28378EBA-4C9A-4719-B145-28AB93E37747}" srcOrd="4" destOrd="0" presId="urn:microsoft.com/office/officeart/2009/3/layout/StepUpProcess"/>
    <dgm:cxn modelId="{D37692A3-674B-4A92-9489-714011FB086B}" type="presParOf" srcId="{28378EBA-4C9A-4719-B145-28AB93E37747}" destId="{74143ACE-745B-4186-82DF-DD1966DFAC27}" srcOrd="0" destOrd="0" presId="urn:microsoft.com/office/officeart/2009/3/layout/StepUpProcess"/>
    <dgm:cxn modelId="{E19E8957-5DFA-4C80-88D9-0C060D9953C1}" type="presParOf" srcId="{28378EBA-4C9A-4719-B145-28AB93E37747}" destId="{A2271310-B140-43EC-A5A5-681CA734CF5C}" srcOrd="1" destOrd="0" presId="urn:microsoft.com/office/officeart/2009/3/layout/StepUpProcess"/>
    <dgm:cxn modelId="{F9EA45D7-76D3-4090-8105-B490F2A5442D}" type="presParOf" srcId="{28378EBA-4C9A-4719-B145-28AB93E37747}" destId="{B73C1D28-EA16-46B3-B3DE-F7561FC7DC92}" srcOrd="2" destOrd="0" presId="urn:microsoft.com/office/officeart/2009/3/layout/StepUpProcess"/>
    <dgm:cxn modelId="{13336BE1-B9A4-4796-A31E-15B89FFE145B}" type="presParOf" srcId="{BB9F85E5-00D8-4B37-A780-9C5E651D6630}" destId="{12F58329-59DF-46C0-B1C8-92C82FB9BC8A}" srcOrd="5" destOrd="0" presId="urn:microsoft.com/office/officeart/2009/3/layout/StepUpProcess"/>
    <dgm:cxn modelId="{E280005B-B719-463E-98A4-2C259E6E3415}" type="presParOf" srcId="{12F58329-59DF-46C0-B1C8-92C82FB9BC8A}" destId="{01AB0D9D-4722-40B8-BFB6-E076E0294041}" srcOrd="0" destOrd="0" presId="urn:microsoft.com/office/officeart/2009/3/layout/StepUpProcess"/>
    <dgm:cxn modelId="{E8797C63-C933-4655-A82E-A8DA075506C0}" type="presParOf" srcId="{BB9F85E5-00D8-4B37-A780-9C5E651D6630}" destId="{0CCD721C-EFCF-417B-A610-7DFA029D688E}" srcOrd="6" destOrd="0" presId="urn:microsoft.com/office/officeart/2009/3/layout/StepUpProcess"/>
    <dgm:cxn modelId="{F99B21F1-3020-4036-A94C-5BA48F6648E1}" type="presParOf" srcId="{0CCD721C-EFCF-417B-A610-7DFA029D688E}" destId="{B1A50127-D44D-4570-A208-6760DEE145F0}" srcOrd="0" destOrd="0" presId="urn:microsoft.com/office/officeart/2009/3/layout/StepUpProcess"/>
    <dgm:cxn modelId="{105A4E28-CE87-4EC4-8674-331494112F52}" type="presParOf" srcId="{0CCD721C-EFCF-417B-A610-7DFA029D688E}" destId="{FE81FFFC-0469-46E1-91EB-CD6565F11509}" srcOrd="1" destOrd="0" presId="urn:microsoft.com/office/officeart/2009/3/layout/StepUpProcess"/>
    <dgm:cxn modelId="{75D74D52-9C39-4013-9703-006CA6EAE7C1}" type="presParOf" srcId="{0CCD721C-EFCF-417B-A610-7DFA029D688E}" destId="{70C0A3D1-FAA2-49D6-B6E1-A4BF4C03BBC5}" srcOrd="2" destOrd="0" presId="urn:microsoft.com/office/officeart/2009/3/layout/StepUpProcess"/>
    <dgm:cxn modelId="{00E0EA10-DA80-403A-9C5E-6AAABB2708A6}" type="presParOf" srcId="{BB9F85E5-00D8-4B37-A780-9C5E651D6630}" destId="{BCF5FF58-05D4-4A26-B957-4F8D2FA33632}" srcOrd="7" destOrd="0" presId="urn:microsoft.com/office/officeart/2009/3/layout/StepUpProcess"/>
    <dgm:cxn modelId="{50C73766-5BA6-4ADB-A8B3-30B7D4D35255}" type="presParOf" srcId="{BCF5FF58-05D4-4A26-B957-4F8D2FA33632}" destId="{E0D345BD-87B9-4033-A3C1-A6287055C8DB}" srcOrd="0" destOrd="0" presId="urn:microsoft.com/office/officeart/2009/3/layout/StepUpProcess"/>
    <dgm:cxn modelId="{0E05CE02-097B-4F19-AF2E-20EFF5AF0B9A}" type="presParOf" srcId="{BB9F85E5-00D8-4B37-A780-9C5E651D6630}" destId="{69D2672D-24C8-4372-B2C2-24FE70A01EE8}" srcOrd="8" destOrd="0" presId="urn:microsoft.com/office/officeart/2009/3/layout/StepUpProcess"/>
    <dgm:cxn modelId="{9E80203E-E3E3-4780-9414-3B8313B19414}" type="presParOf" srcId="{69D2672D-24C8-4372-B2C2-24FE70A01EE8}" destId="{D8866795-7E78-4EEC-BCC4-0BD6FEE9EB8F}" srcOrd="0" destOrd="0" presId="urn:microsoft.com/office/officeart/2009/3/layout/StepUpProcess"/>
    <dgm:cxn modelId="{FD9C036D-8619-49AA-8BB1-B161120AE316}" type="presParOf" srcId="{69D2672D-24C8-4372-B2C2-24FE70A01EE8}" destId="{939891F9-C81F-42BA-A423-8AB8B03FEE9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0DC69-E198-4F11-9606-8B4106B8AD9A}">
      <dsp:nvSpPr>
        <dsp:cNvPr id="0" name=""/>
        <dsp:cNvSpPr/>
      </dsp:nvSpPr>
      <dsp:spPr>
        <a:xfrm>
          <a:off x="3875521" y="53869"/>
          <a:ext cx="2585741" cy="25857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信用风险</a:t>
          </a:r>
          <a:endParaRPr lang="zh-CN" altLang="en-US" sz="1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恶意逾期、骗贷、虚假身份、中介代办、跨平台借贷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20287" y="506374"/>
        <a:ext cx="1896210" cy="1163583"/>
      </dsp:txXfrm>
    </dsp:sp>
    <dsp:sp modelId="{B7AF7057-D565-42BC-9AFF-D20AB5E27832}">
      <dsp:nvSpPr>
        <dsp:cNvPr id="0" name=""/>
        <dsp:cNvSpPr/>
      </dsp:nvSpPr>
      <dsp:spPr>
        <a:xfrm>
          <a:off x="4808543" y="1669957"/>
          <a:ext cx="2585741" cy="2585741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账户风险</a:t>
          </a:r>
          <a:endParaRPr lang="en-US" altLang="zh-CN" sz="18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恶意注册、账户盗用、拖库撞库、暴力破解、账户攻击</a:t>
          </a:r>
          <a:endParaRPr lang="en-US" altLang="zh-CN" sz="1000" kern="1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99349" y="2337941"/>
        <a:ext cx="1551444" cy="1422157"/>
      </dsp:txXfrm>
    </dsp:sp>
    <dsp:sp modelId="{4E9AB58F-0374-456E-9227-95E356C4820F}">
      <dsp:nvSpPr>
        <dsp:cNvPr id="0" name=""/>
        <dsp:cNvSpPr/>
      </dsp:nvSpPr>
      <dsp:spPr>
        <a:xfrm>
          <a:off x="2942500" y="1669957"/>
          <a:ext cx="2585741" cy="2585741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 交易风险</a:t>
          </a:r>
          <a:endParaRPr lang="zh-CN" altLang="en-US" sz="18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盗卡盗刷、刷单、套现、虚假交易、洗钱</a:t>
          </a:r>
          <a:endParaRPr lang="zh-CN" altLang="en-US" sz="10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5990" y="2337941"/>
        <a:ext cx="1551444" cy="1422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FF728-4C98-41CA-AFF7-927DF2B88CF3}">
      <dsp:nvSpPr>
        <dsp:cNvPr id="0" name=""/>
        <dsp:cNvSpPr/>
      </dsp:nvSpPr>
      <dsp:spPr>
        <a:xfrm>
          <a:off x="4701431" y="2851148"/>
          <a:ext cx="2071275" cy="13417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用户信息、行为数据、事件数据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52287" y="3216051"/>
        <a:ext cx="1390947" cy="947341"/>
      </dsp:txXfrm>
    </dsp:sp>
    <dsp:sp modelId="{0A48425E-D005-4958-8F49-3FD102DD6C3B}">
      <dsp:nvSpPr>
        <dsp:cNvPr id="0" name=""/>
        <dsp:cNvSpPr/>
      </dsp:nvSpPr>
      <dsp:spPr>
        <a:xfrm>
          <a:off x="1321981" y="2851148"/>
          <a:ext cx="2071275" cy="13417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4">
                <a:lumMod val="75000"/>
                <a:shade val="30000"/>
                <a:satMod val="115000"/>
              </a:schemeClr>
            </a:gs>
            <a:gs pos="50000">
              <a:schemeClr val="accent4">
                <a:lumMod val="75000"/>
                <a:shade val="67500"/>
                <a:satMod val="115000"/>
              </a:schemeClr>
            </a:gs>
            <a:gs pos="100000">
              <a:schemeClr val="accent4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客户端安全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链路安全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服务端安全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51454" y="3216051"/>
        <a:ext cx="1390947" cy="947341"/>
      </dsp:txXfrm>
    </dsp:sp>
    <dsp:sp modelId="{105D49F6-7ACD-4A13-884B-4BE9ED6D0BE3}">
      <dsp:nvSpPr>
        <dsp:cNvPr id="0" name=""/>
        <dsp:cNvSpPr/>
      </dsp:nvSpPr>
      <dsp:spPr>
        <a:xfrm>
          <a:off x="4701431" y="0"/>
          <a:ext cx="2071275" cy="13417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3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风控大脑</a:t>
          </a:r>
          <a:endParaRPr lang="zh-CN" altLang="en-US" sz="16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52287" y="29473"/>
        <a:ext cx="1390947" cy="947341"/>
      </dsp:txXfrm>
    </dsp:sp>
    <dsp:sp modelId="{69B9BD62-84D7-4C74-AE75-C27B07217196}">
      <dsp:nvSpPr>
        <dsp:cNvPr id="0" name=""/>
        <dsp:cNvSpPr/>
      </dsp:nvSpPr>
      <dsp:spPr>
        <a:xfrm>
          <a:off x="1321981" y="0"/>
          <a:ext cx="2071275" cy="134171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2">
                <a:lumMod val="75000"/>
                <a:shade val="30000"/>
                <a:satMod val="115000"/>
              </a:schemeClr>
            </a:gs>
            <a:gs pos="50000">
              <a:schemeClr val="accent2">
                <a:lumMod val="75000"/>
                <a:shade val="67500"/>
                <a:satMod val="115000"/>
              </a:schemeClr>
            </a:gs>
            <a:gs pos="100000">
              <a:schemeClr val="accent2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四大发明</a:t>
          </a:r>
          <a:endParaRPr lang="zh-CN" altLang="en-US" sz="16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51454" y="29473"/>
        <a:ext cx="1390947" cy="947341"/>
      </dsp:txXfrm>
    </dsp:sp>
    <dsp:sp modelId="{5899509E-009F-420D-A917-A378B4B75C8A}">
      <dsp:nvSpPr>
        <dsp:cNvPr id="0" name=""/>
        <dsp:cNvSpPr/>
      </dsp:nvSpPr>
      <dsp:spPr>
        <a:xfrm>
          <a:off x="2189904" y="238993"/>
          <a:ext cx="1815510" cy="1815510"/>
        </a:xfrm>
        <a:prstGeom prst="pieWedge">
          <a:avLst/>
        </a:prstGeom>
        <a:gradFill flip="none" rotWithShape="0">
          <a:gsLst>
            <a:gs pos="0">
              <a:schemeClr val="accent2">
                <a:lumMod val="50000"/>
                <a:shade val="30000"/>
                <a:satMod val="115000"/>
              </a:schemeClr>
            </a:gs>
            <a:gs pos="50000">
              <a:schemeClr val="accent2">
                <a:lumMod val="50000"/>
                <a:shade val="67500"/>
                <a:satMod val="115000"/>
              </a:schemeClr>
            </a:gs>
            <a:gs pos="100000">
              <a:schemeClr val="accent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21655" y="770744"/>
        <a:ext cx="1283759" cy="1283759"/>
      </dsp:txXfrm>
    </dsp:sp>
    <dsp:sp modelId="{1E38CDEF-3556-460B-8B1E-61DBF83E4846}">
      <dsp:nvSpPr>
        <dsp:cNvPr id="0" name=""/>
        <dsp:cNvSpPr/>
      </dsp:nvSpPr>
      <dsp:spPr>
        <a:xfrm rot="5400000">
          <a:off x="4089273" y="238993"/>
          <a:ext cx="1815510" cy="1815510"/>
        </a:xfrm>
        <a:prstGeom prst="pieWedge">
          <a:avLst/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089273" y="770744"/>
        <a:ext cx="1283759" cy="1283759"/>
      </dsp:txXfrm>
    </dsp:sp>
    <dsp:sp modelId="{B39363D4-5E36-4445-985B-1EF82BB43E78}">
      <dsp:nvSpPr>
        <dsp:cNvPr id="0" name=""/>
        <dsp:cNvSpPr/>
      </dsp:nvSpPr>
      <dsp:spPr>
        <a:xfrm rot="10800000">
          <a:off x="4089273" y="2138361"/>
          <a:ext cx="1815510" cy="1815510"/>
        </a:xfrm>
        <a:prstGeom prst="pieWedge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4089273" y="2138361"/>
        <a:ext cx="1283759" cy="1283759"/>
      </dsp:txXfrm>
    </dsp:sp>
    <dsp:sp modelId="{E5C199C8-F094-4BB1-9B1B-181E894F0826}">
      <dsp:nvSpPr>
        <dsp:cNvPr id="0" name=""/>
        <dsp:cNvSpPr/>
      </dsp:nvSpPr>
      <dsp:spPr>
        <a:xfrm rot="16200000">
          <a:off x="2189904" y="2138361"/>
          <a:ext cx="1815510" cy="1815510"/>
        </a:xfrm>
        <a:prstGeom prst="pieWedge">
          <a:avLst/>
        </a:prstGeom>
        <a:gradFill flip="none" rotWithShape="0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21655" y="2138361"/>
        <a:ext cx="1283759" cy="1283759"/>
      </dsp:txXfrm>
    </dsp:sp>
    <dsp:sp modelId="{660F9A30-6454-45CC-86B3-6443F888B0F8}">
      <dsp:nvSpPr>
        <dsp:cNvPr id="0" name=""/>
        <dsp:cNvSpPr/>
      </dsp:nvSpPr>
      <dsp:spPr>
        <a:xfrm>
          <a:off x="3695988" y="1757971"/>
          <a:ext cx="702711" cy="654697"/>
        </a:xfrm>
        <a:prstGeom prst="flowChartAlternateProcess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CD57C-6F1C-4A77-809D-0365A145DD8B}">
      <dsp:nvSpPr>
        <dsp:cNvPr id="0" name=""/>
        <dsp:cNvSpPr/>
      </dsp:nvSpPr>
      <dsp:spPr>
        <a:xfrm rot="10800000">
          <a:off x="3736735" y="1811614"/>
          <a:ext cx="626833" cy="545072"/>
        </a:xfrm>
        <a:prstGeom prst="star4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CA273-29A4-4014-9134-64E3238A3D64}">
      <dsp:nvSpPr>
        <dsp:cNvPr id="0" name=""/>
        <dsp:cNvSpPr/>
      </dsp:nvSpPr>
      <dsp:spPr>
        <a:xfrm rot="5400000">
          <a:off x="762378" y="1103026"/>
          <a:ext cx="740470" cy="12321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781D7-FEDE-4B7A-92C9-B0EB41ACFCE2}">
      <dsp:nvSpPr>
        <dsp:cNvPr id="0" name=""/>
        <dsp:cNvSpPr/>
      </dsp:nvSpPr>
      <dsp:spPr>
        <a:xfrm>
          <a:off x="638776" y="1471166"/>
          <a:ext cx="1112370" cy="97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2014</a:t>
          </a:r>
          <a:r>
            <a:rPr lang="zh-CN" altLang="en-US" sz="1200" kern="1200" dirty="0" smtClean="0"/>
            <a:t>年</a:t>
          </a:r>
          <a:r>
            <a:rPr lang="en-US" altLang="zh-CN" sz="1200" kern="1200" dirty="0" smtClean="0"/>
            <a:t>5</a:t>
          </a:r>
          <a:r>
            <a:rPr lang="zh-CN" altLang="en-US" sz="1200" kern="1200" dirty="0" smtClean="0"/>
            <a:t>月</a:t>
          </a:r>
          <a:endParaRPr lang="en-US" altLang="zh-CN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变量</a:t>
          </a:r>
          <a:r>
            <a:rPr lang="en-US" altLang="zh-CN" sz="1200" kern="1200" dirty="0" smtClean="0"/>
            <a:t>20</a:t>
          </a:r>
          <a:r>
            <a:rPr lang="zh-CN" altLang="en-US" sz="1200" kern="1200" dirty="0" smtClean="0"/>
            <a:t>个</a:t>
          </a:r>
          <a:endParaRPr lang="en-US" altLang="zh-CN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子模型</a:t>
          </a:r>
          <a:r>
            <a:rPr lang="en-US" altLang="zh-CN" sz="1200" kern="1200" dirty="0" smtClean="0"/>
            <a:t>1</a:t>
          </a:r>
          <a:r>
            <a:rPr lang="zh-CN" altLang="en-US" sz="1200" kern="1200" dirty="0" smtClean="0"/>
            <a:t>个</a:t>
          </a:r>
          <a:endParaRPr lang="en-US" altLang="zh-CN" sz="1200" kern="1200" dirty="0" smtClean="0"/>
        </a:p>
      </dsp:txBody>
      <dsp:txXfrm>
        <a:off x="638776" y="1471166"/>
        <a:ext cx="1112370" cy="975057"/>
      </dsp:txXfrm>
    </dsp:sp>
    <dsp:sp modelId="{3C8D4814-27C6-4DEF-BD41-F2002D4F338C}">
      <dsp:nvSpPr>
        <dsp:cNvPr id="0" name=""/>
        <dsp:cNvSpPr/>
      </dsp:nvSpPr>
      <dsp:spPr>
        <a:xfrm>
          <a:off x="1541265" y="1012315"/>
          <a:ext cx="209881" cy="20988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D21F1-5A25-4D7D-B89E-E26D425FEF60}">
      <dsp:nvSpPr>
        <dsp:cNvPr id="0" name=""/>
        <dsp:cNvSpPr/>
      </dsp:nvSpPr>
      <dsp:spPr>
        <a:xfrm rot="5400000">
          <a:off x="2124137" y="766057"/>
          <a:ext cx="740470" cy="12321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B52C8-77DC-47DA-AEBD-A3D901324C05}">
      <dsp:nvSpPr>
        <dsp:cNvPr id="0" name=""/>
        <dsp:cNvSpPr/>
      </dsp:nvSpPr>
      <dsp:spPr>
        <a:xfrm>
          <a:off x="2000534" y="1134197"/>
          <a:ext cx="1112370" cy="97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2014</a:t>
          </a:r>
          <a:r>
            <a:rPr lang="zh-CN" altLang="en-US" sz="1100" kern="1200" dirty="0" smtClean="0"/>
            <a:t>年</a:t>
          </a:r>
          <a:r>
            <a:rPr lang="en-US" altLang="zh-CN" sz="1100" kern="1200" dirty="0" smtClean="0"/>
            <a:t>11</a:t>
          </a:r>
          <a:r>
            <a:rPr lang="zh-CN" altLang="en-US" sz="1100" kern="1200" dirty="0" smtClean="0"/>
            <a:t>月</a:t>
          </a:r>
          <a:endParaRPr lang="en-US" altLang="zh-CN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变量</a:t>
          </a:r>
          <a:r>
            <a:rPr lang="en-US" altLang="zh-CN" sz="1100" kern="1200" dirty="0" smtClean="0"/>
            <a:t>300</a:t>
          </a:r>
          <a:r>
            <a:rPr lang="zh-CN" altLang="en-US" sz="1100" kern="1200" dirty="0" smtClean="0"/>
            <a:t>个</a:t>
          </a:r>
          <a:endParaRPr lang="en-US" altLang="zh-CN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子模型</a:t>
          </a:r>
          <a:r>
            <a:rPr lang="en-US" altLang="zh-CN" sz="1100" kern="1200" dirty="0" smtClean="0"/>
            <a:t>5</a:t>
          </a:r>
          <a:r>
            <a:rPr lang="zh-CN" altLang="en-US" sz="1100" kern="1200" dirty="0" smtClean="0"/>
            <a:t>个</a:t>
          </a:r>
          <a:endParaRPr lang="en-US" altLang="zh-CN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覆盖用户</a:t>
          </a:r>
          <a:r>
            <a:rPr lang="en-US" altLang="zh-CN" sz="1100" kern="1200" dirty="0" smtClean="0"/>
            <a:t>3000</a:t>
          </a:r>
          <a:r>
            <a:rPr lang="zh-CN" altLang="en-US" sz="1100" kern="1200" dirty="0" smtClean="0"/>
            <a:t>万</a:t>
          </a:r>
          <a:endParaRPr lang="en-US" altLang="zh-CN" sz="1100" kern="1200" dirty="0" smtClean="0"/>
        </a:p>
      </dsp:txBody>
      <dsp:txXfrm>
        <a:off x="2000534" y="1134197"/>
        <a:ext cx="1112370" cy="975057"/>
      </dsp:txXfrm>
    </dsp:sp>
    <dsp:sp modelId="{D3421C36-F6F8-42BC-8D59-939F00D36183}">
      <dsp:nvSpPr>
        <dsp:cNvPr id="0" name=""/>
        <dsp:cNvSpPr/>
      </dsp:nvSpPr>
      <dsp:spPr>
        <a:xfrm>
          <a:off x="2903023" y="675347"/>
          <a:ext cx="209881" cy="20988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43ACE-745B-4186-82DF-DD1966DFAC27}">
      <dsp:nvSpPr>
        <dsp:cNvPr id="0" name=""/>
        <dsp:cNvSpPr/>
      </dsp:nvSpPr>
      <dsp:spPr>
        <a:xfrm rot="5400000">
          <a:off x="3485896" y="429089"/>
          <a:ext cx="740470" cy="12321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71310-B140-43EC-A5A5-681CA734CF5C}">
      <dsp:nvSpPr>
        <dsp:cNvPr id="0" name=""/>
        <dsp:cNvSpPr/>
      </dsp:nvSpPr>
      <dsp:spPr>
        <a:xfrm>
          <a:off x="3362293" y="797229"/>
          <a:ext cx="1112370" cy="97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2015</a:t>
          </a:r>
          <a:r>
            <a:rPr lang="zh-CN" altLang="en-US" sz="1100" kern="1200" dirty="0" smtClean="0"/>
            <a:t>年</a:t>
          </a:r>
          <a:r>
            <a:rPr lang="en-US" altLang="zh-CN" sz="1100" kern="1200" dirty="0" smtClean="0"/>
            <a:t>5</a:t>
          </a:r>
          <a:r>
            <a:rPr lang="zh-CN" altLang="en-US" sz="1100" kern="1200" dirty="0" smtClean="0"/>
            <a:t>月</a:t>
          </a:r>
          <a:endParaRPr lang="en-US" altLang="zh-CN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变量：</a:t>
          </a:r>
          <a:r>
            <a:rPr lang="en-US" altLang="zh-CN" sz="1100" kern="1200" dirty="0" smtClean="0"/>
            <a:t>500</a:t>
          </a:r>
          <a:r>
            <a:rPr lang="zh-CN" altLang="en-US" sz="1100" kern="1200" dirty="0" smtClean="0"/>
            <a:t>个</a:t>
          </a:r>
          <a:endParaRPr lang="en-US" altLang="zh-CN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子模型：</a:t>
          </a:r>
          <a:r>
            <a:rPr lang="en-US" altLang="zh-CN" sz="1100" kern="1200" dirty="0" smtClean="0"/>
            <a:t>10</a:t>
          </a:r>
          <a:r>
            <a:rPr lang="zh-CN" altLang="en-US" sz="1100" kern="1200" dirty="0" smtClean="0"/>
            <a:t>个</a:t>
          </a:r>
          <a:endParaRPr lang="en-US" altLang="zh-CN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/>
            <a:t>覆盖用户</a:t>
          </a:r>
          <a:r>
            <a:rPr lang="en-US" altLang="zh-CN" sz="1100" kern="1200" dirty="0" smtClean="0"/>
            <a:t>6000</a:t>
          </a:r>
          <a:r>
            <a:rPr lang="zh-CN" altLang="en-US" sz="1100" kern="1200" dirty="0" smtClean="0"/>
            <a:t>万</a:t>
          </a:r>
          <a:endParaRPr lang="zh-CN" altLang="en-US" sz="1100" kern="1200" dirty="0"/>
        </a:p>
      </dsp:txBody>
      <dsp:txXfrm>
        <a:off x="3362293" y="797229"/>
        <a:ext cx="1112370" cy="975057"/>
      </dsp:txXfrm>
    </dsp:sp>
    <dsp:sp modelId="{B73C1D28-EA16-46B3-B3DE-F7561FC7DC92}">
      <dsp:nvSpPr>
        <dsp:cNvPr id="0" name=""/>
        <dsp:cNvSpPr/>
      </dsp:nvSpPr>
      <dsp:spPr>
        <a:xfrm>
          <a:off x="4264782" y="338378"/>
          <a:ext cx="209881" cy="20988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50127-D44D-4570-A208-6760DEE145F0}">
      <dsp:nvSpPr>
        <dsp:cNvPr id="0" name=""/>
        <dsp:cNvSpPr/>
      </dsp:nvSpPr>
      <dsp:spPr>
        <a:xfrm rot="5400000">
          <a:off x="4847654" y="92120"/>
          <a:ext cx="740470" cy="12321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1FFFC-0469-46E1-91EB-CD6565F11509}">
      <dsp:nvSpPr>
        <dsp:cNvPr id="0" name=""/>
        <dsp:cNvSpPr/>
      </dsp:nvSpPr>
      <dsp:spPr>
        <a:xfrm>
          <a:off x="4724051" y="460260"/>
          <a:ext cx="1112370" cy="97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724051" y="460260"/>
        <a:ext cx="1112370" cy="975057"/>
      </dsp:txXfrm>
    </dsp:sp>
    <dsp:sp modelId="{70C0A3D1-FAA2-49D6-B6E1-A4BF4C03BBC5}">
      <dsp:nvSpPr>
        <dsp:cNvPr id="0" name=""/>
        <dsp:cNvSpPr/>
      </dsp:nvSpPr>
      <dsp:spPr>
        <a:xfrm>
          <a:off x="5626541" y="1410"/>
          <a:ext cx="209881" cy="20988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66795-7E78-4EEC-BCC4-0BD6FEE9EB8F}">
      <dsp:nvSpPr>
        <dsp:cNvPr id="0" name=""/>
        <dsp:cNvSpPr/>
      </dsp:nvSpPr>
      <dsp:spPr>
        <a:xfrm rot="5400000">
          <a:off x="6209413" y="-244848"/>
          <a:ext cx="740470" cy="12321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891F9-C81F-42BA-A423-8AB8B03FEE90}">
      <dsp:nvSpPr>
        <dsp:cNvPr id="0" name=""/>
        <dsp:cNvSpPr/>
      </dsp:nvSpPr>
      <dsp:spPr>
        <a:xfrm>
          <a:off x="6085810" y="123292"/>
          <a:ext cx="1112370" cy="97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085810" y="123292"/>
        <a:ext cx="1112370" cy="975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1951F-DF49-1A40-8FFF-608C0C6BD473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41978-B6BD-F04A-90A0-3424643BE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61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京东金融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是京东金融集团打造的”一站式“在线投融资平台，以”成为国内最值得信赖的互联网投融资平台“为使命，依托京东集团强大的资源，发挥整合和 协同效应优势，将传统金融业务与互联网技术相结合，探索全新的互联网金融发展模式，致力于为个人和企业用户提供安全、高收益、定制化的金融服务，让投资理 财变得简单快乐。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426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建模方法变革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机器学习</a:t>
            </a:r>
            <a:endParaRPr lang="zh-CN" altLang="en-US" dirty="0" smtClean="0"/>
          </a:p>
          <a:p>
            <a:r>
              <a:rPr lang="zh-CN" altLang="en-US" dirty="0" smtClean="0"/>
              <a:t>        京东白条风险管理的核心理念是数据驱动决策。围绕数据出发，深度挖掘数据背后的价值，并通过业务实践不断尝试，逐步放开。无论是传统金融还是互联网金融，风险的本质没有改变，但风险控制的实现方式已经在新的商业模式下发生了质变。</a:t>
            </a:r>
          </a:p>
          <a:p>
            <a:r>
              <a:rPr lang="zh-CN" altLang="en-US" dirty="0" smtClean="0"/>
              <a:t>        相对传统金融，互联网模式对风险管理技术要求更高。针对互联网数据碎片化、稀疏、多维度、非结构化等问题，我们创新使用机器学习算法，构建“四大发明”模 型工具体系，形成由多种大数据机器学习模型构成的弱分类组合预测模型。主要算法包括随机森林、</a:t>
            </a:r>
            <a:r>
              <a:rPr lang="en-US" altLang="zh-CN" dirty="0" smtClean="0"/>
              <a:t>lasso </a:t>
            </a:r>
            <a:r>
              <a:rPr lang="zh-CN" altLang="en-US" dirty="0" smtClean="0"/>
              <a:t>回归、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SVM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LDA</a:t>
            </a:r>
            <a:r>
              <a:rPr lang="zh-CN" altLang="en-US" dirty="0" smtClean="0"/>
              <a:t>、贝叶斯网络、</a:t>
            </a:r>
            <a:r>
              <a:rPr lang="en-US" altLang="zh-CN" dirty="0" smtClean="0"/>
              <a:t>RBM </a:t>
            </a:r>
            <a:r>
              <a:rPr lang="zh-CN" altLang="en-US" dirty="0" smtClean="0"/>
              <a:t>等，大幅度提升了模型打分人群的覆盖范围、模型的稳定性以及客群覆盖度。组合模型中的预测变量有数千个，借此评估用户的还款意愿和还款能力。凭借创新建模 技术，我们开发了数百个模型，并不断根据需求新增模型。</a:t>
            </a:r>
          </a:p>
          <a:p>
            <a:r>
              <a:rPr lang="zh-CN" altLang="en-US" dirty="0" smtClean="0"/>
              <a:t>        凭借数据优势、创新模型实践、强大的风控系统和全流程风险管理体系，白条资产质量赢得了市场认可。</a:t>
            </a:r>
            <a:r>
              <a:rPr lang="en-US" altLang="zh-CN" dirty="0" smtClean="0"/>
              <a:t>2015 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 </a:t>
            </a:r>
            <a:r>
              <a:rPr lang="zh-CN" altLang="en-US" dirty="0" smtClean="0"/>
              <a:t>月，京东白条</a:t>
            </a:r>
            <a:r>
              <a:rPr lang="en-US" altLang="zh-CN" dirty="0" smtClean="0"/>
              <a:t>ABS </a:t>
            </a:r>
            <a:r>
              <a:rPr lang="zh-CN" altLang="en-US" dirty="0" smtClean="0"/>
              <a:t>项目在深交所挂牌，成为首个互联网消费金融资产证券化的产品。在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年的第一期</a:t>
            </a:r>
            <a:r>
              <a:rPr lang="en-US" altLang="zh-CN" dirty="0" smtClean="0"/>
              <a:t>ABS </a:t>
            </a:r>
            <a:r>
              <a:rPr lang="zh-CN" altLang="en-US" dirty="0" smtClean="0"/>
              <a:t>资产中，</a:t>
            </a:r>
            <a:r>
              <a:rPr lang="en-US" altLang="zh-CN" dirty="0" smtClean="0"/>
              <a:t>3A </a:t>
            </a:r>
            <a:r>
              <a:rPr lang="zh-CN" altLang="en-US" dirty="0" smtClean="0"/>
              <a:t>资产融资利率仅为</a:t>
            </a:r>
            <a:r>
              <a:rPr lang="en-US" altLang="zh-CN" dirty="0" smtClean="0"/>
              <a:t>3.9%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        风控人员占比京东消费金融团队接近</a:t>
            </a:r>
            <a:r>
              <a:rPr lang="en-US" altLang="zh-CN" dirty="0" smtClean="0"/>
              <a:t>1/3</a:t>
            </a:r>
            <a:r>
              <a:rPr lang="zh-CN" altLang="en-US" dirty="0" smtClean="0"/>
              <a:t>，风控团队中</a:t>
            </a:r>
            <a:r>
              <a:rPr lang="en-US" altLang="zh-CN" dirty="0" smtClean="0"/>
              <a:t>70% </a:t>
            </a:r>
            <a:r>
              <a:rPr lang="zh-CN" altLang="en-US" dirty="0" smtClean="0"/>
              <a:t>是数据挖掘、建模分析技术人员，成员大多来自传统银行、顶级专业技术咨询机构、互联网企业等，是一个传统经验融合新技术的复合型团队。</a:t>
            </a:r>
          </a:p>
          <a:p>
            <a:r>
              <a:rPr lang="zh-CN" altLang="en-US" dirty="0" smtClean="0"/>
              <a:t>        在不断强化内功的同时，我们积极推动各类信用建设。联合腾讯安全、传统银行、互联网金融等机构成立互联网金融反欺诈安全联盟，加入最高人民法院联合信用惩戒项目、央行支付清算协会风险信息共享系统等，共同推动社会信用体系建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700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"</a:t>
            </a:r>
            <a:r>
              <a:rPr lang="zh-CN" altLang="en-US" dirty="0" smtClean="0"/>
              <a:t>天网系统</a:t>
            </a:r>
            <a:r>
              <a:rPr lang="en-US" altLang="zh-CN" dirty="0" smtClean="0"/>
              <a:t>"</a:t>
            </a:r>
            <a:r>
              <a:rPr lang="zh-CN" altLang="en-US" dirty="0" smtClean="0"/>
              <a:t>实时拦截风险定单；</a:t>
            </a:r>
            <a:r>
              <a:rPr lang="en-US" altLang="zh-CN" dirty="0" smtClean="0"/>
              <a:t>"</a:t>
            </a:r>
            <a:r>
              <a:rPr lang="zh-CN" altLang="en-US" dirty="0" smtClean="0"/>
              <a:t>天盾系统</a:t>
            </a:r>
            <a:r>
              <a:rPr lang="en-US" altLang="zh-CN" dirty="0" smtClean="0"/>
              <a:t>"</a:t>
            </a:r>
            <a:r>
              <a:rPr lang="zh-CN" altLang="en-US" dirty="0" smtClean="0"/>
              <a:t>实时防范欺诈安全；</a:t>
            </a:r>
            <a:r>
              <a:rPr lang="en-US" altLang="zh-CN" dirty="0" smtClean="0"/>
              <a:t>"</a:t>
            </a:r>
            <a:r>
              <a:rPr lang="zh-CN" altLang="en-US" dirty="0" smtClean="0"/>
              <a:t>天机系统</a:t>
            </a:r>
            <a:r>
              <a:rPr lang="en-US" altLang="zh-CN" dirty="0" smtClean="0"/>
              <a:t>"</a:t>
            </a:r>
            <a:r>
              <a:rPr lang="zh-CN" altLang="en-US" dirty="0" smtClean="0"/>
              <a:t>实时分析信用数据；</a:t>
            </a:r>
            <a:r>
              <a:rPr lang="en-US" altLang="zh-CN" dirty="0" smtClean="0"/>
              <a:t>"</a:t>
            </a:r>
            <a:r>
              <a:rPr lang="zh-CN" altLang="en-US" dirty="0" smtClean="0"/>
              <a:t>天策系统</a:t>
            </a:r>
            <a:r>
              <a:rPr lang="en-US" altLang="zh-CN" dirty="0" smtClean="0"/>
              <a:t>"</a:t>
            </a:r>
            <a:r>
              <a:rPr lang="zh-CN" altLang="en-US" dirty="0" smtClean="0"/>
              <a:t>实 时部署风险决策。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824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据介绍，京东金融的大数据生态由四大体系组成，分别是风险控制模型体系、量化运营模型体系、用户洞察模型体系、大数据征信体系，京东金融将这四大体系以中国古代四大发明“司南”、“火药”、“活字”、“造纸”分别命名。</a:t>
            </a:r>
            <a:br>
              <a:rPr lang="zh-CN" altLang="en-US" dirty="0" smtClean="0"/>
            </a:br>
            <a:r>
              <a:rPr lang="zh-CN" altLang="en-US" dirty="0" smtClean="0"/>
              <a:t>　　具体而言，风险控制模型体系包括了申请评分模型，行为评分模型，套现交易识别模型，虚拟交易识别模型，催收评分模型，风险控制模型等十余个模型。量化运营模型体系也包括十余个模式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包括了价格敏感度模型、活跃力模型、购买力模型等。</a:t>
            </a:r>
            <a:br>
              <a:rPr lang="zh-CN" altLang="en-US" dirty="0" smtClean="0"/>
            </a:br>
            <a:r>
              <a:rPr lang="zh-CN" altLang="en-US" dirty="0" smtClean="0"/>
              <a:t>　　“用户洞察模型体系，通过这套体系我们去识别、发掘、认识到用户，十几个模型一直在两年内非常快速地专利化建立，从个人资产评估，身份特征画像，履约历史的评估，用户行为的偏好，用户关系网络的构建，构成我们活字用户洞察模型体系。”</a:t>
            </a:r>
            <a:br>
              <a:rPr lang="zh-CN" altLang="en-US" dirty="0" smtClean="0"/>
            </a:br>
            <a:r>
              <a:rPr lang="zh-CN" altLang="en-US" dirty="0" smtClean="0"/>
              <a:t>　　大数据征信体系位于京东金融大数据生态的最底层，成为京东金融大数据生态形成的基础，支撑了京东金融过去两年多的高速发展。</a:t>
            </a:r>
            <a:br>
              <a:rPr lang="zh-CN" altLang="en-US" dirty="0" smtClean="0"/>
            </a:br>
            <a:r>
              <a:rPr lang="zh-CN" altLang="en-US" dirty="0" smtClean="0"/>
              <a:t>　　基于京东金融的大数据生态，近期，京东金融与中信银行共同推出了国内首张“互联网</a:t>
            </a:r>
            <a:r>
              <a:rPr lang="en-US" altLang="zh-CN" dirty="0" smtClean="0"/>
              <a:t>+”</a:t>
            </a:r>
            <a:r>
              <a:rPr lang="zh-CN" altLang="en-US" dirty="0" smtClean="0"/>
              <a:t>概念信用卡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中信白条联名信用卡，简称“小白卡”。这成为继京东白条之后，京东金融在消费金融深度布局的重要一步。</a:t>
            </a:r>
            <a:br>
              <a:rPr lang="zh-CN" altLang="en-US" dirty="0" smtClean="0"/>
            </a:br>
            <a:r>
              <a:rPr lang="zh-CN" altLang="en-US" dirty="0" smtClean="0"/>
              <a:t>　　“我们的白热度，将成为京东金融未来用户评分的一个产品，未来一个白热度从六个维度刻画用户的表现，从身份特征画像，个人用户评估，履约历史评价，关系网络评估，网络行为偏好，信用风险预测，现在白热度的产品已经覆盖了一个亿的评分。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898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具体而言，风险控制模型体系包括了申请评分模型，行为评分模型，套现交易识别模型，虚拟交易识别模型，催收评分模型，风险控制模型等十余个模型。</a:t>
            </a:r>
          </a:p>
          <a:p>
            <a:r>
              <a:rPr lang="zh-CN" altLang="en-US" dirty="0" smtClean="0"/>
              <a:t>“司南”－风险控制模型体系，囊括了申请评分模型、欺诈评分模型、套现识别模型、交易监测模型、催收 评分模型等十几个模型，每一个模型都还将持续进行优化和迭代，帮助识别和管理金融业务的风险；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75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37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“火药”－量化运营模型体系，从价格敏感度模型、用户活跃度模型、消费购买力模型到信贷需求潜力模型等，构成了最具爆发力的运营推广、收益定价等核心竞争力；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5770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大公司地址库和优质地址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16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用户洞察模型体系，通过这套体系我们去识别、发掘、认识到用户，十几个模型一直在两年内非常快速地专利化建立，从个人资产评估，身份特征画像，履约历史的评估，用户行为的偏好，用户关系网络的构建，构成我们活字用户洞察模型体系。”</a:t>
            </a:r>
            <a:br>
              <a:rPr lang="zh-CN" altLang="en-US" dirty="0" smtClean="0"/>
            </a:br>
            <a:r>
              <a:rPr lang="zh-CN" altLang="en-US" dirty="0" smtClean="0"/>
              <a:t>用户洞察模型体系可以实现识别、发掘、认识用户，从个人资产评估、身份特征画像、履约历史的评估、用户行为偏好甚至用户关系网络的构建，支撑起对用户 的画像和社交关系构建，帮助提升精准识别、社群管理等用户运营效率；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94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通过日常浏览商品，或者历史购买商品记录判定用户的身份特征画像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81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大数据征信体系位于京东金融大数据生态的最底层，成为京东金融大数据生态形成的基础，支撑了京东金融过去两年多的高速发展。</a:t>
            </a:r>
            <a:br>
              <a:rPr lang="zh-CN" altLang="en-US" dirty="0" smtClean="0"/>
            </a:br>
            <a:r>
              <a:rPr lang="zh-CN" altLang="en-US" dirty="0" smtClean="0"/>
              <a:t>　　基于京东金融的大数据生态，近期，京东金融与中信银行共同推出了国内首张“互联网</a:t>
            </a:r>
            <a:r>
              <a:rPr lang="en-US" altLang="zh-CN" dirty="0" smtClean="0"/>
              <a:t>+”</a:t>
            </a:r>
            <a:r>
              <a:rPr lang="zh-CN" altLang="en-US" dirty="0" smtClean="0"/>
              <a:t>概念信用卡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中信白条联名信用卡，简称“小白卡”。这成为继京东白条之后，京东金融在消费金融深度布局的重要一步。</a:t>
            </a:r>
            <a:br>
              <a:rPr lang="zh-CN" altLang="en-US" dirty="0" smtClean="0"/>
            </a:br>
            <a:r>
              <a:rPr lang="zh-CN" altLang="en-US" dirty="0" smtClean="0"/>
              <a:t>　　“我们的白热度，将成为京东金融未来用户评分的一个产品，未来一个白热度从六个维度刻画用户的表现，从身份特征画像，个人用户评估，履约历史评价，关系网络评估，网络行为偏好，信用风险预测，现在白热度的产品已经覆盖了一个亿的评分。” 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从大数据征信模型体系来讲，可以依托大数据征信，从身份特征画像、个人用户评估、履约 历史评价、关系网络评估、网络行为偏好及信用风险预测六个维度刻画用户，为用户进行风险评估时提供更多有价值的参考，也增强了风险管理模式的有效性和可控性。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41978-B6BD-F04A-90A0-3424643BE6E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9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1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8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6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21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09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8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57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3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2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32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77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10016-5DB8-B943-9994-30D8B73AED87}" type="datetimeFigureOut">
              <a:rPr kumimoji="1" lang="zh-CN" altLang="en-US" smtClean="0"/>
              <a:t>2017/12/22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326D-3D35-ED4E-8C9E-DC9599581D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40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9" Type="http://schemas.openxmlformats.org/officeDocument/2006/relationships/tags" Target="../tags/tag75.xml"/><Relationship Id="rId21" Type="http://schemas.openxmlformats.org/officeDocument/2006/relationships/tags" Target="../tags/tag57.xml"/><Relationship Id="rId34" Type="http://schemas.openxmlformats.org/officeDocument/2006/relationships/tags" Target="../tags/tag70.xml"/><Relationship Id="rId42" Type="http://schemas.openxmlformats.org/officeDocument/2006/relationships/tags" Target="../tags/tag78.xml"/><Relationship Id="rId47" Type="http://schemas.openxmlformats.org/officeDocument/2006/relationships/tags" Target="../tags/tag83.xml"/><Relationship Id="rId50" Type="http://schemas.openxmlformats.org/officeDocument/2006/relationships/tags" Target="../tags/tag86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38" Type="http://schemas.openxmlformats.org/officeDocument/2006/relationships/tags" Target="../tags/tag74.xml"/><Relationship Id="rId46" Type="http://schemas.openxmlformats.org/officeDocument/2006/relationships/tags" Target="../tags/tag82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tags" Target="../tags/tag65.xml"/><Relationship Id="rId41" Type="http://schemas.openxmlformats.org/officeDocument/2006/relationships/tags" Target="../tags/tag77.xml"/><Relationship Id="rId54" Type="http://schemas.openxmlformats.org/officeDocument/2006/relationships/tags" Target="../tags/tag90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37" Type="http://schemas.openxmlformats.org/officeDocument/2006/relationships/tags" Target="../tags/tag73.xml"/><Relationship Id="rId40" Type="http://schemas.openxmlformats.org/officeDocument/2006/relationships/tags" Target="../tags/tag76.xml"/><Relationship Id="rId45" Type="http://schemas.openxmlformats.org/officeDocument/2006/relationships/tags" Target="../tags/tag81.xml"/><Relationship Id="rId53" Type="http://schemas.openxmlformats.org/officeDocument/2006/relationships/tags" Target="../tags/tag89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36" Type="http://schemas.openxmlformats.org/officeDocument/2006/relationships/tags" Target="../tags/tag72.xml"/><Relationship Id="rId49" Type="http://schemas.openxmlformats.org/officeDocument/2006/relationships/tags" Target="../tags/tag85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4" Type="http://schemas.openxmlformats.org/officeDocument/2006/relationships/tags" Target="../tags/tag80.xml"/><Relationship Id="rId52" Type="http://schemas.openxmlformats.org/officeDocument/2006/relationships/tags" Target="../tags/tag88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tags" Target="../tags/tag71.xml"/><Relationship Id="rId43" Type="http://schemas.openxmlformats.org/officeDocument/2006/relationships/tags" Target="../tags/tag79.xml"/><Relationship Id="rId48" Type="http://schemas.openxmlformats.org/officeDocument/2006/relationships/tags" Target="../tags/tag84.xml"/><Relationship Id="rId56" Type="http://schemas.openxmlformats.org/officeDocument/2006/relationships/notesSlide" Target="../notesSlides/notesSlide7.xml"/><Relationship Id="rId8" Type="http://schemas.openxmlformats.org/officeDocument/2006/relationships/tags" Target="../tags/tag44.xml"/><Relationship Id="rId51" Type="http://schemas.openxmlformats.org/officeDocument/2006/relationships/tags" Target="../tags/tag87.xml"/><Relationship Id="rId3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26" Type="http://schemas.openxmlformats.org/officeDocument/2006/relationships/tags" Target="../tags/tag116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tags" Target="../tags/tag115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29" Type="http://schemas.openxmlformats.org/officeDocument/2006/relationships/notesSlide" Target="../notesSlides/notesSlide9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tags" Target="../tags/tag114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Relationship Id="rId27" Type="http://schemas.openxmlformats.org/officeDocument/2006/relationships/tags" Target="../tags/tag1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tags" Target="../tags/tag120.xml"/><Relationship Id="rId7" Type="http://schemas.openxmlformats.org/officeDocument/2006/relationships/notesSlide" Target="../notesSlides/notesSlide10.xml"/><Relationship Id="rId12" Type="http://schemas.microsoft.com/office/2007/relationships/diagramDrawing" Target="../diagrams/drawing3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11" Type="http://schemas.openxmlformats.org/officeDocument/2006/relationships/diagramColors" Target="../diagrams/colors3.xml"/><Relationship Id="rId5" Type="http://schemas.openxmlformats.org/officeDocument/2006/relationships/tags" Target="../tags/tag122.xml"/><Relationship Id="rId10" Type="http://schemas.openxmlformats.org/officeDocument/2006/relationships/diagramQuickStyle" Target="../diagrams/quickStyle3.xml"/><Relationship Id="rId4" Type="http://schemas.openxmlformats.org/officeDocument/2006/relationships/tags" Target="../tags/tag121.xml"/><Relationship Id="rId9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tags" Target="../tags/tag135.xml"/><Relationship Id="rId18" Type="http://schemas.openxmlformats.org/officeDocument/2006/relationships/notesSlide" Target="../notesSlides/notesSlide11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6" Type="http://schemas.openxmlformats.org/officeDocument/2006/relationships/tags" Target="../tags/tag138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5" Type="http://schemas.openxmlformats.org/officeDocument/2006/relationships/tags" Target="../tags/tag13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tags" Target="../tags/tag1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notesSlide" Target="../notesSlides/notesSlide3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77402"/>
            <a:ext cx="10515600" cy="1325563"/>
          </a:xfrm>
        </p:spPr>
        <p:txBody>
          <a:bodyPr/>
          <a:lstStyle/>
          <a:p>
            <a:r>
              <a:rPr lang="zh-CN" altLang="en-US" dirty="0"/>
              <a:t>风险行为识别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942" y="28880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用户行为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8693" y="53829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风控决策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96260" y="2618364"/>
            <a:ext cx="651510" cy="3757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首页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26681" y="2618364"/>
            <a:ext cx="835887" cy="3757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浏览商品评论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490794" y="2618364"/>
            <a:ext cx="651510" cy="3757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搜索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405592" y="2618364"/>
            <a:ext cx="651510" cy="3757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比对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3247770" y="2806255"/>
            <a:ext cx="2430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7" idx="1"/>
          </p:cNvCxnSpPr>
          <p:nvPr/>
        </p:nvCxnSpPr>
        <p:spPr>
          <a:xfrm>
            <a:off x="4142304" y="2806255"/>
            <a:ext cx="184377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9" idx="1"/>
          </p:cNvCxnSpPr>
          <p:nvPr/>
        </p:nvCxnSpPr>
        <p:spPr>
          <a:xfrm>
            <a:off x="5162568" y="2806255"/>
            <a:ext cx="2430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9" idx="2"/>
            <a:endCxn id="8" idx="2"/>
          </p:cNvCxnSpPr>
          <p:nvPr/>
        </p:nvCxnSpPr>
        <p:spPr>
          <a:xfrm rot="5400000">
            <a:off x="4773948" y="2036747"/>
            <a:ext cx="12700" cy="1914798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6300126" y="2618364"/>
            <a:ext cx="651510" cy="3757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购物车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194660" y="2618364"/>
            <a:ext cx="651510" cy="3757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登录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089194" y="2618364"/>
            <a:ext cx="651510" cy="3757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下单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983725" y="2618364"/>
            <a:ext cx="651510" cy="3757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支付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18" name="直接箭头连接符 17"/>
          <p:cNvCxnSpPr>
            <a:stCxn id="9" idx="3"/>
            <a:endCxn id="14" idx="1"/>
          </p:cNvCxnSpPr>
          <p:nvPr/>
        </p:nvCxnSpPr>
        <p:spPr>
          <a:xfrm>
            <a:off x="6057102" y="2806255"/>
            <a:ext cx="2430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3"/>
            <a:endCxn id="15" idx="1"/>
          </p:cNvCxnSpPr>
          <p:nvPr/>
        </p:nvCxnSpPr>
        <p:spPr>
          <a:xfrm>
            <a:off x="6951636" y="2806255"/>
            <a:ext cx="2430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7846170" y="2806255"/>
            <a:ext cx="2430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3"/>
            <a:endCxn id="17" idx="1"/>
          </p:cNvCxnSpPr>
          <p:nvPr/>
        </p:nvCxnSpPr>
        <p:spPr>
          <a:xfrm>
            <a:off x="8740704" y="2806255"/>
            <a:ext cx="243021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596260" y="3536574"/>
            <a:ext cx="651510" cy="3757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首页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90794" y="3536574"/>
            <a:ext cx="651510" cy="3757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搜索</a:t>
            </a:r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3247770" y="3724465"/>
            <a:ext cx="24302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3" idx="3"/>
            <a:endCxn id="26" idx="1"/>
          </p:cNvCxnSpPr>
          <p:nvPr/>
        </p:nvCxnSpPr>
        <p:spPr>
          <a:xfrm>
            <a:off x="4142304" y="3724465"/>
            <a:ext cx="20329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345596" y="3536574"/>
            <a:ext cx="651510" cy="3757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+mj-ea"/>
                <a:ea typeface="+mj-ea"/>
              </a:rPr>
              <a:t>购物车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240130" y="3536574"/>
            <a:ext cx="651510" cy="37578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登录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134664" y="3536574"/>
            <a:ext cx="651510" cy="3757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下单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029195" y="3536574"/>
            <a:ext cx="651510" cy="3757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支付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30" name="直接箭头连接符 29"/>
          <p:cNvCxnSpPr>
            <a:stCxn id="26" idx="3"/>
            <a:endCxn id="27" idx="1"/>
          </p:cNvCxnSpPr>
          <p:nvPr/>
        </p:nvCxnSpPr>
        <p:spPr>
          <a:xfrm>
            <a:off x="4997106" y="3724465"/>
            <a:ext cx="24302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3"/>
            <a:endCxn id="28" idx="1"/>
          </p:cNvCxnSpPr>
          <p:nvPr/>
        </p:nvCxnSpPr>
        <p:spPr>
          <a:xfrm>
            <a:off x="5891640" y="3724465"/>
            <a:ext cx="24302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3"/>
            <a:endCxn id="29" idx="1"/>
          </p:cNvCxnSpPr>
          <p:nvPr/>
        </p:nvCxnSpPr>
        <p:spPr>
          <a:xfrm>
            <a:off x="6786174" y="3724465"/>
            <a:ext cx="243021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4752198" y="4116422"/>
            <a:ext cx="651510" cy="37578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修改密码</a:t>
            </a:r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775122" y="5310341"/>
            <a:ext cx="1163821" cy="47579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实时收集点击流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572423" y="5310341"/>
            <a:ext cx="1163821" cy="4757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实时计算风控指标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369725" y="5310341"/>
            <a:ext cx="1163821" cy="47579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+mj-ea"/>
                <a:ea typeface="+mj-ea"/>
              </a:rPr>
              <a:t>实时风控模型决策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4086580" y="5375340"/>
            <a:ext cx="339906" cy="345794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5897760" y="5375340"/>
            <a:ext cx="339906" cy="345794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39" name="左大括号 38"/>
          <p:cNvSpPr/>
          <p:nvPr/>
        </p:nvSpPr>
        <p:spPr>
          <a:xfrm rot="16200000">
            <a:off x="4978394" y="2213268"/>
            <a:ext cx="280446" cy="4897277"/>
          </a:xfrm>
          <a:prstGeom prst="leftBrace">
            <a:avLst>
              <a:gd name="adj1" fmla="val 42231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62813" y="4802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异常行为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5977498" y="-766887"/>
            <a:ext cx="280446" cy="6383522"/>
          </a:xfrm>
          <a:prstGeom prst="leftBrace">
            <a:avLst>
              <a:gd name="adj1" fmla="val 42231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437171" y="5916827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日处理点击流</a:t>
            </a:r>
            <a:r>
              <a:rPr lang="en-US" altLang="zh-CN" sz="1400" dirty="0" smtClean="0">
                <a:latin typeface="+mj-ea"/>
                <a:ea typeface="+mj-ea"/>
              </a:rPr>
              <a:t>50TB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16565" y="591682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+mj-ea"/>
                <a:ea typeface="+mj-ea"/>
              </a:rPr>
              <a:t>数千</a:t>
            </a:r>
            <a:r>
              <a:rPr lang="zh-CN" altLang="en-US" sz="1400" dirty="0" smtClean="0">
                <a:latin typeface="+mj-ea"/>
                <a:ea typeface="+mj-ea"/>
              </a:rPr>
              <a:t>个指标毫秒计算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87050" y="591682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+mj-ea"/>
                <a:ea typeface="+mj-ea"/>
              </a:rPr>
              <a:t>几百个模型毫秒级决策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736798" y="4106211"/>
            <a:ext cx="651510" cy="37578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+mj-ea"/>
                <a:ea typeface="+mj-ea"/>
              </a:rPr>
              <a:t>手机号</a:t>
            </a:r>
            <a:endParaRPr lang="zh-CN" altLang="en-US" sz="1200" dirty="0"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27" idx="2"/>
            <a:endCxn id="45" idx="0"/>
          </p:cNvCxnSpPr>
          <p:nvPr/>
        </p:nvCxnSpPr>
        <p:spPr>
          <a:xfrm>
            <a:off x="5565885" y="3912356"/>
            <a:ext cx="496668" cy="19385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7" idx="2"/>
            <a:endCxn id="33" idx="0"/>
          </p:cNvCxnSpPr>
          <p:nvPr/>
        </p:nvCxnSpPr>
        <p:spPr>
          <a:xfrm flipH="1">
            <a:off x="5077953" y="3912356"/>
            <a:ext cx="487932" cy="2040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369282" y="2496518"/>
            <a:ext cx="2765382" cy="82288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572423" y="3384672"/>
            <a:ext cx="2053458" cy="124922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517885" y="19029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正常行为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067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373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四大发明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  <a:sym typeface="Microsoft YaHei"/>
              </a:rPr>
              <a:t>-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火药</a:t>
            </a:r>
            <a:endParaRPr lang="zh-CN" altLang="en-US" dirty="0"/>
          </a:p>
        </p:txBody>
      </p:sp>
      <p:sp>
        <p:nvSpPr>
          <p:cNvPr id="4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8689" y="1536192"/>
            <a:ext cx="10207397" cy="138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“火药”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－量化运营模型体系，从价格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敏感度、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用户活跃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购买力到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信贷需求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潜力等多个方面，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构成了最具爆发力的运营推广、收益定价等核心竞争力； 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121286" y="3495656"/>
            <a:ext cx="11111790" cy="2383669"/>
            <a:chOff x="-938509" y="3632200"/>
            <a:chExt cx="10446629" cy="3178226"/>
          </a:xfrm>
        </p:grpSpPr>
        <p:sp>
          <p:nvSpPr>
            <p:cNvPr id="6" name="MH_Other_1"/>
            <p:cNvSpPr/>
            <p:nvPr>
              <p:custDataLst>
                <p:tags r:id="rId2"/>
              </p:custDataLst>
            </p:nvPr>
          </p:nvSpPr>
          <p:spPr>
            <a:xfrm rot="20881984">
              <a:off x="-938509" y="4459633"/>
              <a:ext cx="9973617" cy="2090738"/>
            </a:xfrm>
            <a:custGeom>
              <a:avLst/>
              <a:gdLst>
                <a:gd name="connsiteX0" fmla="*/ 9174732 w 9266172"/>
                <a:gd name="connsiteY0" fmla="*/ 2016224 h 2107664"/>
                <a:gd name="connsiteX1" fmla="*/ 0 w 9266172"/>
                <a:gd name="connsiteY1" fmla="*/ 2016224 h 2107664"/>
                <a:gd name="connsiteX2" fmla="*/ 4587366 w 9266172"/>
                <a:gd name="connsiteY2" fmla="*/ 0 h 2107664"/>
                <a:gd name="connsiteX3" fmla="*/ 9266172 w 9266172"/>
                <a:gd name="connsiteY3" fmla="*/ 2107664 h 2107664"/>
                <a:gd name="connsiteX0" fmla="*/ 0 w 9266172"/>
                <a:gd name="connsiteY0" fmla="*/ 2016224 h 2107664"/>
                <a:gd name="connsiteX1" fmla="*/ 4587366 w 9266172"/>
                <a:gd name="connsiteY1" fmla="*/ 0 h 2107664"/>
                <a:gd name="connsiteX2" fmla="*/ 9266172 w 9266172"/>
                <a:gd name="connsiteY2" fmla="*/ 2107664 h 2107664"/>
                <a:gd name="connsiteX0" fmla="*/ 0 w 9169190"/>
                <a:gd name="connsiteY0" fmla="*/ 2016428 h 2107868"/>
                <a:gd name="connsiteX1" fmla="*/ 4587366 w 9169190"/>
                <a:gd name="connsiteY1" fmla="*/ 204 h 2107868"/>
                <a:gd name="connsiteX2" fmla="*/ 9169190 w 9169190"/>
                <a:gd name="connsiteY2" fmla="*/ 2107868 h 2107868"/>
                <a:gd name="connsiteX0" fmla="*/ 0 w 9113771"/>
                <a:gd name="connsiteY0" fmla="*/ 2016257 h 2052279"/>
                <a:gd name="connsiteX1" fmla="*/ 4587366 w 9113771"/>
                <a:gd name="connsiteY1" fmla="*/ 33 h 2052279"/>
                <a:gd name="connsiteX2" fmla="*/ 9113771 w 9113771"/>
                <a:gd name="connsiteY2" fmla="*/ 2052279 h 2052279"/>
                <a:gd name="connsiteX0" fmla="*/ 0 w 8761004"/>
                <a:gd name="connsiteY0" fmla="*/ 1610114 h 2059718"/>
                <a:gd name="connsiteX1" fmla="*/ 4234599 w 8761004"/>
                <a:gd name="connsiteY1" fmla="*/ 7472 h 2059718"/>
                <a:gd name="connsiteX2" fmla="*/ 8761004 w 8761004"/>
                <a:gd name="connsiteY2" fmla="*/ 2059718 h 205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1004" h="2059718">
                  <a:moveTo>
                    <a:pt x="0" y="1610114"/>
                  </a:moveTo>
                  <a:cubicBezTo>
                    <a:pt x="814400" y="417906"/>
                    <a:pt x="2774432" y="-67462"/>
                    <a:pt x="4234599" y="7472"/>
                  </a:cubicBezTo>
                  <a:cubicBezTo>
                    <a:pt x="5694766" y="82406"/>
                    <a:pt x="7855164" y="776070"/>
                    <a:pt x="8761004" y="2059718"/>
                  </a:cubicBezTo>
                </a:path>
              </a:pathLst>
            </a:custGeom>
            <a:noFill/>
            <a:ln>
              <a:solidFill>
                <a:srgbClr val="DBD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MH_Other_2"/>
            <p:cNvSpPr/>
            <p:nvPr>
              <p:custDataLst>
                <p:tags r:id="rId3"/>
              </p:custDataLst>
            </p:nvPr>
          </p:nvSpPr>
          <p:spPr>
            <a:xfrm rot="390895">
              <a:off x="81928" y="5030839"/>
              <a:ext cx="9426192" cy="1779587"/>
            </a:xfrm>
            <a:custGeom>
              <a:avLst/>
              <a:gdLst>
                <a:gd name="connsiteX0" fmla="*/ 9174732 w 9266172"/>
                <a:gd name="connsiteY0" fmla="*/ 2016224 h 2107664"/>
                <a:gd name="connsiteX1" fmla="*/ 0 w 9266172"/>
                <a:gd name="connsiteY1" fmla="*/ 2016224 h 2107664"/>
                <a:gd name="connsiteX2" fmla="*/ 4587366 w 9266172"/>
                <a:gd name="connsiteY2" fmla="*/ 0 h 2107664"/>
                <a:gd name="connsiteX3" fmla="*/ 9266172 w 9266172"/>
                <a:gd name="connsiteY3" fmla="*/ 2107664 h 2107664"/>
                <a:gd name="connsiteX0" fmla="*/ 0 w 9266172"/>
                <a:gd name="connsiteY0" fmla="*/ 2016224 h 2107664"/>
                <a:gd name="connsiteX1" fmla="*/ 4587366 w 9266172"/>
                <a:gd name="connsiteY1" fmla="*/ 0 h 2107664"/>
                <a:gd name="connsiteX2" fmla="*/ 9266172 w 9266172"/>
                <a:gd name="connsiteY2" fmla="*/ 2107664 h 2107664"/>
                <a:gd name="connsiteX0" fmla="*/ 0 w 9169190"/>
                <a:gd name="connsiteY0" fmla="*/ 2016428 h 2107868"/>
                <a:gd name="connsiteX1" fmla="*/ 4587366 w 9169190"/>
                <a:gd name="connsiteY1" fmla="*/ 204 h 2107868"/>
                <a:gd name="connsiteX2" fmla="*/ 9169190 w 9169190"/>
                <a:gd name="connsiteY2" fmla="*/ 2107868 h 2107868"/>
                <a:gd name="connsiteX0" fmla="*/ 0 w 9113771"/>
                <a:gd name="connsiteY0" fmla="*/ 2016257 h 2052279"/>
                <a:gd name="connsiteX1" fmla="*/ 4587366 w 9113771"/>
                <a:gd name="connsiteY1" fmla="*/ 33 h 2052279"/>
                <a:gd name="connsiteX2" fmla="*/ 9113771 w 9113771"/>
                <a:gd name="connsiteY2" fmla="*/ 2052279 h 2052279"/>
                <a:gd name="connsiteX0" fmla="*/ 0 w 8806989"/>
                <a:gd name="connsiteY0" fmla="*/ 1774455 h 2054680"/>
                <a:gd name="connsiteX1" fmla="*/ 4280584 w 8806989"/>
                <a:gd name="connsiteY1" fmla="*/ 2434 h 2054680"/>
                <a:gd name="connsiteX2" fmla="*/ 8806989 w 8806989"/>
                <a:gd name="connsiteY2" fmla="*/ 2054680 h 2054680"/>
                <a:gd name="connsiteX0" fmla="*/ 0 w 8707106"/>
                <a:gd name="connsiteY0" fmla="*/ 1772658 h 1910899"/>
                <a:gd name="connsiteX1" fmla="*/ 4280584 w 8707106"/>
                <a:gd name="connsiteY1" fmla="*/ 637 h 1910899"/>
                <a:gd name="connsiteX2" fmla="*/ 8707106 w 8707106"/>
                <a:gd name="connsiteY2" fmla="*/ 1910899 h 1910899"/>
                <a:gd name="connsiteX0" fmla="*/ 0 w 8249756"/>
                <a:gd name="connsiteY0" fmla="*/ 1779495 h 1779495"/>
                <a:gd name="connsiteX1" fmla="*/ 4280584 w 8249756"/>
                <a:gd name="connsiteY1" fmla="*/ 7474 h 1779495"/>
                <a:gd name="connsiteX2" fmla="*/ 8249756 w 8249756"/>
                <a:gd name="connsiteY2" fmla="*/ 1454015 h 177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49756" h="1779495">
                  <a:moveTo>
                    <a:pt x="0" y="1779495"/>
                  </a:moveTo>
                  <a:cubicBezTo>
                    <a:pt x="814400" y="587287"/>
                    <a:pt x="2905625" y="61721"/>
                    <a:pt x="4280584" y="7474"/>
                  </a:cubicBezTo>
                  <a:cubicBezTo>
                    <a:pt x="5655543" y="-46773"/>
                    <a:pt x="7343916" y="170367"/>
                    <a:pt x="8249756" y="1454015"/>
                  </a:cubicBezTo>
                </a:path>
              </a:pathLst>
            </a:custGeom>
            <a:noFill/>
            <a:ln>
              <a:solidFill>
                <a:srgbClr val="DBD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MH_Other_3"/>
            <p:cNvSpPr/>
            <p:nvPr>
              <p:custDataLst>
                <p:tags r:id="rId4"/>
              </p:custDataLst>
            </p:nvPr>
          </p:nvSpPr>
          <p:spPr>
            <a:xfrm rot="20635502">
              <a:off x="1422400" y="4760913"/>
              <a:ext cx="7648575" cy="1624012"/>
            </a:xfrm>
            <a:custGeom>
              <a:avLst/>
              <a:gdLst>
                <a:gd name="connsiteX0" fmla="*/ 9174732 w 9266172"/>
                <a:gd name="connsiteY0" fmla="*/ 2016224 h 2107664"/>
                <a:gd name="connsiteX1" fmla="*/ 0 w 9266172"/>
                <a:gd name="connsiteY1" fmla="*/ 2016224 h 2107664"/>
                <a:gd name="connsiteX2" fmla="*/ 4587366 w 9266172"/>
                <a:gd name="connsiteY2" fmla="*/ 0 h 2107664"/>
                <a:gd name="connsiteX3" fmla="*/ 9266172 w 9266172"/>
                <a:gd name="connsiteY3" fmla="*/ 2107664 h 2107664"/>
                <a:gd name="connsiteX0" fmla="*/ 0 w 9266172"/>
                <a:gd name="connsiteY0" fmla="*/ 2016224 h 2107664"/>
                <a:gd name="connsiteX1" fmla="*/ 4587366 w 9266172"/>
                <a:gd name="connsiteY1" fmla="*/ 0 h 2107664"/>
                <a:gd name="connsiteX2" fmla="*/ 9266172 w 9266172"/>
                <a:gd name="connsiteY2" fmla="*/ 2107664 h 2107664"/>
                <a:gd name="connsiteX0" fmla="*/ 0 w 9169190"/>
                <a:gd name="connsiteY0" fmla="*/ 2016428 h 2107868"/>
                <a:gd name="connsiteX1" fmla="*/ 4587366 w 9169190"/>
                <a:gd name="connsiteY1" fmla="*/ 204 h 2107868"/>
                <a:gd name="connsiteX2" fmla="*/ 9169190 w 9169190"/>
                <a:gd name="connsiteY2" fmla="*/ 2107868 h 2107868"/>
                <a:gd name="connsiteX0" fmla="*/ 0 w 9113771"/>
                <a:gd name="connsiteY0" fmla="*/ 2016257 h 2052279"/>
                <a:gd name="connsiteX1" fmla="*/ 4587366 w 9113771"/>
                <a:gd name="connsiteY1" fmla="*/ 33 h 2052279"/>
                <a:gd name="connsiteX2" fmla="*/ 9113771 w 9113771"/>
                <a:gd name="connsiteY2" fmla="*/ 2052279 h 2052279"/>
                <a:gd name="connsiteX0" fmla="*/ 0 w 8696118"/>
                <a:gd name="connsiteY0" fmla="*/ 2023955 h 2023955"/>
                <a:gd name="connsiteX1" fmla="*/ 4587366 w 8696118"/>
                <a:gd name="connsiteY1" fmla="*/ 7731 h 2023955"/>
                <a:gd name="connsiteX2" fmla="*/ 8696118 w 8696118"/>
                <a:gd name="connsiteY2" fmla="*/ 1608004 h 2023955"/>
                <a:gd name="connsiteX0" fmla="*/ 0 w 7971791"/>
                <a:gd name="connsiteY0" fmla="*/ 1504587 h 1600828"/>
                <a:gd name="connsiteX1" fmla="*/ 3863039 w 7971791"/>
                <a:gd name="connsiteY1" fmla="*/ 555 h 1600828"/>
                <a:gd name="connsiteX2" fmla="*/ 7971791 w 7971791"/>
                <a:gd name="connsiteY2" fmla="*/ 1600828 h 1600828"/>
                <a:gd name="connsiteX0" fmla="*/ 0 w 7582167"/>
                <a:gd name="connsiteY0" fmla="*/ 1088149 h 1643775"/>
                <a:gd name="connsiteX1" fmla="*/ 3473415 w 7582167"/>
                <a:gd name="connsiteY1" fmla="*/ 43502 h 1643775"/>
                <a:gd name="connsiteX2" fmla="*/ 7582167 w 7582167"/>
                <a:gd name="connsiteY2" fmla="*/ 1643775 h 1643775"/>
                <a:gd name="connsiteX0" fmla="*/ 0 w 7582167"/>
                <a:gd name="connsiteY0" fmla="*/ 1053041 h 1608667"/>
                <a:gd name="connsiteX1" fmla="*/ 3473415 w 7582167"/>
                <a:gd name="connsiteY1" fmla="*/ 8394 h 1608667"/>
                <a:gd name="connsiteX2" fmla="*/ 7582167 w 7582167"/>
                <a:gd name="connsiteY2" fmla="*/ 1608667 h 160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82167" h="1608667">
                  <a:moveTo>
                    <a:pt x="0" y="1053041"/>
                  </a:moveTo>
                  <a:cubicBezTo>
                    <a:pt x="341122" y="610525"/>
                    <a:pt x="2209720" y="-84210"/>
                    <a:pt x="3473415" y="8394"/>
                  </a:cubicBezTo>
                  <a:cubicBezTo>
                    <a:pt x="4737110" y="100998"/>
                    <a:pt x="6676327" y="325019"/>
                    <a:pt x="7582167" y="1608667"/>
                  </a:cubicBezTo>
                </a:path>
              </a:pathLst>
            </a:custGeom>
            <a:noFill/>
            <a:ln>
              <a:solidFill>
                <a:srgbClr val="DBDB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MH_SubTitle_2"/>
            <p:cNvSpPr/>
            <p:nvPr>
              <p:custDataLst>
                <p:tags r:id="rId5"/>
              </p:custDataLst>
            </p:nvPr>
          </p:nvSpPr>
          <p:spPr>
            <a:xfrm>
              <a:off x="4465639" y="3632200"/>
              <a:ext cx="916576" cy="118586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敏感度模型</a:t>
              </a:r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SubTitle_3"/>
            <p:cNvSpPr/>
            <p:nvPr>
              <p:custDataLst>
                <p:tags r:id="rId6"/>
              </p:custDataLst>
            </p:nvPr>
          </p:nvSpPr>
          <p:spPr>
            <a:xfrm>
              <a:off x="5940425" y="4884737"/>
              <a:ext cx="667493" cy="863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价格模型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MH_SubTitle_4"/>
            <p:cNvSpPr/>
            <p:nvPr>
              <p:custDataLst>
                <p:tags r:id="rId7"/>
              </p:custDataLst>
            </p:nvPr>
          </p:nvSpPr>
          <p:spPr>
            <a:xfrm>
              <a:off x="7308851" y="3767932"/>
              <a:ext cx="612278" cy="79216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活跃度模型</a:t>
              </a:r>
              <a:endPara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SubTitle_1"/>
            <p:cNvSpPr/>
            <p:nvPr>
              <p:custDataLst>
                <p:tags r:id="rId8"/>
              </p:custDataLst>
            </p:nvPr>
          </p:nvSpPr>
          <p:spPr>
            <a:xfrm>
              <a:off x="2660650" y="4452937"/>
              <a:ext cx="642953" cy="831849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 fontScale="85000" lnSpcReduction="1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购买力模型</a:t>
              </a:r>
              <a:endPara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6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373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  <a:cs typeface="Microsoft YaHei"/>
              </a:rPr>
              <a:t>风险定价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地址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534853" y="1737378"/>
            <a:ext cx="8413119" cy="3826133"/>
            <a:chOff x="1534853" y="1737378"/>
            <a:chExt cx="8413119" cy="3826133"/>
          </a:xfrm>
        </p:grpSpPr>
        <p:sp>
          <p:nvSpPr>
            <p:cNvPr id="4" name="圆角矩形 3"/>
            <p:cNvSpPr/>
            <p:nvPr/>
          </p:nvSpPr>
          <p:spPr>
            <a:xfrm>
              <a:off x="1539026" y="3337578"/>
              <a:ext cx="1588348" cy="59701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shade val="30000"/>
                    <a:satMod val="115000"/>
                  </a:schemeClr>
                </a:gs>
                <a:gs pos="50000">
                  <a:schemeClr val="accent1">
                    <a:lumMod val="50000"/>
                    <a:shade val="67500"/>
                    <a:satMod val="115000"/>
                  </a:schemeClr>
                </a:gs>
                <a:gs pos="100000">
                  <a:schemeClr val="accent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FFFF00"/>
                  </a:solidFill>
                  <a:latin typeface="+mj-ea"/>
                  <a:ea typeface="+mj-ea"/>
                </a:rPr>
                <a:t>地址模型</a:t>
              </a:r>
              <a:endParaRPr lang="zh-CN" altLang="en-US" sz="2000" dirty="0">
                <a:solidFill>
                  <a:srgbClr val="FFFF00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4853" y="1905256"/>
              <a:ext cx="156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+mj-ea"/>
                  <a:ea typeface="+mj-ea"/>
                </a:rPr>
                <a:t>用户收货地址</a:t>
              </a:r>
              <a:endParaRPr lang="en-US" altLang="zh-CN" dirty="0" smtClean="0">
                <a:latin typeface="+mj-ea"/>
                <a:ea typeface="+mj-ea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2093170" y="2467597"/>
              <a:ext cx="480060" cy="490954"/>
            </a:xfrm>
            <a:prstGeom prst="down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3218391" y="1737378"/>
              <a:ext cx="605790" cy="3794760"/>
            </a:xfrm>
            <a:prstGeom prst="leftBrace">
              <a:avLst>
                <a:gd name="adj1" fmla="val 49842"/>
                <a:gd name="adj2" fmla="val 50000"/>
              </a:avLst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984201" y="1840455"/>
              <a:ext cx="937260" cy="33706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+mj-ea"/>
                  <a:ea typeface="+mj-ea"/>
                </a:rPr>
                <a:t>企业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984201" y="2245007"/>
              <a:ext cx="937260" cy="33706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+mj-ea"/>
                  <a:ea typeface="+mj-ea"/>
                </a:rPr>
                <a:t>政府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984201" y="2646738"/>
              <a:ext cx="937260" cy="33706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+mj-ea"/>
                  <a:ea typeface="+mj-ea"/>
                </a:rPr>
                <a:t>银行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367231" y="1838101"/>
              <a:ext cx="1268730" cy="313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企业排名</a:t>
              </a:r>
              <a:endParaRPr lang="zh-CN" altLang="en-US" sz="12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367231" y="2231345"/>
              <a:ext cx="1268730" cy="313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企业资产</a:t>
              </a:r>
              <a:endParaRPr lang="zh-CN" altLang="en-US" sz="12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367231" y="2624589"/>
              <a:ext cx="1268730" cy="313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企业市值</a:t>
              </a:r>
              <a:endParaRPr lang="zh-CN" altLang="en-US" sz="12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367231" y="3017832"/>
              <a:ext cx="1268730" cy="313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员工收入水平</a:t>
              </a:r>
              <a:endParaRPr lang="zh-CN" altLang="en-US" sz="12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007061" y="3955042"/>
              <a:ext cx="937260" cy="33706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+mj-ea"/>
                  <a:ea typeface="+mj-ea"/>
                </a:rPr>
                <a:t>别墅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007061" y="4381219"/>
              <a:ext cx="937260" cy="33706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+mj-ea"/>
                  <a:ea typeface="+mj-ea"/>
                </a:rPr>
                <a:t>高档社区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007061" y="4816102"/>
              <a:ext cx="937260" cy="33706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+mj-ea"/>
                  <a:ea typeface="+mj-ea"/>
                </a:rPr>
                <a:t>普通小区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007061" y="5226445"/>
              <a:ext cx="937260" cy="33706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……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367231" y="4033987"/>
              <a:ext cx="1268730" cy="313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房价区间</a:t>
              </a:r>
              <a:endParaRPr lang="zh-CN" altLang="en-US" sz="1200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367231" y="4439303"/>
              <a:ext cx="1268730" cy="313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租金区间</a:t>
              </a:r>
              <a:endParaRPr lang="zh-CN" altLang="en-US" sz="12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378661" y="4869715"/>
              <a:ext cx="1268730" cy="3138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规模区间</a:t>
              </a:r>
              <a:endParaRPr lang="zh-CN" altLang="en-US" sz="12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008463" y="4221607"/>
              <a:ext cx="1074420" cy="65628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全国住宅地址价值库</a:t>
              </a:r>
              <a:endParaRPr lang="zh-CN" altLang="en-US" sz="1400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008463" y="2207374"/>
              <a:ext cx="1074420" cy="65628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全国企事业单位地址价值库</a:t>
              </a:r>
              <a:endParaRPr lang="zh-CN" altLang="en-US" sz="1400" dirty="0"/>
            </a:p>
          </p:txBody>
        </p:sp>
        <p:sp>
          <p:nvSpPr>
            <p:cNvPr id="24" name="KSO_Shape"/>
            <p:cNvSpPr>
              <a:spLocks/>
            </p:cNvSpPr>
            <p:nvPr/>
          </p:nvSpPr>
          <p:spPr bwMode="auto">
            <a:xfrm>
              <a:off x="9006677" y="2947083"/>
              <a:ext cx="941295" cy="884187"/>
            </a:xfrm>
            <a:custGeom>
              <a:avLst/>
              <a:gdLst>
                <a:gd name="T0" fmla="*/ 1573757 w 6167"/>
                <a:gd name="T1" fmla="*/ 352833 h 6398"/>
                <a:gd name="T2" fmla="*/ 1573459 w 6167"/>
                <a:gd name="T3" fmla="*/ 247132 h 6398"/>
                <a:gd name="T4" fmla="*/ 1526690 w 6167"/>
                <a:gd name="T5" fmla="*/ 139942 h 6398"/>
                <a:gd name="T6" fmla="*/ 1643761 w 6167"/>
                <a:gd name="T7" fmla="*/ 7741 h 6398"/>
                <a:gd name="T8" fmla="*/ 1592524 w 6167"/>
                <a:gd name="T9" fmla="*/ 136667 h 6398"/>
                <a:gd name="T10" fmla="*/ 1688742 w 6167"/>
                <a:gd name="T11" fmla="*/ 284053 h 6398"/>
                <a:gd name="T12" fmla="*/ 1635122 w 6167"/>
                <a:gd name="T13" fmla="*/ 369805 h 6398"/>
                <a:gd name="T14" fmla="*/ 1347658 w 6167"/>
                <a:gd name="T15" fmla="*/ 748839 h 6398"/>
                <a:gd name="T16" fmla="*/ 1368212 w 6167"/>
                <a:gd name="T17" fmla="*/ 924512 h 6398"/>
                <a:gd name="T18" fmla="*/ 1344977 w 6167"/>
                <a:gd name="T19" fmla="*/ 978702 h 6398"/>
                <a:gd name="T20" fmla="*/ 1320847 w 6167"/>
                <a:gd name="T21" fmla="*/ 1042718 h 6398"/>
                <a:gd name="T22" fmla="*/ 1350339 w 6167"/>
                <a:gd name="T23" fmla="*/ 1090060 h 6398"/>
                <a:gd name="T24" fmla="*/ 1456388 w 6167"/>
                <a:gd name="T25" fmla="*/ 1093335 h 6398"/>
                <a:gd name="T26" fmla="*/ 1534733 w 6167"/>
                <a:gd name="T27" fmla="*/ 1032297 h 6398"/>
                <a:gd name="T28" fmla="*/ 1564522 w 6167"/>
                <a:gd name="T29" fmla="*/ 939995 h 6398"/>
                <a:gd name="T30" fmla="*/ 1542776 w 6167"/>
                <a:gd name="T31" fmla="*/ 796777 h 6398"/>
                <a:gd name="T32" fmla="*/ 1479623 w 6167"/>
                <a:gd name="T33" fmla="*/ 732166 h 6398"/>
                <a:gd name="T34" fmla="*/ 1684572 w 6167"/>
                <a:gd name="T35" fmla="*/ 1607251 h 6398"/>
                <a:gd name="T36" fmla="*/ 1554989 w 6167"/>
                <a:gd name="T37" fmla="*/ 1514651 h 6398"/>
                <a:gd name="T38" fmla="*/ 1374170 w 6167"/>
                <a:gd name="T39" fmla="*/ 1469095 h 6398"/>
                <a:gd name="T40" fmla="*/ 1240417 w 6167"/>
                <a:gd name="T41" fmla="*/ 1375602 h 6398"/>
                <a:gd name="T42" fmla="*/ 1236544 w 6167"/>
                <a:gd name="T43" fmla="*/ 1318434 h 6398"/>
                <a:gd name="T44" fmla="*/ 1213607 w 6167"/>
                <a:gd name="T45" fmla="*/ 1299676 h 6398"/>
                <a:gd name="T46" fmla="*/ 1308336 w 6167"/>
                <a:gd name="T47" fmla="*/ 1262457 h 6398"/>
                <a:gd name="T48" fmla="*/ 1313698 w 6167"/>
                <a:gd name="T49" fmla="*/ 1155267 h 6398"/>
                <a:gd name="T50" fmla="*/ 1487070 w 6167"/>
                <a:gd name="T51" fmla="*/ 1182362 h 6398"/>
                <a:gd name="T52" fmla="*/ 1553798 w 6167"/>
                <a:gd name="T53" fmla="*/ 1075768 h 6398"/>
                <a:gd name="T54" fmla="*/ 1607418 w 6167"/>
                <a:gd name="T55" fmla="*/ 1080234 h 6398"/>
                <a:gd name="T56" fmla="*/ 1657762 w 6167"/>
                <a:gd name="T57" fmla="*/ 942377 h 6398"/>
                <a:gd name="T58" fmla="*/ 1644357 w 6167"/>
                <a:gd name="T59" fmla="*/ 883422 h 6398"/>
                <a:gd name="T60" fmla="*/ 1748618 w 6167"/>
                <a:gd name="T61" fmla="*/ 721447 h 6398"/>
                <a:gd name="T62" fmla="*/ 1691126 w 6167"/>
                <a:gd name="T63" fmla="*/ 580016 h 6398"/>
                <a:gd name="T64" fmla="*/ 1723298 w 6167"/>
                <a:gd name="T65" fmla="*/ 504983 h 6398"/>
                <a:gd name="T66" fmla="*/ 1741171 w 6167"/>
                <a:gd name="T67" fmla="*/ 371889 h 6398"/>
                <a:gd name="T68" fmla="*/ 1580906 w 6167"/>
                <a:gd name="T69" fmla="*/ 508854 h 6398"/>
                <a:gd name="T70" fmla="*/ 1502859 w 6167"/>
                <a:gd name="T71" fmla="*/ 587459 h 6398"/>
                <a:gd name="T72" fmla="*/ 757238 w 6167"/>
                <a:gd name="T73" fmla="*/ 485629 h 6398"/>
                <a:gd name="T74" fmla="*/ 1022063 w 6167"/>
                <a:gd name="T75" fmla="*/ 421613 h 6398"/>
                <a:gd name="T76" fmla="*/ 1312506 w 6167"/>
                <a:gd name="T77" fmla="*/ 483247 h 6398"/>
                <a:gd name="T78" fmla="*/ 1294633 w 6167"/>
                <a:gd name="T79" fmla="*/ 288817 h 6398"/>
                <a:gd name="T80" fmla="*/ 1196031 w 6167"/>
                <a:gd name="T81" fmla="*/ 139644 h 6398"/>
                <a:gd name="T82" fmla="*/ 826945 w 6167"/>
                <a:gd name="T83" fmla="*/ 119993 h 6398"/>
                <a:gd name="T84" fmla="*/ 619613 w 6167"/>
                <a:gd name="T85" fmla="*/ 191155 h 6398"/>
                <a:gd name="T86" fmla="*/ 603824 w 6167"/>
                <a:gd name="T87" fmla="*/ 375760 h 6398"/>
                <a:gd name="T88" fmla="*/ 498073 w 6167"/>
                <a:gd name="T89" fmla="*/ 488309 h 6398"/>
                <a:gd name="T90" fmla="*/ 258867 w 6167"/>
                <a:gd name="T91" fmla="*/ 577931 h 6398"/>
                <a:gd name="T92" fmla="*/ 339595 w 6167"/>
                <a:gd name="T93" fmla="*/ 657728 h 6398"/>
                <a:gd name="T94" fmla="*/ 542757 w 6167"/>
                <a:gd name="T95" fmla="*/ 662790 h 6398"/>
                <a:gd name="T96" fmla="*/ 539480 w 6167"/>
                <a:gd name="T97" fmla="*/ 844715 h 6398"/>
                <a:gd name="T98" fmla="*/ 633018 w 6167"/>
                <a:gd name="T99" fmla="*/ 1055521 h 6398"/>
                <a:gd name="T100" fmla="*/ 715236 w 6167"/>
                <a:gd name="T101" fmla="*/ 1238935 h 6398"/>
                <a:gd name="T102" fmla="*/ 1023552 w 6167"/>
                <a:gd name="T103" fmla="*/ 1312479 h 6398"/>
                <a:gd name="T104" fmla="*/ 1000913 w 6167"/>
                <a:gd name="T105" fmla="*/ 1387214 h 6398"/>
                <a:gd name="T106" fmla="*/ 1048873 w 6167"/>
                <a:gd name="T107" fmla="*/ 1485471 h 6398"/>
                <a:gd name="T108" fmla="*/ 1148964 w 6167"/>
                <a:gd name="T109" fmla="*/ 1878203 h 6398"/>
                <a:gd name="T110" fmla="*/ 952952 w 6167"/>
                <a:gd name="T111" fmla="*/ 1640896 h 6398"/>
                <a:gd name="T112" fmla="*/ 676808 w 6167"/>
                <a:gd name="T113" fmla="*/ 1340170 h 6398"/>
                <a:gd name="T114" fmla="*/ 537097 w 6167"/>
                <a:gd name="T115" fmla="*/ 1361608 h 6398"/>
                <a:gd name="T116" fmla="*/ 38726 w 6167"/>
                <a:gd name="T117" fmla="*/ 1696278 h 6398"/>
                <a:gd name="T118" fmla="*/ 1787 w 6167"/>
                <a:gd name="T119" fmla="*/ 1905000 h 6398"/>
                <a:gd name="T120" fmla="*/ 1237438 w 6167"/>
                <a:gd name="T121" fmla="*/ 1465522 h 6398"/>
                <a:gd name="T122" fmla="*/ 1347658 w 6167"/>
                <a:gd name="T123" fmla="*/ 1905000 h 63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6167" h="6398">
                  <a:moveTo>
                    <a:pt x="5333" y="1439"/>
                  </a:moveTo>
                  <a:lnTo>
                    <a:pt x="5333" y="1439"/>
                  </a:lnTo>
                  <a:lnTo>
                    <a:pt x="5318" y="1425"/>
                  </a:lnTo>
                  <a:lnTo>
                    <a:pt x="5303" y="1410"/>
                  </a:lnTo>
                  <a:lnTo>
                    <a:pt x="5291" y="1396"/>
                  </a:lnTo>
                  <a:lnTo>
                    <a:pt x="5281" y="1382"/>
                  </a:lnTo>
                  <a:lnTo>
                    <a:pt x="5271" y="1369"/>
                  </a:lnTo>
                  <a:lnTo>
                    <a:pt x="5262" y="1355"/>
                  </a:lnTo>
                  <a:lnTo>
                    <a:pt x="5255" y="1342"/>
                  </a:lnTo>
                  <a:lnTo>
                    <a:pt x="5250" y="1328"/>
                  </a:lnTo>
                  <a:lnTo>
                    <a:pt x="5246" y="1316"/>
                  </a:lnTo>
                  <a:lnTo>
                    <a:pt x="5243" y="1303"/>
                  </a:lnTo>
                  <a:lnTo>
                    <a:pt x="5242" y="1291"/>
                  </a:lnTo>
                  <a:lnTo>
                    <a:pt x="5242" y="1279"/>
                  </a:lnTo>
                  <a:lnTo>
                    <a:pt x="5244" y="1267"/>
                  </a:lnTo>
                  <a:lnTo>
                    <a:pt x="5248" y="1255"/>
                  </a:lnTo>
                  <a:lnTo>
                    <a:pt x="5252" y="1244"/>
                  </a:lnTo>
                  <a:lnTo>
                    <a:pt x="5258" y="1232"/>
                  </a:lnTo>
                  <a:lnTo>
                    <a:pt x="5271" y="1209"/>
                  </a:lnTo>
                  <a:lnTo>
                    <a:pt x="5283" y="1185"/>
                  </a:lnTo>
                  <a:lnTo>
                    <a:pt x="5294" y="1159"/>
                  </a:lnTo>
                  <a:lnTo>
                    <a:pt x="5303" y="1132"/>
                  </a:lnTo>
                  <a:lnTo>
                    <a:pt x="5312" y="1102"/>
                  </a:lnTo>
                  <a:lnTo>
                    <a:pt x="5321" y="1072"/>
                  </a:lnTo>
                  <a:lnTo>
                    <a:pt x="5327" y="1040"/>
                  </a:lnTo>
                  <a:lnTo>
                    <a:pt x="5333" y="1006"/>
                  </a:lnTo>
                  <a:lnTo>
                    <a:pt x="5336" y="992"/>
                  </a:lnTo>
                  <a:lnTo>
                    <a:pt x="5338" y="979"/>
                  </a:lnTo>
                  <a:lnTo>
                    <a:pt x="5338" y="965"/>
                  </a:lnTo>
                  <a:lnTo>
                    <a:pt x="5338" y="952"/>
                  </a:lnTo>
                  <a:lnTo>
                    <a:pt x="5337" y="939"/>
                  </a:lnTo>
                  <a:lnTo>
                    <a:pt x="5335" y="925"/>
                  </a:lnTo>
                  <a:lnTo>
                    <a:pt x="5332" y="912"/>
                  </a:lnTo>
                  <a:lnTo>
                    <a:pt x="5327" y="900"/>
                  </a:lnTo>
                  <a:lnTo>
                    <a:pt x="5323" y="887"/>
                  </a:lnTo>
                  <a:lnTo>
                    <a:pt x="5317" y="875"/>
                  </a:lnTo>
                  <a:lnTo>
                    <a:pt x="5309" y="864"/>
                  </a:lnTo>
                  <a:lnTo>
                    <a:pt x="5301" y="852"/>
                  </a:lnTo>
                  <a:lnTo>
                    <a:pt x="5291" y="841"/>
                  </a:lnTo>
                  <a:lnTo>
                    <a:pt x="5282" y="830"/>
                  </a:lnTo>
                  <a:lnTo>
                    <a:pt x="5271" y="819"/>
                  </a:lnTo>
                  <a:lnTo>
                    <a:pt x="5258" y="810"/>
                  </a:lnTo>
                  <a:lnTo>
                    <a:pt x="5234" y="789"/>
                  </a:lnTo>
                  <a:lnTo>
                    <a:pt x="5212" y="767"/>
                  </a:lnTo>
                  <a:lnTo>
                    <a:pt x="5192" y="745"/>
                  </a:lnTo>
                  <a:lnTo>
                    <a:pt x="5176" y="723"/>
                  </a:lnTo>
                  <a:lnTo>
                    <a:pt x="5163" y="700"/>
                  </a:lnTo>
                  <a:lnTo>
                    <a:pt x="5156" y="688"/>
                  </a:lnTo>
                  <a:lnTo>
                    <a:pt x="5152" y="676"/>
                  </a:lnTo>
                  <a:lnTo>
                    <a:pt x="5147" y="665"/>
                  </a:lnTo>
                  <a:lnTo>
                    <a:pt x="5143" y="653"/>
                  </a:lnTo>
                  <a:lnTo>
                    <a:pt x="5140" y="641"/>
                  </a:lnTo>
                  <a:lnTo>
                    <a:pt x="5137" y="628"/>
                  </a:lnTo>
                  <a:lnTo>
                    <a:pt x="5131" y="600"/>
                  </a:lnTo>
                  <a:lnTo>
                    <a:pt x="5127" y="571"/>
                  </a:lnTo>
                  <a:lnTo>
                    <a:pt x="5124" y="545"/>
                  </a:lnTo>
                  <a:lnTo>
                    <a:pt x="5123" y="519"/>
                  </a:lnTo>
                  <a:lnTo>
                    <a:pt x="5123" y="494"/>
                  </a:lnTo>
                  <a:lnTo>
                    <a:pt x="5125" y="470"/>
                  </a:lnTo>
                  <a:lnTo>
                    <a:pt x="5130" y="448"/>
                  </a:lnTo>
                  <a:lnTo>
                    <a:pt x="5135" y="426"/>
                  </a:lnTo>
                  <a:lnTo>
                    <a:pt x="5142" y="404"/>
                  </a:lnTo>
                  <a:lnTo>
                    <a:pt x="5151" y="385"/>
                  </a:lnTo>
                  <a:lnTo>
                    <a:pt x="5160" y="366"/>
                  </a:lnTo>
                  <a:lnTo>
                    <a:pt x="5172" y="349"/>
                  </a:lnTo>
                  <a:lnTo>
                    <a:pt x="5185" y="331"/>
                  </a:lnTo>
                  <a:lnTo>
                    <a:pt x="5201" y="315"/>
                  </a:lnTo>
                  <a:lnTo>
                    <a:pt x="5217" y="301"/>
                  </a:lnTo>
                  <a:lnTo>
                    <a:pt x="5236" y="286"/>
                  </a:lnTo>
                  <a:lnTo>
                    <a:pt x="5273" y="259"/>
                  </a:lnTo>
                  <a:lnTo>
                    <a:pt x="5309" y="228"/>
                  </a:lnTo>
                  <a:lnTo>
                    <a:pt x="5345" y="197"/>
                  </a:lnTo>
                  <a:lnTo>
                    <a:pt x="5381" y="162"/>
                  </a:lnTo>
                  <a:lnTo>
                    <a:pt x="5415" y="125"/>
                  </a:lnTo>
                  <a:lnTo>
                    <a:pt x="5449" y="85"/>
                  </a:lnTo>
                  <a:lnTo>
                    <a:pt x="5483" y="44"/>
                  </a:lnTo>
                  <a:lnTo>
                    <a:pt x="5515" y="0"/>
                  </a:lnTo>
                  <a:lnTo>
                    <a:pt x="5518" y="26"/>
                  </a:lnTo>
                  <a:lnTo>
                    <a:pt x="5519" y="53"/>
                  </a:lnTo>
                  <a:lnTo>
                    <a:pt x="5519" y="78"/>
                  </a:lnTo>
                  <a:lnTo>
                    <a:pt x="5518" y="102"/>
                  </a:lnTo>
                  <a:lnTo>
                    <a:pt x="5514" y="126"/>
                  </a:lnTo>
                  <a:lnTo>
                    <a:pt x="5510" y="150"/>
                  </a:lnTo>
                  <a:lnTo>
                    <a:pt x="5504" y="172"/>
                  </a:lnTo>
                  <a:lnTo>
                    <a:pt x="5498" y="195"/>
                  </a:lnTo>
                  <a:lnTo>
                    <a:pt x="5490" y="216"/>
                  </a:lnTo>
                  <a:lnTo>
                    <a:pt x="5480" y="237"/>
                  </a:lnTo>
                  <a:lnTo>
                    <a:pt x="5471" y="258"/>
                  </a:lnTo>
                  <a:lnTo>
                    <a:pt x="5459" y="279"/>
                  </a:lnTo>
                  <a:lnTo>
                    <a:pt x="5444" y="298"/>
                  </a:lnTo>
                  <a:lnTo>
                    <a:pt x="5430" y="318"/>
                  </a:lnTo>
                  <a:lnTo>
                    <a:pt x="5414" y="337"/>
                  </a:lnTo>
                  <a:lnTo>
                    <a:pt x="5396" y="354"/>
                  </a:lnTo>
                  <a:lnTo>
                    <a:pt x="5382" y="376"/>
                  </a:lnTo>
                  <a:lnTo>
                    <a:pt x="5370" y="397"/>
                  </a:lnTo>
                  <a:lnTo>
                    <a:pt x="5359" y="417"/>
                  </a:lnTo>
                  <a:lnTo>
                    <a:pt x="5352" y="438"/>
                  </a:lnTo>
                  <a:lnTo>
                    <a:pt x="5346" y="459"/>
                  </a:lnTo>
                  <a:lnTo>
                    <a:pt x="5343" y="480"/>
                  </a:lnTo>
                  <a:lnTo>
                    <a:pt x="5343" y="500"/>
                  </a:lnTo>
                  <a:lnTo>
                    <a:pt x="5344" y="520"/>
                  </a:lnTo>
                  <a:lnTo>
                    <a:pt x="5348" y="541"/>
                  </a:lnTo>
                  <a:lnTo>
                    <a:pt x="5354" y="562"/>
                  </a:lnTo>
                  <a:lnTo>
                    <a:pt x="5362" y="581"/>
                  </a:lnTo>
                  <a:lnTo>
                    <a:pt x="5373" y="602"/>
                  </a:lnTo>
                  <a:lnTo>
                    <a:pt x="5386" y="622"/>
                  </a:lnTo>
                  <a:lnTo>
                    <a:pt x="5402" y="641"/>
                  </a:lnTo>
                  <a:lnTo>
                    <a:pt x="5419" y="661"/>
                  </a:lnTo>
                  <a:lnTo>
                    <a:pt x="5440" y="682"/>
                  </a:lnTo>
                  <a:lnTo>
                    <a:pt x="5480" y="720"/>
                  </a:lnTo>
                  <a:lnTo>
                    <a:pt x="5519" y="757"/>
                  </a:lnTo>
                  <a:lnTo>
                    <a:pt x="5553" y="793"/>
                  </a:lnTo>
                  <a:lnTo>
                    <a:pt x="5583" y="828"/>
                  </a:lnTo>
                  <a:lnTo>
                    <a:pt x="5609" y="862"/>
                  </a:lnTo>
                  <a:lnTo>
                    <a:pt x="5633" y="894"/>
                  </a:lnTo>
                  <a:lnTo>
                    <a:pt x="5653" y="924"/>
                  </a:lnTo>
                  <a:lnTo>
                    <a:pt x="5669" y="954"/>
                  </a:lnTo>
                  <a:lnTo>
                    <a:pt x="5679" y="976"/>
                  </a:lnTo>
                  <a:lnTo>
                    <a:pt x="5687" y="998"/>
                  </a:lnTo>
                  <a:lnTo>
                    <a:pt x="5693" y="1017"/>
                  </a:lnTo>
                  <a:lnTo>
                    <a:pt x="5697" y="1037"/>
                  </a:lnTo>
                  <a:lnTo>
                    <a:pt x="5698" y="1055"/>
                  </a:lnTo>
                  <a:lnTo>
                    <a:pt x="5697" y="1073"/>
                  </a:lnTo>
                  <a:lnTo>
                    <a:pt x="5695" y="1090"/>
                  </a:lnTo>
                  <a:lnTo>
                    <a:pt x="5689" y="1106"/>
                  </a:lnTo>
                  <a:lnTo>
                    <a:pt x="5682" y="1121"/>
                  </a:lnTo>
                  <a:lnTo>
                    <a:pt x="5673" y="1135"/>
                  </a:lnTo>
                  <a:lnTo>
                    <a:pt x="5662" y="1148"/>
                  </a:lnTo>
                  <a:lnTo>
                    <a:pt x="5649" y="1160"/>
                  </a:lnTo>
                  <a:lnTo>
                    <a:pt x="5633" y="1172"/>
                  </a:lnTo>
                  <a:lnTo>
                    <a:pt x="5616" y="1183"/>
                  </a:lnTo>
                  <a:lnTo>
                    <a:pt x="5595" y="1193"/>
                  </a:lnTo>
                  <a:lnTo>
                    <a:pt x="5573" y="1202"/>
                  </a:lnTo>
                  <a:lnTo>
                    <a:pt x="5551" y="1211"/>
                  </a:lnTo>
                  <a:lnTo>
                    <a:pt x="5530" y="1220"/>
                  </a:lnTo>
                  <a:lnTo>
                    <a:pt x="5509" y="1231"/>
                  </a:lnTo>
                  <a:lnTo>
                    <a:pt x="5489" y="1242"/>
                  </a:lnTo>
                  <a:lnTo>
                    <a:pt x="5471" y="1254"/>
                  </a:lnTo>
                  <a:lnTo>
                    <a:pt x="5453" y="1267"/>
                  </a:lnTo>
                  <a:lnTo>
                    <a:pt x="5437" y="1280"/>
                  </a:lnTo>
                  <a:lnTo>
                    <a:pt x="5421" y="1295"/>
                  </a:lnTo>
                  <a:lnTo>
                    <a:pt x="5407" y="1310"/>
                  </a:lnTo>
                  <a:lnTo>
                    <a:pt x="5393" y="1326"/>
                  </a:lnTo>
                  <a:lnTo>
                    <a:pt x="5381" y="1343"/>
                  </a:lnTo>
                  <a:lnTo>
                    <a:pt x="5369" y="1360"/>
                  </a:lnTo>
                  <a:lnTo>
                    <a:pt x="5359" y="1379"/>
                  </a:lnTo>
                  <a:lnTo>
                    <a:pt x="5349" y="1398"/>
                  </a:lnTo>
                  <a:lnTo>
                    <a:pt x="5341" y="1418"/>
                  </a:lnTo>
                  <a:lnTo>
                    <a:pt x="5333" y="1439"/>
                  </a:lnTo>
                  <a:close/>
                  <a:moveTo>
                    <a:pt x="4601" y="2483"/>
                  </a:moveTo>
                  <a:lnTo>
                    <a:pt x="4601" y="2483"/>
                  </a:lnTo>
                  <a:lnTo>
                    <a:pt x="4588" y="2485"/>
                  </a:lnTo>
                  <a:lnTo>
                    <a:pt x="4575" y="2489"/>
                  </a:lnTo>
                  <a:lnTo>
                    <a:pt x="4562" y="2493"/>
                  </a:lnTo>
                  <a:lnTo>
                    <a:pt x="4549" y="2500"/>
                  </a:lnTo>
                  <a:lnTo>
                    <a:pt x="4537" y="2506"/>
                  </a:lnTo>
                  <a:lnTo>
                    <a:pt x="4524" y="2515"/>
                  </a:lnTo>
                  <a:lnTo>
                    <a:pt x="4512" y="2526"/>
                  </a:lnTo>
                  <a:lnTo>
                    <a:pt x="4498" y="2537"/>
                  </a:lnTo>
                  <a:lnTo>
                    <a:pt x="4486" y="2549"/>
                  </a:lnTo>
                  <a:lnTo>
                    <a:pt x="4474" y="2563"/>
                  </a:lnTo>
                  <a:lnTo>
                    <a:pt x="4462" y="2578"/>
                  </a:lnTo>
                  <a:lnTo>
                    <a:pt x="4450" y="2596"/>
                  </a:lnTo>
                  <a:lnTo>
                    <a:pt x="4438" y="2613"/>
                  </a:lnTo>
                  <a:lnTo>
                    <a:pt x="4426" y="2633"/>
                  </a:lnTo>
                  <a:lnTo>
                    <a:pt x="4415" y="2654"/>
                  </a:lnTo>
                  <a:lnTo>
                    <a:pt x="4403" y="2676"/>
                  </a:lnTo>
                  <a:lnTo>
                    <a:pt x="4419" y="2703"/>
                  </a:lnTo>
                  <a:lnTo>
                    <a:pt x="4434" y="2731"/>
                  </a:lnTo>
                  <a:lnTo>
                    <a:pt x="4466" y="2796"/>
                  </a:lnTo>
                  <a:lnTo>
                    <a:pt x="4501" y="2870"/>
                  </a:lnTo>
                  <a:lnTo>
                    <a:pt x="4539" y="2952"/>
                  </a:lnTo>
                  <a:lnTo>
                    <a:pt x="4557" y="2994"/>
                  </a:lnTo>
                  <a:lnTo>
                    <a:pt x="4573" y="3035"/>
                  </a:lnTo>
                  <a:lnTo>
                    <a:pt x="4585" y="3071"/>
                  </a:lnTo>
                  <a:lnTo>
                    <a:pt x="4593" y="3105"/>
                  </a:lnTo>
                  <a:lnTo>
                    <a:pt x="4600" y="3136"/>
                  </a:lnTo>
                  <a:lnTo>
                    <a:pt x="4603" y="3164"/>
                  </a:lnTo>
                  <a:lnTo>
                    <a:pt x="4604" y="3177"/>
                  </a:lnTo>
                  <a:lnTo>
                    <a:pt x="4603" y="3190"/>
                  </a:lnTo>
                  <a:lnTo>
                    <a:pt x="4603" y="3201"/>
                  </a:lnTo>
                  <a:lnTo>
                    <a:pt x="4601" y="3212"/>
                  </a:lnTo>
                  <a:lnTo>
                    <a:pt x="4601" y="3219"/>
                  </a:lnTo>
                  <a:lnTo>
                    <a:pt x="4600" y="3226"/>
                  </a:lnTo>
                  <a:lnTo>
                    <a:pt x="4598" y="3233"/>
                  </a:lnTo>
                  <a:lnTo>
                    <a:pt x="4596" y="3239"/>
                  </a:lnTo>
                  <a:lnTo>
                    <a:pt x="4592" y="3245"/>
                  </a:lnTo>
                  <a:lnTo>
                    <a:pt x="4589" y="3250"/>
                  </a:lnTo>
                  <a:lnTo>
                    <a:pt x="4585" y="3255"/>
                  </a:lnTo>
                  <a:lnTo>
                    <a:pt x="4579" y="3260"/>
                  </a:lnTo>
                  <a:lnTo>
                    <a:pt x="4574" y="3265"/>
                  </a:lnTo>
                  <a:lnTo>
                    <a:pt x="4567" y="3269"/>
                  </a:lnTo>
                  <a:lnTo>
                    <a:pt x="4553" y="3276"/>
                  </a:lnTo>
                  <a:lnTo>
                    <a:pt x="4536" y="3283"/>
                  </a:lnTo>
                  <a:lnTo>
                    <a:pt x="4515" y="3287"/>
                  </a:lnTo>
                  <a:lnTo>
                    <a:pt x="4495" y="3292"/>
                  </a:lnTo>
                  <a:lnTo>
                    <a:pt x="4477" y="3297"/>
                  </a:lnTo>
                  <a:lnTo>
                    <a:pt x="4461" y="3302"/>
                  </a:lnTo>
                  <a:lnTo>
                    <a:pt x="4448" y="3309"/>
                  </a:lnTo>
                  <a:lnTo>
                    <a:pt x="4437" y="3316"/>
                  </a:lnTo>
                  <a:lnTo>
                    <a:pt x="4429" y="3323"/>
                  </a:lnTo>
                  <a:lnTo>
                    <a:pt x="4422" y="3332"/>
                  </a:lnTo>
                  <a:lnTo>
                    <a:pt x="4419" y="3341"/>
                  </a:lnTo>
                  <a:lnTo>
                    <a:pt x="4411" y="3359"/>
                  </a:lnTo>
                  <a:lnTo>
                    <a:pt x="4407" y="3376"/>
                  </a:lnTo>
                  <a:lnTo>
                    <a:pt x="4403" y="3393"/>
                  </a:lnTo>
                  <a:lnTo>
                    <a:pt x="4401" y="3408"/>
                  </a:lnTo>
                  <a:lnTo>
                    <a:pt x="4401" y="3424"/>
                  </a:lnTo>
                  <a:lnTo>
                    <a:pt x="4403" y="3439"/>
                  </a:lnTo>
                  <a:lnTo>
                    <a:pt x="4408" y="3454"/>
                  </a:lnTo>
                  <a:lnTo>
                    <a:pt x="4413" y="3468"/>
                  </a:lnTo>
                  <a:lnTo>
                    <a:pt x="4420" y="3482"/>
                  </a:lnTo>
                  <a:lnTo>
                    <a:pt x="4426" y="3493"/>
                  </a:lnTo>
                  <a:lnTo>
                    <a:pt x="4434" y="3502"/>
                  </a:lnTo>
                  <a:lnTo>
                    <a:pt x="4441" y="3510"/>
                  </a:lnTo>
                  <a:lnTo>
                    <a:pt x="4448" y="3517"/>
                  </a:lnTo>
                  <a:lnTo>
                    <a:pt x="4456" y="3521"/>
                  </a:lnTo>
                  <a:lnTo>
                    <a:pt x="4463" y="3523"/>
                  </a:lnTo>
                  <a:lnTo>
                    <a:pt x="4471" y="3524"/>
                  </a:lnTo>
                  <a:lnTo>
                    <a:pt x="4472" y="3525"/>
                  </a:lnTo>
                  <a:lnTo>
                    <a:pt x="4474" y="3529"/>
                  </a:lnTo>
                  <a:lnTo>
                    <a:pt x="4477" y="3541"/>
                  </a:lnTo>
                  <a:lnTo>
                    <a:pt x="4480" y="3561"/>
                  </a:lnTo>
                  <a:lnTo>
                    <a:pt x="4481" y="3590"/>
                  </a:lnTo>
                  <a:lnTo>
                    <a:pt x="4484" y="3619"/>
                  </a:lnTo>
                  <a:lnTo>
                    <a:pt x="4486" y="3641"/>
                  </a:lnTo>
                  <a:lnTo>
                    <a:pt x="4489" y="3648"/>
                  </a:lnTo>
                  <a:lnTo>
                    <a:pt x="4491" y="3653"/>
                  </a:lnTo>
                  <a:lnTo>
                    <a:pt x="4493" y="3656"/>
                  </a:lnTo>
                  <a:lnTo>
                    <a:pt x="4495" y="3657"/>
                  </a:lnTo>
                  <a:lnTo>
                    <a:pt x="4513" y="3657"/>
                  </a:lnTo>
                  <a:lnTo>
                    <a:pt x="4533" y="3661"/>
                  </a:lnTo>
                  <a:lnTo>
                    <a:pt x="4559" y="3665"/>
                  </a:lnTo>
                  <a:lnTo>
                    <a:pt x="4587" y="3671"/>
                  </a:lnTo>
                  <a:lnTo>
                    <a:pt x="4658" y="3687"/>
                  </a:lnTo>
                  <a:lnTo>
                    <a:pt x="4745" y="3710"/>
                  </a:lnTo>
                  <a:lnTo>
                    <a:pt x="4789" y="3721"/>
                  </a:lnTo>
                  <a:lnTo>
                    <a:pt x="4826" y="3730"/>
                  </a:lnTo>
                  <a:lnTo>
                    <a:pt x="4857" y="3736"/>
                  </a:lnTo>
                  <a:lnTo>
                    <a:pt x="4881" y="3738"/>
                  </a:lnTo>
                  <a:lnTo>
                    <a:pt x="4891" y="3738"/>
                  </a:lnTo>
                  <a:lnTo>
                    <a:pt x="4898" y="3738"/>
                  </a:lnTo>
                  <a:lnTo>
                    <a:pt x="4905" y="3737"/>
                  </a:lnTo>
                  <a:lnTo>
                    <a:pt x="4909" y="3735"/>
                  </a:lnTo>
                  <a:lnTo>
                    <a:pt x="4912" y="3733"/>
                  </a:lnTo>
                  <a:lnTo>
                    <a:pt x="4915" y="3730"/>
                  </a:lnTo>
                  <a:lnTo>
                    <a:pt x="4914" y="3725"/>
                  </a:lnTo>
                  <a:lnTo>
                    <a:pt x="4912" y="3721"/>
                  </a:lnTo>
                  <a:lnTo>
                    <a:pt x="4904" y="3703"/>
                  </a:lnTo>
                  <a:lnTo>
                    <a:pt x="4896" y="3687"/>
                  </a:lnTo>
                  <a:lnTo>
                    <a:pt x="4889" y="3672"/>
                  </a:lnTo>
                  <a:lnTo>
                    <a:pt x="4885" y="3657"/>
                  </a:lnTo>
                  <a:lnTo>
                    <a:pt x="4881" y="3643"/>
                  </a:lnTo>
                  <a:lnTo>
                    <a:pt x="4879" y="3630"/>
                  </a:lnTo>
                  <a:lnTo>
                    <a:pt x="4877" y="3618"/>
                  </a:lnTo>
                  <a:lnTo>
                    <a:pt x="4877" y="3606"/>
                  </a:lnTo>
                  <a:lnTo>
                    <a:pt x="4879" y="3596"/>
                  </a:lnTo>
                  <a:lnTo>
                    <a:pt x="4880" y="3586"/>
                  </a:lnTo>
                  <a:lnTo>
                    <a:pt x="4884" y="3578"/>
                  </a:lnTo>
                  <a:lnTo>
                    <a:pt x="4888" y="3569"/>
                  </a:lnTo>
                  <a:lnTo>
                    <a:pt x="4894" y="3561"/>
                  </a:lnTo>
                  <a:lnTo>
                    <a:pt x="4900" y="3555"/>
                  </a:lnTo>
                  <a:lnTo>
                    <a:pt x="4909" y="3549"/>
                  </a:lnTo>
                  <a:lnTo>
                    <a:pt x="4918" y="3545"/>
                  </a:lnTo>
                  <a:lnTo>
                    <a:pt x="4959" y="3527"/>
                  </a:lnTo>
                  <a:lnTo>
                    <a:pt x="5003" y="3512"/>
                  </a:lnTo>
                  <a:lnTo>
                    <a:pt x="5051" y="3498"/>
                  </a:lnTo>
                  <a:lnTo>
                    <a:pt x="5101" y="3484"/>
                  </a:lnTo>
                  <a:lnTo>
                    <a:pt x="5127" y="3476"/>
                  </a:lnTo>
                  <a:lnTo>
                    <a:pt x="5152" y="3467"/>
                  </a:lnTo>
                  <a:lnTo>
                    <a:pt x="5175" y="3458"/>
                  </a:lnTo>
                  <a:lnTo>
                    <a:pt x="5196" y="3447"/>
                  </a:lnTo>
                  <a:lnTo>
                    <a:pt x="5217" y="3434"/>
                  </a:lnTo>
                  <a:lnTo>
                    <a:pt x="5236" y="3420"/>
                  </a:lnTo>
                  <a:lnTo>
                    <a:pt x="5253" y="3405"/>
                  </a:lnTo>
                  <a:lnTo>
                    <a:pt x="5270" y="3388"/>
                  </a:lnTo>
                  <a:lnTo>
                    <a:pt x="5277" y="3378"/>
                  </a:lnTo>
                  <a:lnTo>
                    <a:pt x="5283" y="3368"/>
                  </a:lnTo>
                  <a:lnTo>
                    <a:pt x="5288" y="3356"/>
                  </a:lnTo>
                  <a:lnTo>
                    <a:pt x="5291" y="3343"/>
                  </a:lnTo>
                  <a:lnTo>
                    <a:pt x="5293" y="3330"/>
                  </a:lnTo>
                  <a:lnTo>
                    <a:pt x="5294" y="3314"/>
                  </a:lnTo>
                  <a:lnTo>
                    <a:pt x="5294" y="3299"/>
                  </a:lnTo>
                  <a:lnTo>
                    <a:pt x="5291" y="3282"/>
                  </a:lnTo>
                  <a:lnTo>
                    <a:pt x="5288" y="3263"/>
                  </a:lnTo>
                  <a:lnTo>
                    <a:pt x="5284" y="3245"/>
                  </a:lnTo>
                  <a:lnTo>
                    <a:pt x="5277" y="3224"/>
                  </a:lnTo>
                  <a:lnTo>
                    <a:pt x="5271" y="3203"/>
                  </a:lnTo>
                  <a:lnTo>
                    <a:pt x="5262" y="3180"/>
                  </a:lnTo>
                  <a:lnTo>
                    <a:pt x="5252" y="3157"/>
                  </a:lnTo>
                  <a:lnTo>
                    <a:pt x="5241" y="3132"/>
                  </a:lnTo>
                  <a:lnTo>
                    <a:pt x="5228" y="3107"/>
                  </a:lnTo>
                  <a:lnTo>
                    <a:pt x="5216" y="3081"/>
                  </a:lnTo>
                  <a:lnTo>
                    <a:pt x="5205" y="3054"/>
                  </a:lnTo>
                  <a:lnTo>
                    <a:pt x="5195" y="3029"/>
                  </a:lnTo>
                  <a:lnTo>
                    <a:pt x="5187" y="3003"/>
                  </a:lnTo>
                  <a:lnTo>
                    <a:pt x="5179" y="2979"/>
                  </a:lnTo>
                  <a:lnTo>
                    <a:pt x="5172" y="2954"/>
                  </a:lnTo>
                  <a:lnTo>
                    <a:pt x="5167" y="2929"/>
                  </a:lnTo>
                  <a:lnTo>
                    <a:pt x="5163" y="2905"/>
                  </a:lnTo>
                  <a:lnTo>
                    <a:pt x="5159" y="2881"/>
                  </a:lnTo>
                  <a:lnTo>
                    <a:pt x="5157" y="2857"/>
                  </a:lnTo>
                  <a:lnTo>
                    <a:pt x="5156" y="2834"/>
                  </a:lnTo>
                  <a:lnTo>
                    <a:pt x="5156" y="2811"/>
                  </a:lnTo>
                  <a:lnTo>
                    <a:pt x="5157" y="2788"/>
                  </a:lnTo>
                  <a:lnTo>
                    <a:pt x="5159" y="2765"/>
                  </a:lnTo>
                  <a:lnTo>
                    <a:pt x="5163" y="2742"/>
                  </a:lnTo>
                  <a:lnTo>
                    <a:pt x="5167" y="2720"/>
                  </a:lnTo>
                  <a:lnTo>
                    <a:pt x="5172" y="2698"/>
                  </a:lnTo>
                  <a:lnTo>
                    <a:pt x="5179" y="2676"/>
                  </a:lnTo>
                  <a:lnTo>
                    <a:pt x="5187" y="2656"/>
                  </a:lnTo>
                  <a:lnTo>
                    <a:pt x="5195" y="2634"/>
                  </a:lnTo>
                  <a:lnTo>
                    <a:pt x="5205" y="2613"/>
                  </a:lnTo>
                  <a:lnTo>
                    <a:pt x="5215" y="2592"/>
                  </a:lnTo>
                  <a:lnTo>
                    <a:pt x="5227" y="2573"/>
                  </a:lnTo>
                  <a:lnTo>
                    <a:pt x="5240" y="2552"/>
                  </a:lnTo>
                  <a:lnTo>
                    <a:pt x="5254" y="2532"/>
                  </a:lnTo>
                  <a:lnTo>
                    <a:pt x="5270" y="2513"/>
                  </a:lnTo>
                  <a:lnTo>
                    <a:pt x="5285" y="2494"/>
                  </a:lnTo>
                  <a:lnTo>
                    <a:pt x="5302" y="2474"/>
                  </a:lnTo>
                  <a:lnTo>
                    <a:pt x="5321" y="2456"/>
                  </a:lnTo>
                  <a:lnTo>
                    <a:pt x="5341" y="2437"/>
                  </a:lnTo>
                  <a:lnTo>
                    <a:pt x="5361" y="2420"/>
                  </a:lnTo>
                  <a:lnTo>
                    <a:pt x="5382" y="2402"/>
                  </a:lnTo>
                  <a:lnTo>
                    <a:pt x="5352" y="2409"/>
                  </a:lnTo>
                  <a:lnTo>
                    <a:pt x="5319" y="2414"/>
                  </a:lnTo>
                  <a:lnTo>
                    <a:pt x="5246" y="2427"/>
                  </a:lnTo>
                  <a:lnTo>
                    <a:pt x="5163" y="2438"/>
                  </a:lnTo>
                  <a:lnTo>
                    <a:pt x="5070" y="2449"/>
                  </a:lnTo>
                  <a:lnTo>
                    <a:pt x="4967" y="2459"/>
                  </a:lnTo>
                  <a:lnTo>
                    <a:pt x="4855" y="2468"/>
                  </a:lnTo>
                  <a:lnTo>
                    <a:pt x="4732" y="2475"/>
                  </a:lnTo>
                  <a:lnTo>
                    <a:pt x="4601" y="2483"/>
                  </a:lnTo>
                  <a:close/>
                  <a:moveTo>
                    <a:pt x="4524" y="6398"/>
                  </a:moveTo>
                  <a:lnTo>
                    <a:pt x="6167" y="6398"/>
                  </a:lnTo>
                  <a:lnTo>
                    <a:pt x="6129" y="6304"/>
                  </a:lnTo>
                  <a:lnTo>
                    <a:pt x="6088" y="6208"/>
                  </a:lnTo>
                  <a:lnTo>
                    <a:pt x="6043" y="6109"/>
                  </a:lnTo>
                  <a:lnTo>
                    <a:pt x="5995" y="6007"/>
                  </a:lnTo>
                  <a:lnTo>
                    <a:pt x="5944" y="5903"/>
                  </a:lnTo>
                  <a:lnTo>
                    <a:pt x="5890" y="5796"/>
                  </a:lnTo>
                  <a:lnTo>
                    <a:pt x="5832" y="5688"/>
                  </a:lnTo>
                  <a:lnTo>
                    <a:pt x="5771" y="5577"/>
                  </a:lnTo>
                  <a:lnTo>
                    <a:pt x="5739" y="5521"/>
                  </a:lnTo>
                  <a:lnTo>
                    <a:pt x="5707" y="5470"/>
                  </a:lnTo>
                  <a:lnTo>
                    <a:pt x="5690" y="5445"/>
                  </a:lnTo>
                  <a:lnTo>
                    <a:pt x="5673" y="5422"/>
                  </a:lnTo>
                  <a:lnTo>
                    <a:pt x="5655" y="5398"/>
                  </a:lnTo>
                  <a:lnTo>
                    <a:pt x="5638" y="5376"/>
                  </a:lnTo>
                  <a:lnTo>
                    <a:pt x="5619" y="5354"/>
                  </a:lnTo>
                  <a:lnTo>
                    <a:pt x="5601" y="5333"/>
                  </a:lnTo>
                  <a:lnTo>
                    <a:pt x="5582" y="5312"/>
                  </a:lnTo>
                  <a:lnTo>
                    <a:pt x="5563" y="5294"/>
                  </a:lnTo>
                  <a:lnTo>
                    <a:pt x="5544" y="5275"/>
                  </a:lnTo>
                  <a:lnTo>
                    <a:pt x="5525" y="5257"/>
                  </a:lnTo>
                  <a:lnTo>
                    <a:pt x="5504" y="5240"/>
                  </a:lnTo>
                  <a:lnTo>
                    <a:pt x="5485" y="5224"/>
                  </a:lnTo>
                  <a:lnTo>
                    <a:pt x="5464" y="5209"/>
                  </a:lnTo>
                  <a:lnTo>
                    <a:pt x="5443" y="5193"/>
                  </a:lnTo>
                  <a:lnTo>
                    <a:pt x="5423" y="5179"/>
                  </a:lnTo>
                  <a:lnTo>
                    <a:pt x="5402" y="5166"/>
                  </a:lnTo>
                  <a:lnTo>
                    <a:pt x="5380" y="5154"/>
                  </a:lnTo>
                  <a:lnTo>
                    <a:pt x="5358" y="5142"/>
                  </a:lnTo>
                  <a:lnTo>
                    <a:pt x="5336" y="5131"/>
                  </a:lnTo>
                  <a:lnTo>
                    <a:pt x="5313" y="5120"/>
                  </a:lnTo>
                  <a:lnTo>
                    <a:pt x="5290" y="5111"/>
                  </a:lnTo>
                  <a:lnTo>
                    <a:pt x="5267" y="5103"/>
                  </a:lnTo>
                  <a:lnTo>
                    <a:pt x="5244" y="5095"/>
                  </a:lnTo>
                  <a:lnTo>
                    <a:pt x="5220" y="5087"/>
                  </a:lnTo>
                  <a:lnTo>
                    <a:pt x="5196" y="5081"/>
                  </a:lnTo>
                  <a:lnTo>
                    <a:pt x="5172" y="5075"/>
                  </a:lnTo>
                  <a:lnTo>
                    <a:pt x="5147" y="5071"/>
                  </a:lnTo>
                  <a:lnTo>
                    <a:pt x="5123" y="5067"/>
                  </a:lnTo>
                  <a:lnTo>
                    <a:pt x="5033" y="5056"/>
                  </a:lnTo>
                  <a:lnTo>
                    <a:pt x="4991" y="5050"/>
                  </a:lnTo>
                  <a:lnTo>
                    <a:pt x="4951" y="5044"/>
                  </a:lnTo>
                  <a:lnTo>
                    <a:pt x="4911" y="5037"/>
                  </a:lnTo>
                  <a:lnTo>
                    <a:pt x="4875" y="5029"/>
                  </a:lnTo>
                  <a:lnTo>
                    <a:pt x="4840" y="5022"/>
                  </a:lnTo>
                  <a:lnTo>
                    <a:pt x="4808" y="5014"/>
                  </a:lnTo>
                  <a:lnTo>
                    <a:pt x="4777" y="5005"/>
                  </a:lnTo>
                  <a:lnTo>
                    <a:pt x="4747" y="4997"/>
                  </a:lnTo>
                  <a:lnTo>
                    <a:pt x="4720" y="4988"/>
                  </a:lnTo>
                  <a:lnTo>
                    <a:pt x="4695" y="4978"/>
                  </a:lnTo>
                  <a:lnTo>
                    <a:pt x="4672" y="4968"/>
                  </a:lnTo>
                  <a:lnTo>
                    <a:pt x="4650" y="4957"/>
                  </a:lnTo>
                  <a:lnTo>
                    <a:pt x="4631" y="4946"/>
                  </a:lnTo>
                  <a:lnTo>
                    <a:pt x="4613" y="4934"/>
                  </a:lnTo>
                  <a:lnTo>
                    <a:pt x="4577" y="4912"/>
                  </a:lnTo>
                  <a:lnTo>
                    <a:pt x="4536" y="4886"/>
                  </a:lnTo>
                  <a:lnTo>
                    <a:pt x="4490" y="4860"/>
                  </a:lnTo>
                  <a:lnTo>
                    <a:pt x="4438" y="4833"/>
                  </a:lnTo>
                  <a:lnTo>
                    <a:pt x="4382" y="4804"/>
                  </a:lnTo>
                  <a:lnTo>
                    <a:pt x="4320" y="4775"/>
                  </a:lnTo>
                  <a:lnTo>
                    <a:pt x="4255" y="4744"/>
                  </a:lnTo>
                  <a:lnTo>
                    <a:pt x="4184" y="4713"/>
                  </a:lnTo>
                  <a:lnTo>
                    <a:pt x="4176" y="4708"/>
                  </a:lnTo>
                  <a:lnTo>
                    <a:pt x="4170" y="4704"/>
                  </a:lnTo>
                  <a:lnTo>
                    <a:pt x="4164" y="4698"/>
                  </a:lnTo>
                  <a:lnTo>
                    <a:pt x="4161" y="4693"/>
                  </a:lnTo>
                  <a:lnTo>
                    <a:pt x="4158" y="4685"/>
                  </a:lnTo>
                  <a:lnTo>
                    <a:pt x="4155" y="4679"/>
                  </a:lnTo>
                  <a:lnTo>
                    <a:pt x="4154" y="4670"/>
                  </a:lnTo>
                  <a:lnTo>
                    <a:pt x="4154" y="4661"/>
                  </a:lnTo>
                  <a:lnTo>
                    <a:pt x="4155" y="4653"/>
                  </a:lnTo>
                  <a:lnTo>
                    <a:pt x="4158" y="4642"/>
                  </a:lnTo>
                  <a:lnTo>
                    <a:pt x="4160" y="4632"/>
                  </a:lnTo>
                  <a:lnTo>
                    <a:pt x="4164" y="4620"/>
                  </a:lnTo>
                  <a:lnTo>
                    <a:pt x="4170" y="4608"/>
                  </a:lnTo>
                  <a:lnTo>
                    <a:pt x="4176" y="4595"/>
                  </a:lnTo>
                  <a:lnTo>
                    <a:pt x="4192" y="4566"/>
                  </a:lnTo>
                  <a:lnTo>
                    <a:pt x="4208" y="4539"/>
                  </a:lnTo>
                  <a:lnTo>
                    <a:pt x="4219" y="4515"/>
                  </a:lnTo>
                  <a:lnTo>
                    <a:pt x="4223" y="4504"/>
                  </a:lnTo>
                  <a:lnTo>
                    <a:pt x="4226" y="4493"/>
                  </a:lnTo>
                  <a:lnTo>
                    <a:pt x="4229" y="4484"/>
                  </a:lnTo>
                  <a:lnTo>
                    <a:pt x="4230" y="4476"/>
                  </a:lnTo>
                  <a:lnTo>
                    <a:pt x="4230" y="4468"/>
                  </a:lnTo>
                  <a:lnTo>
                    <a:pt x="4229" y="4461"/>
                  </a:lnTo>
                  <a:lnTo>
                    <a:pt x="4225" y="4456"/>
                  </a:lnTo>
                  <a:lnTo>
                    <a:pt x="4222" y="4451"/>
                  </a:lnTo>
                  <a:lnTo>
                    <a:pt x="4218" y="4446"/>
                  </a:lnTo>
                  <a:lnTo>
                    <a:pt x="4212" y="4443"/>
                  </a:lnTo>
                  <a:lnTo>
                    <a:pt x="4206" y="4441"/>
                  </a:lnTo>
                  <a:lnTo>
                    <a:pt x="4198" y="4439"/>
                  </a:lnTo>
                  <a:lnTo>
                    <a:pt x="4175" y="4434"/>
                  </a:lnTo>
                  <a:lnTo>
                    <a:pt x="4151" y="4428"/>
                  </a:lnTo>
                  <a:lnTo>
                    <a:pt x="4126" y="4421"/>
                  </a:lnTo>
                  <a:lnTo>
                    <a:pt x="4100" y="4412"/>
                  </a:lnTo>
                  <a:lnTo>
                    <a:pt x="4074" y="4404"/>
                  </a:lnTo>
                  <a:lnTo>
                    <a:pt x="4047" y="4393"/>
                  </a:lnTo>
                  <a:lnTo>
                    <a:pt x="4019" y="4382"/>
                  </a:lnTo>
                  <a:lnTo>
                    <a:pt x="3991" y="4369"/>
                  </a:lnTo>
                  <a:lnTo>
                    <a:pt x="3944" y="4347"/>
                  </a:lnTo>
                  <a:lnTo>
                    <a:pt x="3918" y="4334"/>
                  </a:lnTo>
                  <a:lnTo>
                    <a:pt x="3914" y="4331"/>
                  </a:lnTo>
                  <a:lnTo>
                    <a:pt x="3914" y="4330"/>
                  </a:lnTo>
                  <a:lnTo>
                    <a:pt x="3916" y="4330"/>
                  </a:lnTo>
                  <a:lnTo>
                    <a:pt x="3923" y="4331"/>
                  </a:lnTo>
                  <a:lnTo>
                    <a:pt x="3935" y="4335"/>
                  </a:lnTo>
                  <a:lnTo>
                    <a:pt x="3958" y="4342"/>
                  </a:lnTo>
                  <a:lnTo>
                    <a:pt x="3981" y="4349"/>
                  </a:lnTo>
                  <a:lnTo>
                    <a:pt x="4004" y="4355"/>
                  </a:lnTo>
                  <a:lnTo>
                    <a:pt x="4027" y="4360"/>
                  </a:lnTo>
                  <a:lnTo>
                    <a:pt x="4051" y="4363"/>
                  </a:lnTo>
                  <a:lnTo>
                    <a:pt x="4074" y="4365"/>
                  </a:lnTo>
                  <a:lnTo>
                    <a:pt x="4096" y="4366"/>
                  </a:lnTo>
                  <a:lnTo>
                    <a:pt x="4119" y="4365"/>
                  </a:lnTo>
                  <a:lnTo>
                    <a:pt x="4142" y="4364"/>
                  </a:lnTo>
                  <a:lnTo>
                    <a:pt x="4165" y="4362"/>
                  </a:lnTo>
                  <a:lnTo>
                    <a:pt x="4189" y="4358"/>
                  </a:lnTo>
                  <a:lnTo>
                    <a:pt x="4212" y="4353"/>
                  </a:lnTo>
                  <a:lnTo>
                    <a:pt x="4235" y="4347"/>
                  </a:lnTo>
                  <a:lnTo>
                    <a:pt x="4258" y="4339"/>
                  </a:lnTo>
                  <a:lnTo>
                    <a:pt x="4281" y="4330"/>
                  </a:lnTo>
                  <a:lnTo>
                    <a:pt x="4304" y="4322"/>
                  </a:lnTo>
                  <a:lnTo>
                    <a:pt x="4326" y="4310"/>
                  </a:lnTo>
                  <a:lnTo>
                    <a:pt x="4336" y="4304"/>
                  </a:lnTo>
                  <a:lnTo>
                    <a:pt x="4346" y="4298"/>
                  </a:lnTo>
                  <a:lnTo>
                    <a:pt x="4354" y="4290"/>
                  </a:lnTo>
                  <a:lnTo>
                    <a:pt x="4362" y="4282"/>
                  </a:lnTo>
                  <a:lnTo>
                    <a:pt x="4370" y="4275"/>
                  </a:lnTo>
                  <a:lnTo>
                    <a:pt x="4376" y="4267"/>
                  </a:lnTo>
                  <a:lnTo>
                    <a:pt x="4383" y="4258"/>
                  </a:lnTo>
                  <a:lnTo>
                    <a:pt x="4388" y="4248"/>
                  </a:lnTo>
                  <a:lnTo>
                    <a:pt x="4392" y="4240"/>
                  </a:lnTo>
                  <a:lnTo>
                    <a:pt x="4397" y="4230"/>
                  </a:lnTo>
                  <a:lnTo>
                    <a:pt x="4401" y="4219"/>
                  </a:lnTo>
                  <a:lnTo>
                    <a:pt x="4403" y="4208"/>
                  </a:lnTo>
                  <a:lnTo>
                    <a:pt x="4407" y="4197"/>
                  </a:lnTo>
                  <a:lnTo>
                    <a:pt x="4408" y="4186"/>
                  </a:lnTo>
                  <a:lnTo>
                    <a:pt x="4410" y="4161"/>
                  </a:lnTo>
                  <a:lnTo>
                    <a:pt x="4409" y="4135"/>
                  </a:lnTo>
                  <a:lnTo>
                    <a:pt x="4406" y="4108"/>
                  </a:lnTo>
                  <a:lnTo>
                    <a:pt x="4400" y="4078"/>
                  </a:lnTo>
                  <a:lnTo>
                    <a:pt x="4392" y="4047"/>
                  </a:lnTo>
                  <a:lnTo>
                    <a:pt x="4382" y="4015"/>
                  </a:lnTo>
                  <a:lnTo>
                    <a:pt x="4368" y="3980"/>
                  </a:lnTo>
                  <a:lnTo>
                    <a:pt x="4352" y="3945"/>
                  </a:lnTo>
                  <a:lnTo>
                    <a:pt x="4353" y="3941"/>
                  </a:lnTo>
                  <a:lnTo>
                    <a:pt x="4354" y="3937"/>
                  </a:lnTo>
                  <a:lnTo>
                    <a:pt x="4362" y="3927"/>
                  </a:lnTo>
                  <a:lnTo>
                    <a:pt x="4374" y="3914"/>
                  </a:lnTo>
                  <a:lnTo>
                    <a:pt x="4391" y="3898"/>
                  </a:lnTo>
                  <a:lnTo>
                    <a:pt x="4410" y="3880"/>
                  </a:lnTo>
                  <a:lnTo>
                    <a:pt x="4417" y="3872"/>
                  </a:lnTo>
                  <a:lnTo>
                    <a:pt x="4422" y="3864"/>
                  </a:lnTo>
                  <a:lnTo>
                    <a:pt x="4426" y="3857"/>
                  </a:lnTo>
                  <a:lnTo>
                    <a:pt x="4430" y="3851"/>
                  </a:lnTo>
                  <a:lnTo>
                    <a:pt x="4432" y="3844"/>
                  </a:lnTo>
                  <a:lnTo>
                    <a:pt x="4433" y="3839"/>
                  </a:lnTo>
                  <a:lnTo>
                    <a:pt x="4509" y="3863"/>
                  </a:lnTo>
                  <a:lnTo>
                    <a:pt x="4596" y="3890"/>
                  </a:lnTo>
                  <a:lnTo>
                    <a:pt x="4692" y="3922"/>
                  </a:lnTo>
                  <a:lnTo>
                    <a:pt x="4798" y="3959"/>
                  </a:lnTo>
                  <a:lnTo>
                    <a:pt x="4824" y="3968"/>
                  </a:lnTo>
                  <a:lnTo>
                    <a:pt x="4850" y="3974"/>
                  </a:lnTo>
                  <a:lnTo>
                    <a:pt x="4874" y="3980"/>
                  </a:lnTo>
                  <a:lnTo>
                    <a:pt x="4897" y="3983"/>
                  </a:lnTo>
                  <a:lnTo>
                    <a:pt x="4919" y="3984"/>
                  </a:lnTo>
                  <a:lnTo>
                    <a:pt x="4939" y="3984"/>
                  </a:lnTo>
                  <a:lnTo>
                    <a:pt x="4958" y="3982"/>
                  </a:lnTo>
                  <a:lnTo>
                    <a:pt x="4976" y="3978"/>
                  </a:lnTo>
                  <a:lnTo>
                    <a:pt x="4992" y="3971"/>
                  </a:lnTo>
                  <a:lnTo>
                    <a:pt x="5007" y="3963"/>
                  </a:lnTo>
                  <a:lnTo>
                    <a:pt x="5022" y="3955"/>
                  </a:lnTo>
                  <a:lnTo>
                    <a:pt x="5034" y="3943"/>
                  </a:lnTo>
                  <a:lnTo>
                    <a:pt x="5045" y="3929"/>
                  </a:lnTo>
                  <a:lnTo>
                    <a:pt x="5054" y="3914"/>
                  </a:lnTo>
                  <a:lnTo>
                    <a:pt x="5063" y="3897"/>
                  </a:lnTo>
                  <a:lnTo>
                    <a:pt x="5071" y="3878"/>
                  </a:lnTo>
                  <a:lnTo>
                    <a:pt x="5082" y="3839"/>
                  </a:lnTo>
                  <a:lnTo>
                    <a:pt x="5093" y="3802"/>
                  </a:lnTo>
                  <a:lnTo>
                    <a:pt x="5105" y="3768"/>
                  </a:lnTo>
                  <a:lnTo>
                    <a:pt x="5118" y="3737"/>
                  </a:lnTo>
                  <a:lnTo>
                    <a:pt x="5130" y="3710"/>
                  </a:lnTo>
                  <a:lnTo>
                    <a:pt x="5143" y="3686"/>
                  </a:lnTo>
                  <a:lnTo>
                    <a:pt x="5157" y="3665"/>
                  </a:lnTo>
                  <a:lnTo>
                    <a:pt x="5171" y="3647"/>
                  </a:lnTo>
                  <a:lnTo>
                    <a:pt x="5185" y="3632"/>
                  </a:lnTo>
                  <a:lnTo>
                    <a:pt x="5193" y="3626"/>
                  </a:lnTo>
                  <a:lnTo>
                    <a:pt x="5201" y="3621"/>
                  </a:lnTo>
                  <a:lnTo>
                    <a:pt x="5208" y="3616"/>
                  </a:lnTo>
                  <a:lnTo>
                    <a:pt x="5216" y="3613"/>
                  </a:lnTo>
                  <a:lnTo>
                    <a:pt x="5224" y="3609"/>
                  </a:lnTo>
                  <a:lnTo>
                    <a:pt x="5231" y="3608"/>
                  </a:lnTo>
                  <a:lnTo>
                    <a:pt x="5239" y="3606"/>
                  </a:lnTo>
                  <a:lnTo>
                    <a:pt x="5248" y="3606"/>
                  </a:lnTo>
                  <a:lnTo>
                    <a:pt x="5255" y="3606"/>
                  </a:lnTo>
                  <a:lnTo>
                    <a:pt x="5264" y="3607"/>
                  </a:lnTo>
                  <a:lnTo>
                    <a:pt x="5273" y="3609"/>
                  </a:lnTo>
                  <a:lnTo>
                    <a:pt x="5282" y="3613"/>
                  </a:lnTo>
                  <a:lnTo>
                    <a:pt x="5290" y="3616"/>
                  </a:lnTo>
                  <a:lnTo>
                    <a:pt x="5299" y="3620"/>
                  </a:lnTo>
                  <a:lnTo>
                    <a:pt x="5317" y="3628"/>
                  </a:lnTo>
                  <a:lnTo>
                    <a:pt x="5333" y="3633"/>
                  </a:lnTo>
                  <a:lnTo>
                    <a:pt x="5342" y="3635"/>
                  </a:lnTo>
                  <a:lnTo>
                    <a:pt x="5349" y="3636"/>
                  </a:lnTo>
                  <a:lnTo>
                    <a:pt x="5357" y="3637"/>
                  </a:lnTo>
                  <a:lnTo>
                    <a:pt x="5366" y="3636"/>
                  </a:lnTo>
                  <a:lnTo>
                    <a:pt x="5373" y="3635"/>
                  </a:lnTo>
                  <a:lnTo>
                    <a:pt x="5381" y="3633"/>
                  </a:lnTo>
                  <a:lnTo>
                    <a:pt x="5389" y="3630"/>
                  </a:lnTo>
                  <a:lnTo>
                    <a:pt x="5396" y="3628"/>
                  </a:lnTo>
                  <a:lnTo>
                    <a:pt x="5411" y="3619"/>
                  </a:lnTo>
                  <a:lnTo>
                    <a:pt x="5426" y="3608"/>
                  </a:lnTo>
                  <a:lnTo>
                    <a:pt x="5439" y="3594"/>
                  </a:lnTo>
                  <a:lnTo>
                    <a:pt x="5453" y="3578"/>
                  </a:lnTo>
                  <a:lnTo>
                    <a:pt x="5466" y="3559"/>
                  </a:lnTo>
                  <a:lnTo>
                    <a:pt x="5479" y="3537"/>
                  </a:lnTo>
                  <a:lnTo>
                    <a:pt x="5491" y="3512"/>
                  </a:lnTo>
                  <a:lnTo>
                    <a:pt x="5503" y="3485"/>
                  </a:lnTo>
                  <a:lnTo>
                    <a:pt x="5514" y="3455"/>
                  </a:lnTo>
                  <a:lnTo>
                    <a:pt x="5526" y="3423"/>
                  </a:lnTo>
                  <a:lnTo>
                    <a:pt x="5536" y="3389"/>
                  </a:lnTo>
                  <a:lnTo>
                    <a:pt x="5545" y="3357"/>
                  </a:lnTo>
                  <a:lnTo>
                    <a:pt x="5553" y="3328"/>
                  </a:lnTo>
                  <a:lnTo>
                    <a:pt x="5559" y="3299"/>
                  </a:lnTo>
                  <a:lnTo>
                    <a:pt x="5563" y="3272"/>
                  </a:lnTo>
                  <a:lnTo>
                    <a:pt x="5567" y="3248"/>
                  </a:lnTo>
                  <a:lnTo>
                    <a:pt x="5568" y="3224"/>
                  </a:lnTo>
                  <a:lnTo>
                    <a:pt x="5568" y="3202"/>
                  </a:lnTo>
                  <a:lnTo>
                    <a:pt x="5567" y="3182"/>
                  </a:lnTo>
                  <a:lnTo>
                    <a:pt x="5565" y="3165"/>
                  </a:lnTo>
                  <a:lnTo>
                    <a:pt x="5560" y="3147"/>
                  </a:lnTo>
                  <a:lnTo>
                    <a:pt x="5555" y="3133"/>
                  </a:lnTo>
                  <a:lnTo>
                    <a:pt x="5548" y="3120"/>
                  </a:lnTo>
                  <a:lnTo>
                    <a:pt x="5539" y="3108"/>
                  </a:lnTo>
                  <a:lnTo>
                    <a:pt x="5530" y="3098"/>
                  </a:lnTo>
                  <a:lnTo>
                    <a:pt x="5519" y="3091"/>
                  </a:lnTo>
                  <a:lnTo>
                    <a:pt x="5513" y="3086"/>
                  </a:lnTo>
                  <a:lnTo>
                    <a:pt x="5508" y="3082"/>
                  </a:lnTo>
                  <a:lnTo>
                    <a:pt x="5504" y="3077"/>
                  </a:lnTo>
                  <a:lnTo>
                    <a:pt x="5500" y="3072"/>
                  </a:lnTo>
                  <a:lnTo>
                    <a:pt x="5498" y="3066"/>
                  </a:lnTo>
                  <a:lnTo>
                    <a:pt x="5495" y="3061"/>
                  </a:lnTo>
                  <a:lnTo>
                    <a:pt x="5494" y="3054"/>
                  </a:lnTo>
                  <a:lnTo>
                    <a:pt x="5492" y="3049"/>
                  </a:lnTo>
                  <a:lnTo>
                    <a:pt x="5492" y="3042"/>
                  </a:lnTo>
                  <a:lnTo>
                    <a:pt x="5492" y="3035"/>
                  </a:lnTo>
                  <a:lnTo>
                    <a:pt x="5496" y="3020"/>
                  </a:lnTo>
                  <a:lnTo>
                    <a:pt x="5501" y="3003"/>
                  </a:lnTo>
                  <a:lnTo>
                    <a:pt x="5509" y="2986"/>
                  </a:lnTo>
                  <a:lnTo>
                    <a:pt x="5520" y="2967"/>
                  </a:lnTo>
                  <a:lnTo>
                    <a:pt x="5533" y="2946"/>
                  </a:lnTo>
                  <a:lnTo>
                    <a:pt x="5549" y="2924"/>
                  </a:lnTo>
                  <a:lnTo>
                    <a:pt x="5568" y="2900"/>
                  </a:lnTo>
                  <a:lnTo>
                    <a:pt x="5590" y="2876"/>
                  </a:lnTo>
                  <a:lnTo>
                    <a:pt x="5614" y="2850"/>
                  </a:lnTo>
                  <a:lnTo>
                    <a:pt x="5640" y="2823"/>
                  </a:lnTo>
                  <a:lnTo>
                    <a:pt x="5669" y="2794"/>
                  </a:lnTo>
                  <a:lnTo>
                    <a:pt x="5695" y="2764"/>
                  </a:lnTo>
                  <a:lnTo>
                    <a:pt x="5717" y="2734"/>
                  </a:lnTo>
                  <a:lnTo>
                    <a:pt x="5739" y="2705"/>
                  </a:lnTo>
                  <a:lnTo>
                    <a:pt x="5759" y="2675"/>
                  </a:lnTo>
                  <a:lnTo>
                    <a:pt x="5778" y="2646"/>
                  </a:lnTo>
                  <a:lnTo>
                    <a:pt x="5795" y="2618"/>
                  </a:lnTo>
                  <a:lnTo>
                    <a:pt x="5810" y="2589"/>
                  </a:lnTo>
                  <a:lnTo>
                    <a:pt x="5824" y="2561"/>
                  </a:lnTo>
                  <a:lnTo>
                    <a:pt x="5837" y="2532"/>
                  </a:lnTo>
                  <a:lnTo>
                    <a:pt x="5847" y="2505"/>
                  </a:lnTo>
                  <a:lnTo>
                    <a:pt x="5856" y="2478"/>
                  </a:lnTo>
                  <a:lnTo>
                    <a:pt x="5864" y="2450"/>
                  </a:lnTo>
                  <a:lnTo>
                    <a:pt x="5870" y="2423"/>
                  </a:lnTo>
                  <a:lnTo>
                    <a:pt x="5875" y="2397"/>
                  </a:lnTo>
                  <a:lnTo>
                    <a:pt x="5878" y="2371"/>
                  </a:lnTo>
                  <a:lnTo>
                    <a:pt x="5880" y="2346"/>
                  </a:lnTo>
                  <a:lnTo>
                    <a:pt x="5880" y="2319"/>
                  </a:lnTo>
                  <a:lnTo>
                    <a:pt x="5879" y="2294"/>
                  </a:lnTo>
                  <a:lnTo>
                    <a:pt x="5876" y="2269"/>
                  </a:lnTo>
                  <a:lnTo>
                    <a:pt x="5871" y="2244"/>
                  </a:lnTo>
                  <a:lnTo>
                    <a:pt x="5865" y="2220"/>
                  </a:lnTo>
                  <a:lnTo>
                    <a:pt x="5857" y="2196"/>
                  </a:lnTo>
                  <a:lnTo>
                    <a:pt x="5849" y="2172"/>
                  </a:lnTo>
                  <a:lnTo>
                    <a:pt x="5838" y="2149"/>
                  </a:lnTo>
                  <a:lnTo>
                    <a:pt x="5826" y="2125"/>
                  </a:lnTo>
                  <a:lnTo>
                    <a:pt x="5812" y="2102"/>
                  </a:lnTo>
                  <a:lnTo>
                    <a:pt x="5797" y="2080"/>
                  </a:lnTo>
                  <a:lnTo>
                    <a:pt x="5781" y="2057"/>
                  </a:lnTo>
                  <a:lnTo>
                    <a:pt x="5762" y="2035"/>
                  </a:lnTo>
                  <a:lnTo>
                    <a:pt x="5743" y="2013"/>
                  </a:lnTo>
                  <a:lnTo>
                    <a:pt x="5721" y="1993"/>
                  </a:lnTo>
                  <a:lnTo>
                    <a:pt x="5698" y="1971"/>
                  </a:lnTo>
                  <a:lnTo>
                    <a:pt x="5677" y="1948"/>
                  </a:lnTo>
                  <a:lnTo>
                    <a:pt x="5660" y="1927"/>
                  </a:lnTo>
                  <a:lnTo>
                    <a:pt x="5652" y="1917"/>
                  </a:lnTo>
                  <a:lnTo>
                    <a:pt x="5646" y="1907"/>
                  </a:lnTo>
                  <a:lnTo>
                    <a:pt x="5641" y="1898"/>
                  </a:lnTo>
                  <a:lnTo>
                    <a:pt x="5637" y="1889"/>
                  </a:lnTo>
                  <a:lnTo>
                    <a:pt x="5634" y="1881"/>
                  </a:lnTo>
                  <a:lnTo>
                    <a:pt x="5632" y="1873"/>
                  </a:lnTo>
                  <a:lnTo>
                    <a:pt x="5631" y="1865"/>
                  </a:lnTo>
                  <a:lnTo>
                    <a:pt x="5632" y="1857"/>
                  </a:lnTo>
                  <a:lnTo>
                    <a:pt x="5633" y="1851"/>
                  </a:lnTo>
                  <a:lnTo>
                    <a:pt x="5636" y="1844"/>
                  </a:lnTo>
                  <a:lnTo>
                    <a:pt x="5639" y="1839"/>
                  </a:lnTo>
                  <a:lnTo>
                    <a:pt x="5643" y="1832"/>
                  </a:lnTo>
                  <a:lnTo>
                    <a:pt x="5665" y="1809"/>
                  </a:lnTo>
                  <a:lnTo>
                    <a:pt x="5691" y="1785"/>
                  </a:lnTo>
                  <a:lnTo>
                    <a:pt x="5720" y="1758"/>
                  </a:lnTo>
                  <a:lnTo>
                    <a:pt x="5752" y="1729"/>
                  </a:lnTo>
                  <a:lnTo>
                    <a:pt x="5769" y="1714"/>
                  </a:lnTo>
                  <a:lnTo>
                    <a:pt x="5785" y="1696"/>
                  </a:lnTo>
                  <a:lnTo>
                    <a:pt x="5799" y="1677"/>
                  </a:lnTo>
                  <a:lnTo>
                    <a:pt x="5815" y="1655"/>
                  </a:lnTo>
                  <a:lnTo>
                    <a:pt x="5828" y="1632"/>
                  </a:lnTo>
                  <a:lnTo>
                    <a:pt x="5841" y="1607"/>
                  </a:lnTo>
                  <a:lnTo>
                    <a:pt x="5853" y="1581"/>
                  </a:lnTo>
                  <a:lnTo>
                    <a:pt x="5865" y="1552"/>
                  </a:lnTo>
                  <a:lnTo>
                    <a:pt x="5869" y="1537"/>
                  </a:lnTo>
                  <a:lnTo>
                    <a:pt x="5874" y="1521"/>
                  </a:lnTo>
                  <a:lnTo>
                    <a:pt x="5877" y="1503"/>
                  </a:lnTo>
                  <a:lnTo>
                    <a:pt x="5878" y="1486"/>
                  </a:lnTo>
                  <a:lnTo>
                    <a:pt x="5879" y="1466"/>
                  </a:lnTo>
                  <a:lnTo>
                    <a:pt x="5879" y="1445"/>
                  </a:lnTo>
                  <a:lnTo>
                    <a:pt x="5879" y="1425"/>
                  </a:lnTo>
                  <a:lnTo>
                    <a:pt x="5877" y="1403"/>
                  </a:lnTo>
                  <a:lnTo>
                    <a:pt x="5875" y="1380"/>
                  </a:lnTo>
                  <a:lnTo>
                    <a:pt x="5870" y="1355"/>
                  </a:lnTo>
                  <a:lnTo>
                    <a:pt x="5866" y="1330"/>
                  </a:lnTo>
                  <a:lnTo>
                    <a:pt x="5861" y="1304"/>
                  </a:lnTo>
                  <a:lnTo>
                    <a:pt x="5853" y="1277"/>
                  </a:lnTo>
                  <a:lnTo>
                    <a:pt x="5845" y="1249"/>
                  </a:lnTo>
                  <a:lnTo>
                    <a:pt x="5828" y="1190"/>
                  </a:lnTo>
                  <a:lnTo>
                    <a:pt x="5784" y="1216"/>
                  </a:lnTo>
                  <a:lnTo>
                    <a:pt x="5741" y="1243"/>
                  </a:lnTo>
                  <a:lnTo>
                    <a:pt x="5701" y="1271"/>
                  </a:lnTo>
                  <a:lnTo>
                    <a:pt x="5663" y="1297"/>
                  </a:lnTo>
                  <a:lnTo>
                    <a:pt x="5626" y="1324"/>
                  </a:lnTo>
                  <a:lnTo>
                    <a:pt x="5592" y="1351"/>
                  </a:lnTo>
                  <a:lnTo>
                    <a:pt x="5558" y="1378"/>
                  </a:lnTo>
                  <a:lnTo>
                    <a:pt x="5527" y="1405"/>
                  </a:lnTo>
                  <a:lnTo>
                    <a:pt x="5498" y="1432"/>
                  </a:lnTo>
                  <a:lnTo>
                    <a:pt x="5471" y="1460"/>
                  </a:lnTo>
                  <a:lnTo>
                    <a:pt x="5445" y="1487"/>
                  </a:lnTo>
                  <a:lnTo>
                    <a:pt x="5421" y="1514"/>
                  </a:lnTo>
                  <a:lnTo>
                    <a:pt x="5400" y="1543"/>
                  </a:lnTo>
                  <a:lnTo>
                    <a:pt x="5380" y="1570"/>
                  </a:lnTo>
                  <a:lnTo>
                    <a:pt x="5361" y="1597"/>
                  </a:lnTo>
                  <a:lnTo>
                    <a:pt x="5345" y="1625"/>
                  </a:lnTo>
                  <a:lnTo>
                    <a:pt x="5331" y="1653"/>
                  </a:lnTo>
                  <a:lnTo>
                    <a:pt x="5318" y="1680"/>
                  </a:lnTo>
                  <a:lnTo>
                    <a:pt x="5307" y="1709"/>
                  </a:lnTo>
                  <a:lnTo>
                    <a:pt x="5298" y="1736"/>
                  </a:lnTo>
                  <a:lnTo>
                    <a:pt x="5290" y="1764"/>
                  </a:lnTo>
                  <a:lnTo>
                    <a:pt x="5285" y="1793"/>
                  </a:lnTo>
                  <a:lnTo>
                    <a:pt x="5282" y="1820"/>
                  </a:lnTo>
                  <a:lnTo>
                    <a:pt x="5281" y="1848"/>
                  </a:lnTo>
                  <a:lnTo>
                    <a:pt x="5281" y="1877"/>
                  </a:lnTo>
                  <a:lnTo>
                    <a:pt x="5283" y="1905"/>
                  </a:lnTo>
                  <a:lnTo>
                    <a:pt x="5286" y="1934"/>
                  </a:lnTo>
                  <a:lnTo>
                    <a:pt x="5293" y="1962"/>
                  </a:lnTo>
                  <a:lnTo>
                    <a:pt x="5299" y="1990"/>
                  </a:lnTo>
                  <a:lnTo>
                    <a:pt x="5309" y="2019"/>
                  </a:lnTo>
                  <a:lnTo>
                    <a:pt x="5320" y="2047"/>
                  </a:lnTo>
                  <a:lnTo>
                    <a:pt x="5333" y="2077"/>
                  </a:lnTo>
                  <a:lnTo>
                    <a:pt x="5288" y="2057"/>
                  </a:lnTo>
                  <a:lnTo>
                    <a:pt x="5247" y="2041"/>
                  </a:lnTo>
                  <a:lnTo>
                    <a:pt x="5168" y="2009"/>
                  </a:lnTo>
                  <a:lnTo>
                    <a:pt x="5147" y="2002"/>
                  </a:lnTo>
                  <a:lnTo>
                    <a:pt x="5119" y="1994"/>
                  </a:lnTo>
                  <a:lnTo>
                    <a:pt x="5045" y="1973"/>
                  </a:lnTo>
                  <a:lnTo>
                    <a:pt x="4945" y="1948"/>
                  </a:lnTo>
                  <a:lnTo>
                    <a:pt x="4821" y="1918"/>
                  </a:lnTo>
                  <a:lnTo>
                    <a:pt x="4662" y="1886"/>
                  </a:lnTo>
                  <a:lnTo>
                    <a:pt x="4502" y="1854"/>
                  </a:lnTo>
                  <a:lnTo>
                    <a:pt x="4338" y="1823"/>
                  </a:lnTo>
                  <a:lnTo>
                    <a:pt x="4171" y="1795"/>
                  </a:lnTo>
                  <a:lnTo>
                    <a:pt x="4000" y="1768"/>
                  </a:lnTo>
                  <a:lnTo>
                    <a:pt x="3828" y="1743"/>
                  </a:lnTo>
                  <a:lnTo>
                    <a:pt x="3652" y="1720"/>
                  </a:lnTo>
                  <a:lnTo>
                    <a:pt x="3474" y="1697"/>
                  </a:lnTo>
                  <a:lnTo>
                    <a:pt x="3299" y="1678"/>
                  </a:lnTo>
                  <a:lnTo>
                    <a:pt x="3136" y="1662"/>
                  </a:lnTo>
                  <a:lnTo>
                    <a:pt x="2985" y="1650"/>
                  </a:lnTo>
                  <a:lnTo>
                    <a:pt x="2844" y="1640"/>
                  </a:lnTo>
                  <a:lnTo>
                    <a:pt x="2778" y="1637"/>
                  </a:lnTo>
                  <a:lnTo>
                    <a:pt x="2715" y="1633"/>
                  </a:lnTo>
                  <a:lnTo>
                    <a:pt x="2655" y="1632"/>
                  </a:lnTo>
                  <a:lnTo>
                    <a:pt x="2597" y="1631"/>
                  </a:lnTo>
                  <a:lnTo>
                    <a:pt x="2542" y="1631"/>
                  </a:lnTo>
                  <a:lnTo>
                    <a:pt x="2491" y="1631"/>
                  </a:lnTo>
                  <a:lnTo>
                    <a:pt x="2442" y="1632"/>
                  </a:lnTo>
                  <a:lnTo>
                    <a:pt x="2396" y="1635"/>
                  </a:lnTo>
                  <a:lnTo>
                    <a:pt x="2396" y="1410"/>
                  </a:lnTo>
                  <a:lnTo>
                    <a:pt x="2438" y="1401"/>
                  </a:lnTo>
                  <a:lnTo>
                    <a:pt x="2484" y="1392"/>
                  </a:lnTo>
                  <a:lnTo>
                    <a:pt x="2532" y="1384"/>
                  </a:lnTo>
                  <a:lnTo>
                    <a:pt x="2584" y="1379"/>
                  </a:lnTo>
                  <a:lnTo>
                    <a:pt x="2638" y="1374"/>
                  </a:lnTo>
                  <a:lnTo>
                    <a:pt x="2696" y="1371"/>
                  </a:lnTo>
                  <a:lnTo>
                    <a:pt x="2756" y="1370"/>
                  </a:lnTo>
                  <a:lnTo>
                    <a:pt x="2820" y="1370"/>
                  </a:lnTo>
                  <a:lnTo>
                    <a:pt x="2885" y="1370"/>
                  </a:lnTo>
                  <a:lnTo>
                    <a:pt x="2955" y="1373"/>
                  </a:lnTo>
                  <a:lnTo>
                    <a:pt x="3027" y="1377"/>
                  </a:lnTo>
                  <a:lnTo>
                    <a:pt x="3101" y="1382"/>
                  </a:lnTo>
                  <a:lnTo>
                    <a:pt x="3180" y="1389"/>
                  </a:lnTo>
                  <a:lnTo>
                    <a:pt x="3261" y="1396"/>
                  </a:lnTo>
                  <a:lnTo>
                    <a:pt x="3344" y="1405"/>
                  </a:lnTo>
                  <a:lnTo>
                    <a:pt x="3431" y="1416"/>
                  </a:lnTo>
                  <a:lnTo>
                    <a:pt x="3518" y="1427"/>
                  </a:lnTo>
                  <a:lnTo>
                    <a:pt x="3601" y="1439"/>
                  </a:lnTo>
                  <a:lnTo>
                    <a:pt x="3680" y="1450"/>
                  </a:lnTo>
                  <a:lnTo>
                    <a:pt x="3756" y="1462"/>
                  </a:lnTo>
                  <a:lnTo>
                    <a:pt x="3829" y="1474"/>
                  </a:lnTo>
                  <a:lnTo>
                    <a:pt x="3898" y="1486"/>
                  </a:lnTo>
                  <a:lnTo>
                    <a:pt x="3962" y="1499"/>
                  </a:lnTo>
                  <a:lnTo>
                    <a:pt x="4024" y="1512"/>
                  </a:lnTo>
                  <a:lnTo>
                    <a:pt x="4082" y="1524"/>
                  </a:lnTo>
                  <a:lnTo>
                    <a:pt x="4137" y="1537"/>
                  </a:lnTo>
                  <a:lnTo>
                    <a:pt x="4188" y="1551"/>
                  </a:lnTo>
                  <a:lnTo>
                    <a:pt x="4236" y="1564"/>
                  </a:lnTo>
                  <a:lnTo>
                    <a:pt x="4280" y="1579"/>
                  </a:lnTo>
                  <a:lnTo>
                    <a:pt x="4320" y="1592"/>
                  </a:lnTo>
                  <a:lnTo>
                    <a:pt x="4358" y="1606"/>
                  </a:lnTo>
                  <a:lnTo>
                    <a:pt x="4390" y="1620"/>
                  </a:lnTo>
                  <a:lnTo>
                    <a:pt x="4396" y="1622"/>
                  </a:lnTo>
                  <a:lnTo>
                    <a:pt x="4401" y="1623"/>
                  </a:lnTo>
                  <a:lnTo>
                    <a:pt x="4406" y="1623"/>
                  </a:lnTo>
                  <a:lnTo>
                    <a:pt x="4410" y="1622"/>
                  </a:lnTo>
                  <a:lnTo>
                    <a:pt x="4413" y="1620"/>
                  </a:lnTo>
                  <a:lnTo>
                    <a:pt x="4418" y="1617"/>
                  </a:lnTo>
                  <a:lnTo>
                    <a:pt x="4420" y="1613"/>
                  </a:lnTo>
                  <a:lnTo>
                    <a:pt x="4423" y="1607"/>
                  </a:lnTo>
                  <a:lnTo>
                    <a:pt x="4425" y="1600"/>
                  </a:lnTo>
                  <a:lnTo>
                    <a:pt x="4427" y="1593"/>
                  </a:lnTo>
                  <a:lnTo>
                    <a:pt x="4431" y="1573"/>
                  </a:lnTo>
                  <a:lnTo>
                    <a:pt x="4433" y="1550"/>
                  </a:lnTo>
                  <a:lnTo>
                    <a:pt x="4433" y="1523"/>
                  </a:lnTo>
                  <a:lnTo>
                    <a:pt x="4432" y="1492"/>
                  </a:lnTo>
                  <a:lnTo>
                    <a:pt x="4430" y="1456"/>
                  </a:lnTo>
                  <a:lnTo>
                    <a:pt x="4425" y="1416"/>
                  </a:lnTo>
                  <a:lnTo>
                    <a:pt x="4420" y="1371"/>
                  </a:lnTo>
                  <a:lnTo>
                    <a:pt x="4413" y="1322"/>
                  </a:lnTo>
                  <a:lnTo>
                    <a:pt x="4406" y="1268"/>
                  </a:lnTo>
                  <a:lnTo>
                    <a:pt x="4385" y="1149"/>
                  </a:lnTo>
                  <a:lnTo>
                    <a:pt x="4373" y="1087"/>
                  </a:lnTo>
                  <a:lnTo>
                    <a:pt x="4360" y="1027"/>
                  </a:lnTo>
                  <a:lnTo>
                    <a:pt x="4346" y="970"/>
                  </a:lnTo>
                  <a:lnTo>
                    <a:pt x="4331" y="916"/>
                  </a:lnTo>
                  <a:lnTo>
                    <a:pt x="4315" y="865"/>
                  </a:lnTo>
                  <a:lnTo>
                    <a:pt x="4299" y="817"/>
                  </a:lnTo>
                  <a:lnTo>
                    <a:pt x="4281" y="772"/>
                  </a:lnTo>
                  <a:lnTo>
                    <a:pt x="4261" y="730"/>
                  </a:lnTo>
                  <a:lnTo>
                    <a:pt x="4242" y="691"/>
                  </a:lnTo>
                  <a:lnTo>
                    <a:pt x="4222" y="654"/>
                  </a:lnTo>
                  <a:lnTo>
                    <a:pt x="4200" y="621"/>
                  </a:lnTo>
                  <a:lnTo>
                    <a:pt x="4177" y="591"/>
                  </a:lnTo>
                  <a:lnTo>
                    <a:pt x="4154" y="563"/>
                  </a:lnTo>
                  <a:lnTo>
                    <a:pt x="4142" y="551"/>
                  </a:lnTo>
                  <a:lnTo>
                    <a:pt x="4129" y="539"/>
                  </a:lnTo>
                  <a:lnTo>
                    <a:pt x="4117" y="528"/>
                  </a:lnTo>
                  <a:lnTo>
                    <a:pt x="4104" y="517"/>
                  </a:lnTo>
                  <a:lnTo>
                    <a:pt x="4091" y="507"/>
                  </a:lnTo>
                  <a:lnTo>
                    <a:pt x="4078" y="498"/>
                  </a:lnTo>
                  <a:lnTo>
                    <a:pt x="4065" y="491"/>
                  </a:lnTo>
                  <a:lnTo>
                    <a:pt x="4050" y="483"/>
                  </a:lnTo>
                  <a:lnTo>
                    <a:pt x="4032" y="475"/>
                  </a:lnTo>
                  <a:lnTo>
                    <a:pt x="4015" y="469"/>
                  </a:lnTo>
                  <a:lnTo>
                    <a:pt x="3995" y="462"/>
                  </a:lnTo>
                  <a:lnTo>
                    <a:pt x="3974" y="455"/>
                  </a:lnTo>
                  <a:lnTo>
                    <a:pt x="3928" y="443"/>
                  </a:lnTo>
                  <a:lnTo>
                    <a:pt x="3877" y="432"/>
                  </a:lnTo>
                  <a:lnTo>
                    <a:pt x="3820" y="421"/>
                  </a:lnTo>
                  <a:lnTo>
                    <a:pt x="3758" y="411"/>
                  </a:lnTo>
                  <a:lnTo>
                    <a:pt x="3690" y="402"/>
                  </a:lnTo>
                  <a:lnTo>
                    <a:pt x="3619" y="395"/>
                  </a:lnTo>
                  <a:lnTo>
                    <a:pt x="3547" y="388"/>
                  </a:lnTo>
                  <a:lnTo>
                    <a:pt x="3474" y="384"/>
                  </a:lnTo>
                  <a:lnTo>
                    <a:pt x="3399" y="380"/>
                  </a:lnTo>
                  <a:lnTo>
                    <a:pt x="3323" y="378"/>
                  </a:lnTo>
                  <a:lnTo>
                    <a:pt x="3246" y="377"/>
                  </a:lnTo>
                  <a:lnTo>
                    <a:pt x="3167" y="378"/>
                  </a:lnTo>
                  <a:lnTo>
                    <a:pt x="3087" y="380"/>
                  </a:lnTo>
                  <a:lnTo>
                    <a:pt x="3009" y="384"/>
                  </a:lnTo>
                  <a:lnTo>
                    <a:pt x="2930" y="388"/>
                  </a:lnTo>
                  <a:lnTo>
                    <a:pt x="2852" y="395"/>
                  </a:lnTo>
                  <a:lnTo>
                    <a:pt x="2776" y="403"/>
                  </a:lnTo>
                  <a:lnTo>
                    <a:pt x="2701" y="413"/>
                  </a:lnTo>
                  <a:lnTo>
                    <a:pt x="2626" y="425"/>
                  </a:lnTo>
                  <a:lnTo>
                    <a:pt x="2552" y="438"/>
                  </a:lnTo>
                  <a:lnTo>
                    <a:pt x="2480" y="452"/>
                  </a:lnTo>
                  <a:lnTo>
                    <a:pt x="2445" y="461"/>
                  </a:lnTo>
                  <a:lnTo>
                    <a:pt x="2411" y="470"/>
                  </a:lnTo>
                  <a:lnTo>
                    <a:pt x="2378" y="479"/>
                  </a:lnTo>
                  <a:lnTo>
                    <a:pt x="2348" y="488"/>
                  </a:lnTo>
                  <a:lnTo>
                    <a:pt x="2317" y="498"/>
                  </a:lnTo>
                  <a:lnTo>
                    <a:pt x="2289" y="509"/>
                  </a:lnTo>
                  <a:lnTo>
                    <a:pt x="2263" y="520"/>
                  </a:lnTo>
                  <a:lnTo>
                    <a:pt x="2236" y="532"/>
                  </a:lnTo>
                  <a:lnTo>
                    <a:pt x="2212" y="544"/>
                  </a:lnTo>
                  <a:lnTo>
                    <a:pt x="2189" y="556"/>
                  </a:lnTo>
                  <a:lnTo>
                    <a:pt x="2167" y="569"/>
                  </a:lnTo>
                  <a:lnTo>
                    <a:pt x="2148" y="583"/>
                  </a:lnTo>
                  <a:lnTo>
                    <a:pt x="2128" y="598"/>
                  </a:lnTo>
                  <a:lnTo>
                    <a:pt x="2111" y="612"/>
                  </a:lnTo>
                  <a:lnTo>
                    <a:pt x="2095" y="627"/>
                  </a:lnTo>
                  <a:lnTo>
                    <a:pt x="2080" y="642"/>
                  </a:lnTo>
                  <a:lnTo>
                    <a:pt x="2064" y="662"/>
                  </a:lnTo>
                  <a:lnTo>
                    <a:pt x="2050" y="683"/>
                  </a:lnTo>
                  <a:lnTo>
                    <a:pt x="2035" y="705"/>
                  </a:lnTo>
                  <a:lnTo>
                    <a:pt x="2024" y="728"/>
                  </a:lnTo>
                  <a:lnTo>
                    <a:pt x="2013" y="752"/>
                  </a:lnTo>
                  <a:lnTo>
                    <a:pt x="2006" y="778"/>
                  </a:lnTo>
                  <a:lnTo>
                    <a:pt x="1998" y="805"/>
                  </a:lnTo>
                  <a:lnTo>
                    <a:pt x="1993" y="834"/>
                  </a:lnTo>
                  <a:lnTo>
                    <a:pt x="1988" y="863"/>
                  </a:lnTo>
                  <a:lnTo>
                    <a:pt x="1986" y="895"/>
                  </a:lnTo>
                  <a:lnTo>
                    <a:pt x="1985" y="928"/>
                  </a:lnTo>
                  <a:lnTo>
                    <a:pt x="1986" y="961"/>
                  </a:lnTo>
                  <a:lnTo>
                    <a:pt x="1988" y="996"/>
                  </a:lnTo>
                  <a:lnTo>
                    <a:pt x="1992" y="1034"/>
                  </a:lnTo>
                  <a:lnTo>
                    <a:pt x="1997" y="1072"/>
                  </a:lnTo>
                  <a:lnTo>
                    <a:pt x="2004" y="1111"/>
                  </a:lnTo>
                  <a:lnTo>
                    <a:pt x="2017" y="1189"/>
                  </a:lnTo>
                  <a:lnTo>
                    <a:pt x="2022" y="1226"/>
                  </a:lnTo>
                  <a:lnTo>
                    <a:pt x="2027" y="1262"/>
                  </a:lnTo>
                  <a:lnTo>
                    <a:pt x="2031" y="1297"/>
                  </a:lnTo>
                  <a:lnTo>
                    <a:pt x="2033" y="1331"/>
                  </a:lnTo>
                  <a:lnTo>
                    <a:pt x="2035" y="1363"/>
                  </a:lnTo>
                  <a:lnTo>
                    <a:pt x="2036" y="1395"/>
                  </a:lnTo>
                  <a:lnTo>
                    <a:pt x="2038" y="1426"/>
                  </a:lnTo>
                  <a:lnTo>
                    <a:pt x="2036" y="1454"/>
                  </a:lnTo>
                  <a:lnTo>
                    <a:pt x="2035" y="1483"/>
                  </a:lnTo>
                  <a:lnTo>
                    <a:pt x="2033" y="1510"/>
                  </a:lnTo>
                  <a:lnTo>
                    <a:pt x="2031" y="1536"/>
                  </a:lnTo>
                  <a:lnTo>
                    <a:pt x="2027" y="1560"/>
                  </a:lnTo>
                  <a:lnTo>
                    <a:pt x="2022" y="1584"/>
                  </a:lnTo>
                  <a:lnTo>
                    <a:pt x="2017" y="1606"/>
                  </a:lnTo>
                  <a:lnTo>
                    <a:pt x="2000" y="1605"/>
                  </a:lnTo>
                  <a:lnTo>
                    <a:pt x="1979" y="1605"/>
                  </a:lnTo>
                  <a:lnTo>
                    <a:pt x="1950" y="1606"/>
                  </a:lnTo>
                  <a:lnTo>
                    <a:pt x="1917" y="1609"/>
                  </a:lnTo>
                  <a:lnTo>
                    <a:pt x="1834" y="1618"/>
                  </a:lnTo>
                  <a:lnTo>
                    <a:pt x="1729" y="1631"/>
                  </a:lnTo>
                  <a:lnTo>
                    <a:pt x="1672" y="1640"/>
                  </a:lnTo>
                  <a:lnTo>
                    <a:pt x="1615" y="1649"/>
                  </a:lnTo>
                  <a:lnTo>
                    <a:pt x="1557" y="1659"/>
                  </a:lnTo>
                  <a:lnTo>
                    <a:pt x="1500" y="1670"/>
                  </a:lnTo>
                  <a:lnTo>
                    <a:pt x="1443" y="1684"/>
                  </a:lnTo>
                  <a:lnTo>
                    <a:pt x="1385" y="1697"/>
                  </a:lnTo>
                  <a:lnTo>
                    <a:pt x="1330" y="1711"/>
                  </a:lnTo>
                  <a:lnTo>
                    <a:pt x="1273" y="1727"/>
                  </a:lnTo>
                  <a:lnTo>
                    <a:pt x="1217" y="1744"/>
                  </a:lnTo>
                  <a:lnTo>
                    <a:pt x="1166" y="1761"/>
                  </a:lnTo>
                  <a:lnTo>
                    <a:pt x="1117" y="1781"/>
                  </a:lnTo>
                  <a:lnTo>
                    <a:pt x="1071" y="1800"/>
                  </a:lnTo>
                  <a:lnTo>
                    <a:pt x="1027" y="1821"/>
                  </a:lnTo>
                  <a:lnTo>
                    <a:pt x="988" y="1844"/>
                  </a:lnTo>
                  <a:lnTo>
                    <a:pt x="951" y="1867"/>
                  </a:lnTo>
                  <a:lnTo>
                    <a:pt x="916" y="1891"/>
                  </a:lnTo>
                  <a:lnTo>
                    <a:pt x="902" y="1903"/>
                  </a:lnTo>
                  <a:lnTo>
                    <a:pt x="888" y="1916"/>
                  </a:lnTo>
                  <a:lnTo>
                    <a:pt x="877" y="1928"/>
                  </a:lnTo>
                  <a:lnTo>
                    <a:pt x="869" y="1941"/>
                  </a:lnTo>
                  <a:lnTo>
                    <a:pt x="862" y="1954"/>
                  </a:lnTo>
                  <a:lnTo>
                    <a:pt x="858" y="1968"/>
                  </a:lnTo>
                  <a:lnTo>
                    <a:pt x="856" y="1982"/>
                  </a:lnTo>
                  <a:lnTo>
                    <a:pt x="856" y="1996"/>
                  </a:lnTo>
                  <a:lnTo>
                    <a:pt x="858" y="2010"/>
                  </a:lnTo>
                  <a:lnTo>
                    <a:pt x="862" y="2024"/>
                  </a:lnTo>
                  <a:lnTo>
                    <a:pt x="869" y="2039"/>
                  </a:lnTo>
                  <a:lnTo>
                    <a:pt x="877" y="2054"/>
                  </a:lnTo>
                  <a:lnTo>
                    <a:pt x="888" y="2068"/>
                  </a:lnTo>
                  <a:lnTo>
                    <a:pt x="902" y="2083"/>
                  </a:lnTo>
                  <a:lnTo>
                    <a:pt x="917" y="2099"/>
                  </a:lnTo>
                  <a:lnTo>
                    <a:pt x="934" y="2115"/>
                  </a:lnTo>
                  <a:lnTo>
                    <a:pt x="955" y="2131"/>
                  </a:lnTo>
                  <a:lnTo>
                    <a:pt x="978" y="2147"/>
                  </a:lnTo>
                  <a:lnTo>
                    <a:pt x="1002" y="2160"/>
                  </a:lnTo>
                  <a:lnTo>
                    <a:pt x="1027" y="2172"/>
                  </a:lnTo>
                  <a:lnTo>
                    <a:pt x="1053" y="2184"/>
                  </a:lnTo>
                  <a:lnTo>
                    <a:pt x="1081" y="2194"/>
                  </a:lnTo>
                  <a:lnTo>
                    <a:pt x="1110" y="2201"/>
                  </a:lnTo>
                  <a:lnTo>
                    <a:pt x="1140" y="2209"/>
                  </a:lnTo>
                  <a:lnTo>
                    <a:pt x="1171" y="2214"/>
                  </a:lnTo>
                  <a:lnTo>
                    <a:pt x="1204" y="2219"/>
                  </a:lnTo>
                  <a:lnTo>
                    <a:pt x="1238" y="2222"/>
                  </a:lnTo>
                  <a:lnTo>
                    <a:pt x="1273" y="2223"/>
                  </a:lnTo>
                  <a:lnTo>
                    <a:pt x="1310" y="2224"/>
                  </a:lnTo>
                  <a:lnTo>
                    <a:pt x="1347" y="2223"/>
                  </a:lnTo>
                  <a:lnTo>
                    <a:pt x="1387" y="2220"/>
                  </a:lnTo>
                  <a:lnTo>
                    <a:pt x="1427" y="2217"/>
                  </a:lnTo>
                  <a:lnTo>
                    <a:pt x="1467" y="2212"/>
                  </a:lnTo>
                  <a:lnTo>
                    <a:pt x="1506" y="2209"/>
                  </a:lnTo>
                  <a:lnTo>
                    <a:pt x="1544" y="2207"/>
                  </a:lnTo>
                  <a:lnTo>
                    <a:pt x="1580" y="2206"/>
                  </a:lnTo>
                  <a:lnTo>
                    <a:pt x="1615" y="2206"/>
                  </a:lnTo>
                  <a:lnTo>
                    <a:pt x="1649" y="2206"/>
                  </a:lnTo>
                  <a:lnTo>
                    <a:pt x="1681" y="2207"/>
                  </a:lnTo>
                  <a:lnTo>
                    <a:pt x="1712" y="2209"/>
                  </a:lnTo>
                  <a:lnTo>
                    <a:pt x="1742" y="2212"/>
                  </a:lnTo>
                  <a:lnTo>
                    <a:pt x="1770" y="2217"/>
                  </a:lnTo>
                  <a:lnTo>
                    <a:pt x="1797" y="2221"/>
                  </a:lnTo>
                  <a:lnTo>
                    <a:pt x="1822" y="2226"/>
                  </a:lnTo>
                  <a:lnTo>
                    <a:pt x="1847" y="2233"/>
                  </a:lnTo>
                  <a:lnTo>
                    <a:pt x="1870" y="2241"/>
                  </a:lnTo>
                  <a:lnTo>
                    <a:pt x="1891" y="2249"/>
                  </a:lnTo>
                  <a:lnTo>
                    <a:pt x="1912" y="2258"/>
                  </a:lnTo>
                  <a:lnTo>
                    <a:pt x="1890" y="2292"/>
                  </a:lnTo>
                  <a:lnTo>
                    <a:pt x="1871" y="2326"/>
                  </a:lnTo>
                  <a:lnTo>
                    <a:pt x="1855" y="2360"/>
                  </a:lnTo>
                  <a:lnTo>
                    <a:pt x="1842" y="2394"/>
                  </a:lnTo>
                  <a:lnTo>
                    <a:pt x="1831" y="2426"/>
                  </a:lnTo>
                  <a:lnTo>
                    <a:pt x="1822" y="2460"/>
                  </a:lnTo>
                  <a:lnTo>
                    <a:pt x="1817" y="2493"/>
                  </a:lnTo>
                  <a:lnTo>
                    <a:pt x="1815" y="2509"/>
                  </a:lnTo>
                  <a:lnTo>
                    <a:pt x="1814" y="2525"/>
                  </a:lnTo>
                  <a:lnTo>
                    <a:pt x="1809" y="2654"/>
                  </a:lnTo>
                  <a:lnTo>
                    <a:pt x="1808" y="2717"/>
                  </a:lnTo>
                  <a:lnTo>
                    <a:pt x="1807" y="2781"/>
                  </a:lnTo>
                  <a:lnTo>
                    <a:pt x="1809" y="2810"/>
                  </a:lnTo>
                  <a:lnTo>
                    <a:pt x="1811" y="2837"/>
                  </a:lnTo>
                  <a:lnTo>
                    <a:pt x="1814" y="2863"/>
                  </a:lnTo>
                  <a:lnTo>
                    <a:pt x="1817" y="2891"/>
                  </a:lnTo>
                  <a:lnTo>
                    <a:pt x="1821" y="2916"/>
                  </a:lnTo>
                  <a:lnTo>
                    <a:pt x="1826" y="2941"/>
                  </a:lnTo>
                  <a:lnTo>
                    <a:pt x="1831" y="2965"/>
                  </a:lnTo>
                  <a:lnTo>
                    <a:pt x="1837" y="2989"/>
                  </a:lnTo>
                  <a:lnTo>
                    <a:pt x="1843" y="3012"/>
                  </a:lnTo>
                  <a:lnTo>
                    <a:pt x="1851" y="3034"/>
                  </a:lnTo>
                  <a:lnTo>
                    <a:pt x="1858" y="3056"/>
                  </a:lnTo>
                  <a:lnTo>
                    <a:pt x="1867" y="3077"/>
                  </a:lnTo>
                  <a:lnTo>
                    <a:pt x="1876" y="3098"/>
                  </a:lnTo>
                  <a:lnTo>
                    <a:pt x="1886" y="3118"/>
                  </a:lnTo>
                  <a:lnTo>
                    <a:pt x="1896" y="3137"/>
                  </a:lnTo>
                  <a:lnTo>
                    <a:pt x="1906" y="3156"/>
                  </a:lnTo>
                  <a:lnTo>
                    <a:pt x="1952" y="3231"/>
                  </a:lnTo>
                  <a:lnTo>
                    <a:pt x="1998" y="3312"/>
                  </a:lnTo>
                  <a:lnTo>
                    <a:pt x="2046" y="3396"/>
                  </a:lnTo>
                  <a:lnTo>
                    <a:pt x="2094" y="3486"/>
                  </a:lnTo>
                  <a:lnTo>
                    <a:pt x="2125" y="3545"/>
                  </a:lnTo>
                  <a:lnTo>
                    <a:pt x="2151" y="3598"/>
                  </a:lnTo>
                  <a:lnTo>
                    <a:pt x="2174" y="3648"/>
                  </a:lnTo>
                  <a:lnTo>
                    <a:pt x="2194" y="3691"/>
                  </a:lnTo>
                  <a:lnTo>
                    <a:pt x="2210" y="3731"/>
                  </a:lnTo>
                  <a:lnTo>
                    <a:pt x="2222" y="3765"/>
                  </a:lnTo>
                  <a:lnTo>
                    <a:pt x="2232" y="3794"/>
                  </a:lnTo>
                  <a:lnTo>
                    <a:pt x="2238" y="3819"/>
                  </a:lnTo>
                  <a:lnTo>
                    <a:pt x="2249" y="3869"/>
                  </a:lnTo>
                  <a:lnTo>
                    <a:pt x="2266" y="3933"/>
                  </a:lnTo>
                  <a:lnTo>
                    <a:pt x="2288" y="4009"/>
                  </a:lnTo>
                  <a:lnTo>
                    <a:pt x="2315" y="4099"/>
                  </a:lnTo>
                  <a:lnTo>
                    <a:pt x="2317" y="4103"/>
                  </a:lnTo>
                  <a:lnTo>
                    <a:pt x="2319" y="4109"/>
                  </a:lnTo>
                  <a:lnTo>
                    <a:pt x="2324" y="4114"/>
                  </a:lnTo>
                  <a:lnTo>
                    <a:pt x="2328" y="4118"/>
                  </a:lnTo>
                  <a:lnTo>
                    <a:pt x="2340" y="4129"/>
                  </a:lnTo>
                  <a:lnTo>
                    <a:pt x="2356" y="4139"/>
                  </a:lnTo>
                  <a:lnTo>
                    <a:pt x="2377" y="4150"/>
                  </a:lnTo>
                  <a:lnTo>
                    <a:pt x="2401" y="4161"/>
                  </a:lnTo>
                  <a:lnTo>
                    <a:pt x="2430" y="4171"/>
                  </a:lnTo>
                  <a:lnTo>
                    <a:pt x="2461" y="4182"/>
                  </a:lnTo>
                  <a:lnTo>
                    <a:pt x="2497" y="4193"/>
                  </a:lnTo>
                  <a:lnTo>
                    <a:pt x="2537" y="4204"/>
                  </a:lnTo>
                  <a:lnTo>
                    <a:pt x="2580" y="4213"/>
                  </a:lnTo>
                  <a:lnTo>
                    <a:pt x="2627" y="4224"/>
                  </a:lnTo>
                  <a:lnTo>
                    <a:pt x="2679" y="4235"/>
                  </a:lnTo>
                  <a:lnTo>
                    <a:pt x="2734" y="4246"/>
                  </a:lnTo>
                  <a:lnTo>
                    <a:pt x="2793" y="4257"/>
                  </a:lnTo>
                  <a:lnTo>
                    <a:pt x="2857" y="4268"/>
                  </a:lnTo>
                  <a:lnTo>
                    <a:pt x="2980" y="4291"/>
                  </a:lnTo>
                  <a:lnTo>
                    <a:pt x="3089" y="4312"/>
                  </a:lnTo>
                  <a:lnTo>
                    <a:pt x="3186" y="4333"/>
                  </a:lnTo>
                  <a:lnTo>
                    <a:pt x="3269" y="4352"/>
                  </a:lnTo>
                  <a:lnTo>
                    <a:pt x="3305" y="4362"/>
                  </a:lnTo>
                  <a:lnTo>
                    <a:pt x="3338" y="4372"/>
                  </a:lnTo>
                  <a:lnTo>
                    <a:pt x="3368" y="4382"/>
                  </a:lnTo>
                  <a:lnTo>
                    <a:pt x="3393" y="4390"/>
                  </a:lnTo>
                  <a:lnTo>
                    <a:pt x="3416" y="4399"/>
                  </a:lnTo>
                  <a:lnTo>
                    <a:pt x="3436" y="4408"/>
                  </a:lnTo>
                  <a:lnTo>
                    <a:pt x="3452" y="4417"/>
                  </a:lnTo>
                  <a:lnTo>
                    <a:pt x="3464" y="4425"/>
                  </a:lnTo>
                  <a:lnTo>
                    <a:pt x="3467" y="4431"/>
                  </a:lnTo>
                  <a:lnTo>
                    <a:pt x="3471" y="4436"/>
                  </a:lnTo>
                  <a:lnTo>
                    <a:pt x="3472" y="4443"/>
                  </a:lnTo>
                  <a:lnTo>
                    <a:pt x="3473" y="4449"/>
                  </a:lnTo>
                  <a:lnTo>
                    <a:pt x="3473" y="4456"/>
                  </a:lnTo>
                  <a:lnTo>
                    <a:pt x="3472" y="4464"/>
                  </a:lnTo>
                  <a:lnTo>
                    <a:pt x="3471" y="4471"/>
                  </a:lnTo>
                  <a:lnTo>
                    <a:pt x="3468" y="4479"/>
                  </a:lnTo>
                  <a:lnTo>
                    <a:pt x="3461" y="4496"/>
                  </a:lnTo>
                  <a:lnTo>
                    <a:pt x="3451" y="4515"/>
                  </a:lnTo>
                  <a:lnTo>
                    <a:pt x="3438" y="4535"/>
                  </a:lnTo>
                  <a:lnTo>
                    <a:pt x="3421" y="4556"/>
                  </a:lnTo>
                  <a:lnTo>
                    <a:pt x="3405" y="4578"/>
                  </a:lnTo>
                  <a:lnTo>
                    <a:pt x="3390" y="4599"/>
                  </a:lnTo>
                  <a:lnTo>
                    <a:pt x="3378" y="4620"/>
                  </a:lnTo>
                  <a:lnTo>
                    <a:pt x="3368" y="4640"/>
                  </a:lnTo>
                  <a:lnTo>
                    <a:pt x="3360" y="4659"/>
                  </a:lnTo>
                  <a:lnTo>
                    <a:pt x="3354" y="4678"/>
                  </a:lnTo>
                  <a:lnTo>
                    <a:pt x="3350" y="4695"/>
                  </a:lnTo>
                  <a:lnTo>
                    <a:pt x="3349" y="4713"/>
                  </a:lnTo>
                  <a:lnTo>
                    <a:pt x="3350" y="4726"/>
                  </a:lnTo>
                  <a:lnTo>
                    <a:pt x="3353" y="4740"/>
                  </a:lnTo>
                  <a:lnTo>
                    <a:pt x="3356" y="4753"/>
                  </a:lnTo>
                  <a:lnTo>
                    <a:pt x="3359" y="4766"/>
                  </a:lnTo>
                  <a:lnTo>
                    <a:pt x="3364" y="4779"/>
                  </a:lnTo>
                  <a:lnTo>
                    <a:pt x="3368" y="4792"/>
                  </a:lnTo>
                  <a:lnTo>
                    <a:pt x="3373" y="4806"/>
                  </a:lnTo>
                  <a:lnTo>
                    <a:pt x="3380" y="4819"/>
                  </a:lnTo>
                  <a:lnTo>
                    <a:pt x="3388" y="4832"/>
                  </a:lnTo>
                  <a:lnTo>
                    <a:pt x="3395" y="4844"/>
                  </a:lnTo>
                  <a:lnTo>
                    <a:pt x="3413" y="4870"/>
                  </a:lnTo>
                  <a:lnTo>
                    <a:pt x="3433" y="4894"/>
                  </a:lnTo>
                  <a:lnTo>
                    <a:pt x="3457" y="4919"/>
                  </a:lnTo>
                  <a:lnTo>
                    <a:pt x="3482" y="4943"/>
                  </a:lnTo>
                  <a:lnTo>
                    <a:pt x="3502" y="4966"/>
                  </a:lnTo>
                  <a:lnTo>
                    <a:pt x="3521" y="4989"/>
                  </a:lnTo>
                  <a:lnTo>
                    <a:pt x="3536" y="5011"/>
                  </a:lnTo>
                  <a:lnTo>
                    <a:pt x="3549" y="5032"/>
                  </a:lnTo>
                  <a:lnTo>
                    <a:pt x="3559" y="5052"/>
                  </a:lnTo>
                  <a:lnTo>
                    <a:pt x="3566" y="5072"/>
                  </a:lnTo>
                  <a:lnTo>
                    <a:pt x="3570" y="5091"/>
                  </a:lnTo>
                  <a:lnTo>
                    <a:pt x="3573" y="5106"/>
                  </a:lnTo>
                  <a:lnTo>
                    <a:pt x="3581" y="5143"/>
                  </a:lnTo>
                  <a:lnTo>
                    <a:pt x="3615" y="5282"/>
                  </a:lnTo>
                  <a:lnTo>
                    <a:pt x="3663" y="5472"/>
                  </a:lnTo>
                  <a:lnTo>
                    <a:pt x="3715" y="5682"/>
                  </a:lnTo>
                  <a:lnTo>
                    <a:pt x="3816" y="6089"/>
                  </a:lnTo>
                  <a:lnTo>
                    <a:pt x="3835" y="6174"/>
                  </a:lnTo>
                  <a:lnTo>
                    <a:pt x="3849" y="6239"/>
                  </a:lnTo>
                  <a:lnTo>
                    <a:pt x="3853" y="6264"/>
                  </a:lnTo>
                  <a:lnTo>
                    <a:pt x="3856" y="6284"/>
                  </a:lnTo>
                  <a:lnTo>
                    <a:pt x="3857" y="6298"/>
                  </a:lnTo>
                  <a:lnTo>
                    <a:pt x="3857" y="6308"/>
                  </a:lnTo>
                  <a:lnTo>
                    <a:pt x="3855" y="6316"/>
                  </a:lnTo>
                  <a:lnTo>
                    <a:pt x="3853" y="6323"/>
                  </a:lnTo>
                  <a:lnTo>
                    <a:pt x="3851" y="6325"/>
                  </a:lnTo>
                  <a:lnTo>
                    <a:pt x="3849" y="6327"/>
                  </a:lnTo>
                  <a:lnTo>
                    <a:pt x="3845" y="6328"/>
                  </a:lnTo>
                  <a:lnTo>
                    <a:pt x="3842" y="6328"/>
                  </a:lnTo>
                  <a:lnTo>
                    <a:pt x="3835" y="6326"/>
                  </a:lnTo>
                  <a:lnTo>
                    <a:pt x="3827" y="6322"/>
                  </a:lnTo>
                  <a:lnTo>
                    <a:pt x="3816" y="6315"/>
                  </a:lnTo>
                  <a:lnTo>
                    <a:pt x="3805" y="6305"/>
                  </a:lnTo>
                  <a:lnTo>
                    <a:pt x="3792" y="6293"/>
                  </a:lnTo>
                  <a:lnTo>
                    <a:pt x="3776" y="6278"/>
                  </a:lnTo>
                  <a:lnTo>
                    <a:pt x="3761" y="6261"/>
                  </a:lnTo>
                  <a:lnTo>
                    <a:pt x="3744" y="6240"/>
                  </a:lnTo>
                  <a:lnTo>
                    <a:pt x="3704" y="6191"/>
                  </a:lnTo>
                  <a:lnTo>
                    <a:pt x="3660" y="6131"/>
                  </a:lnTo>
                  <a:lnTo>
                    <a:pt x="3449" y="5845"/>
                  </a:lnTo>
                  <a:lnTo>
                    <a:pt x="3329" y="5685"/>
                  </a:lnTo>
                  <a:lnTo>
                    <a:pt x="3199" y="5511"/>
                  </a:lnTo>
                  <a:lnTo>
                    <a:pt x="3131" y="5423"/>
                  </a:lnTo>
                  <a:lnTo>
                    <a:pt x="3062" y="5334"/>
                  </a:lnTo>
                  <a:lnTo>
                    <a:pt x="2993" y="5248"/>
                  </a:lnTo>
                  <a:lnTo>
                    <a:pt x="2923" y="5161"/>
                  </a:lnTo>
                  <a:lnTo>
                    <a:pt x="2852" y="5075"/>
                  </a:lnTo>
                  <a:lnTo>
                    <a:pt x="2780" y="4991"/>
                  </a:lnTo>
                  <a:lnTo>
                    <a:pt x="2708" y="4907"/>
                  </a:lnTo>
                  <a:lnTo>
                    <a:pt x="2635" y="4825"/>
                  </a:lnTo>
                  <a:lnTo>
                    <a:pt x="2599" y="4785"/>
                  </a:lnTo>
                  <a:lnTo>
                    <a:pt x="2564" y="4747"/>
                  </a:lnTo>
                  <a:lnTo>
                    <a:pt x="2529" y="4711"/>
                  </a:lnTo>
                  <a:lnTo>
                    <a:pt x="2494" y="4677"/>
                  </a:lnTo>
                  <a:lnTo>
                    <a:pt x="2460" y="4645"/>
                  </a:lnTo>
                  <a:lnTo>
                    <a:pt x="2427" y="4615"/>
                  </a:lnTo>
                  <a:lnTo>
                    <a:pt x="2396" y="4588"/>
                  </a:lnTo>
                  <a:lnTo>
                    <a:pt x="2363" y="4563"/>
                  </a:lnTo>
                  <a:lnTo>
                    <a:pt x="2332" y="4540"/>
                  </a:lnTo>
                  <a:lnTo>
                    <a:pt x="2302" y="4519"/>
                  </a:lnTo>
                  <a:lnTo>
                    <a:pt x="2272" y="4501"/>
                  </a:lnTo>
                  <a:lnTo>
                    <a:pt x="2243" y="4484"/>
                  </a:lnTo>
                  <a:lnTo>
                    <a:pt x="2214" y="4469"/>
                  </a:lnTo>
                  <a:lnTo>
                    <a:pt x="2187" y="4457"/>
                  </a:lnTo>
                  <a:lnTo>
                    <a:pt x="2160" y="4446"/>
                  </a:lnTo>
                  <a:lnTo>
                    <a:pt x="2133" y="4439"/>
                  </a:lnTo>
                  <a:lnTo>
                    <a:pt x="2117" y="4436"/>
                  </a:lnTo>
                  <a:lnTo>
                    <a:pt x="2100" y="4435"/>
                  </a:lnTo>
                  <a:lnTo>
                    <a:pt x="2082" y="4435"/>
                  </a:lnTo>
                  <a:lnTo>
                    <a:pt x="2064" y="4439"/>
                  </a:lnTo>
                  <a:lnTo>
                    <a:pt x="2044" y="4442"/>
                  </a:lnTo>
                  <a:lnTo>
                    <a:pt x="2023" y="4447"/>
                  </a:lnTo>
                  <a:lnTo>
                    <a:pt x="2003" y="4455"/>
                  </a:lnTo>
                  <a:lnTo>
                    <a:pt x="1981" y="4464"/>
                  </a:lnTo>
                  <a:lnTo>
                    <a:pt x="1958" y="4475"/>
                  </a:lnTo>
                  <a:lnTo>
                    <a:pt x="1934" y="4487"/>
                  </a:lnTo>
                  <a:lnTo>
                    <a:pt x="1910" y="4501"/>
                  </a:lnTo>
                  <a:lnTo>
                    <a:pt x="1883" y="4516"/>
                  </a:lnTo>
                  <a:lnTo>
                    <a:pt x="1857" y="4534"/>
                  </a:lnTo>
                  <a:lnTo>
                    <a:pt x="1831" y="4552"/>
                  </a:lnTo>
                  <a:lnTo>
                    <a:pt x="1803" y="4573"/>
                  </a:lnTo>
                  <a:lnTo>
                    <a:pt x="1774" y="4595"/>
                  </a:lnTo>
                  <a:lnTo>
                    <a:pt x="1711" y="4644"/>
                  </a:lnTo>
                  <a:lnTo>
                    <a:pt x="1637" y="4697"/>
                  </a:lnTo>
                  <a:lnTo>
                    <a:pt x="1553" y="4756"/>
                  </a:lnTo>
                  <a:lnTo>
                    <a:pt x="1458" y="4821"/>
                  </a:lnTo>
                  <a:lnTo>
                    <a:pt x="1352" y="4890"/>
                  </a:lnTo>
                  <a:lnTo>
                    <a:pt x="1236" y="4965"/>
                  </a:lnTo>
                  <a:lnTo>
                    <a:pt x="1109" y="5045"/>
                  </a:lnTo>
                  <a:lnTo>
                    <a:pt x="973" y="5130"/>
                  </a:lnTo>
                  <a:lnTo>
                    <a:pt x="809" y="5232"/>
                  </a:lnTo>
                  <a:lnTo>
                    <a:pt x="662" y="5324"/>
                  </a:lnTo>
                  <a:lnTo>
                    <a:pt x="532" y="5409"/>
                  </a:lnTo>
                  <a:lnTo>
                    <a:pt x="419" y="5484"/>
                  </a:lnTo>
                  <a:lnTo>
                    <a:pt x="322" y="5551"/>
                  </a:lnTo>
                  <a:lnTo>
                    <a:pt x="241" y="5607"/>
                  </a:lnTo>
                  <a:lnTo>
                    <a:pt x="207" y="5634"/>
                  </a:lnTo>
                  <a:lnTo>
                    <a:pt x="177" y="5657"/>
                  </a:lnTo>
                  <a:lnTo>
                    <a:pt x="151" y="5678"/>
                  </a:lnTo>
                  <a:lnTo>
                    <a:pt x="130" y="5697"/>
                  </a:lnTo>
                  <a:lnTo>
                    <a:pt x="121" y="5707"/>
                  </a:lnTo>
                  <a:lnTo>
                    <a:pt x="111" y="5717"/>
                  </a:lnTo>
                  <a:lnTo>
                    <a:pt x="102" y="5728"/>
                  </a:lnTo>
                  <a:lnTo>
                    <a:pt x="94" y="5740"/>
                  </a:lnTo>
                  <a:lnTo>
                    <a:pt x="86" y="5753"/>
                  </a:lnTo>
                  <a:lnTo>
                    <a:pt x="78" y="5766"/>
                  </a:lnTo>
                  <a:lnTo>
                    <a:pt x="70" y="5780"/>
                  </a:lnTo>
                  <a:lnTo>
                    <a:pt x="64" y="5795"/>
                  </a:lnTo>
                  <a:lnTo>
                    <a:pt x="51" y="5828"/>
                  </a:lnTo>
                  <a:lnTo>
                    <a:pt x="40" y="5863"/>
                  </a:lnTo>
                  <a:lnTo>
                    <a:pt x="29" y="5902"/>
                  </a:lnTo>
                  <a:lnTo>
                    <a:pt x="21" y="5945"/>
                  </a:lnTo>
                  <a:lnTo>
                    <a:pt x="13" y="5990"/>
                  </a:lnTo>
                  <a:lnTo>
                    <a:pt x="8" y="6039"/>
                  </a:lnTo>
                  <a:lnTo>
                    <a:pt x="4" y="6090"/>
                  </a:lnTo>
                  <a:lnTo>
                    <a:pt x="1" y="6146"/>
                  </a:lnTo>
                  <a:lnTo>
                    <a:pt x="0" y="6204"/>
                  </a:lnTo>
                  <a:lnTo>
                    <a:pt x="0" y="6266"/>
                  </a:lnTo>
                  <a:lnTo>
                    <a:pt x="3" y="6331"/>
                  </a:lnTo>
                  <a:lnTo>
                    <a:pt x="6" y="6398"/>
                  </a:lnTo>
                  <a:lnTo>
                    <a:pt x="4433" y="6398"/>
                  </a:lnTo>
                  <a:lnTo>
                    <a:pt x="4431" y="6359"/>
                  </a:lnTo>
                  <a:lnTo>
                    <a:pt x="4427" y="6318"/>
                  </a:lnTo>
                  <a:lnTo>
                    <a:pt x="4424" y="6276"/>
                  </a:lnTo>
                  <a:lnTo>
                    <a:pt x="4420" y="6232"/>
                  </a:lnTo>
                  <a:lnTo>
                    <a:pt x="4414" y="6185"/>
                  </a:lnTo>
                  <a:lnTo>
                    <a:pt x="4408" y="6138"/>
                  </a:lnTo>
                  <a:lnTo>
                    <a:pt x="4392" y="6037"/>
                  </a:lnTo>
                  <a:lnTo>
                    <a:pt x="4373" y="5929"/>
                  </a:lnTo>
                  <a:lnTo>
                    <a:pt x="4350" y="5814"/>
                  </a:lnTo>
                  <a:lnTo>
                    <a:pt x="4324" y="5691"/>
                  </a:lnTo>
                  <a:lnTo>
                    <a:pt x="4294" y="5561"/>
                  </a:lnTo>
                  <a:lnTo>
                    <a:pt x="4237" y="5323"/>
                  </a:lnTo>
                  <a:lnTo>
                    <a:pt x="4195" y="5137"/>
                  </a:lnTo>
                  <a:lnTo>
                    <a:pt x="4179" y="5063"/>
                  </a:lnTo>
                  <a:lnTo>
                    <a:pt x="4167" y="5003"/>
                  </a:lnTo>
                  <a:lnTo>
                    <a:pt x="4160" y="4956"/>
                  </a:lnTo>
                  <a:lnTo>
                    <a:pt x="4154" y="4922"/>
                  </a:lnTo>
                  <a:lnTo>
                    <a:pt x="4174" y="4944"/>
                  </a:lnTo>
                  <a:lnTo>
                    <a:pt x="4193" y="4968"/>
                  </a:lnTo>
                  <a:lnTo>
                    <a:pt x="4211" y="4995"/>
                  </a:lnTo>
                  <a:lnTo>
                    <a:pt x="4229" y="5024"/>
                  </a:lnTo>
                  <a:lnTo>
                    <a:pt x="4246" y="5057"/>
                  </a:lnTo>
                  <a:lnTo>
                    <a:pt x="4263" y="5092"/>
                  </a:lnTo>
                  <a:lnTo>
                    <a:pt x="4278" y="5130"/>
                  </a:lnTo>
                  <a:lnTo>
                    <a:pt x="4293" y="5170"/>
                  </a:lnTo>
                  <a:lnTo>
                    <a:pt x="4307" y="5214"/>
                  </a:lnTo>
                  <a:lnTo>
                    <a:pt x="4321" y="5261"/>
                  </a:lnTo>
                  <a:lnTo>
                    <a:pt x="4335" y="5310"/>
                  </a:lnTo>
                  <a:lnTo>
                    <a:pt x="4348" y="5362"/>
                  </a:lnTo>
                  <a:lnTo>
                    <a:pt x="4360" y="5416"/>
                  </a:lnTo>
                  <a:lnTo>
                    <a:pt x="4371" y="5474"/>
                  </a:lnTo>
                  <a:lnTo>
                    <a:pt x="4382" y="5534"/>
                  </a:lnTo>
                  <a:lnTo>
                    <a:pt x="4391" y="5598"/>
                  </a:lnTo>
                  <a:lnTo>
                    <a:pt x="4430" y="5841"/>
                  </a:lnTo>
                  <a:lnTo>
                    <a:pt x="4465" y="6056"/>
                  </a:lnTo>
                  <a:lnTo>
                    <a:pt x="4495" y="6242"/>
                  </a:lnTo>
                  <a:lnTo>
                    <a:pt x="4524" y="63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8374991" y="3337578"/>
              <a:ext cx="501805" cy="493692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984201" y="3052110"/>
              <a:ext cx="937260" cy="33706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+mj-ea"/>
                  <a:ea typeface="+mj-ea"/>
                </a:rPr>
                <a:t>……</a:t>
              </a:r>
              <a:endParaRPr lang="zh-CN" altLang="en-US" sz="1400" dirty="0">
                <a:latin typeface="+mj-ea"/>
                <a:ea typeface="+mj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997101" y="4116137"/>
            <a:ext cx="142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+mj-ea"/>
                <a:ea typeface="+mj-ea"/>
              </a:rPr>
              <a:t>用户地址风险定价系数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33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26389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四大发明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  <a:sym typeface="Microsoft YaHei"/>
              </a:rPr>
              <a:t>-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活字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075492"/>
            <a:ext cx="295003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“活字”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－用户洞察模型体系，通过这套体系可以实现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、发掘、认识用户，从个人资产评估、身份特征画像、履约历史的评估、用户行为偏好甚至用户关系网络的构建，支撑起对用户的画像和社交关系构建，帮助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提升精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准识别、社群管理等用户运营效率。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17238" y="1555014"/>
            <a:ext cx="3894933" cy="4042117"/>
            <a:chOff x="3964847" y="1165921"/>
            <a:chExt cx="4307967" cy="4788789"/>
          </a:xfrm>
        </p:grpSpPr>
        <p:sp>
          <p:nvSpPr>
            <p:cNvPr id="6" name="MH_Other_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095401" y="2587623"/>
              <a:ext cx="1765300" cy="176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MH_Other_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06601" y="4414835"/>
              <a:ext cx="342900" cy="876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3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5976" y="4414835"/>
              <a:ext cx="92075" cy="87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MH_Other_4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722464" y="4902198"/>
              <a:ext cx="512762" cy="1052512"/>
            </a:xfrm>
            <a:custGeom>
              <a:avLst/>
              <a:gdLst>
                <a:gd name="T0" fmla="*/ 2147483646 w 301"/>
                <a:gd name="T1" fmla="*/ 2147483646 h 619"/>
                <a:gd name="T2" fmla="*/ 2147483646 w 301"/>
                <a:gd name="T3" fmla="*/ 2147483646 h 619"/>
                <a:gd name="T4" fmla="*/ 2147483646 w 301"/>
                <a:gd name="T5" fmla="*/ 2147483646 h 619"/>
                <a:gd name="T6" fmla="*/ 2147483646 w 301"/>
                <a:gd name="T7" fmla="*/ 2147483646 h 619"/>
                <a:gd name="T8" fmla="*/ 2147483646 w 301"/>
                <a:gd name="T9" fmla="*/ 0 h 619"/>
                <a:gd name="T10" fmla="*/ 2147483646 w 301"/>
                <a:gd name="T11" fmla="*/ 0 h 619"/>
                <a:gd name="T12" fmla="*/ 0 w 301"/>
                <a:gd name="T13" fmla="*/ 2147483646 h 619"/>
                <a:gd name="T14" fmla="*/ 0 w 301"/>
                <a:gd name="T15" fmla="*/ 2147483646 h 619"/>
                <a:gd name="T16" fmla="*/ 2147483646 w 301"/>
                <a:gd name="T17" fmla="*/ 2147483646 h 6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01" h="619">
                  <a:moveTo>
                    <a:pt x="49" y="619"/>
                  </a:moveTo>
                  <a:cubicBezTo>
                    <a:pt x="251" y="619"/>
                    <a:pt x="251" y="619"/>
                    <a:pt x="251" y="619"/>
                  </a:cubicBezTo>
                  <a:cubicBezTo>
                    <a:pt x="278" y="619"/>
                    <a:pt x="301" y="596"/>
                    <a:pt x="301" y="569"/>
                  </a:cubicBezTo>
                  <a:cubicBezTo>
                    <a:pt x="301" y="49"/>
                    <a:pt x="301" y="49"/>
                    <a:pt x="301" y="49"/>
                  </a:cubicBezTo>
                  <a:cubicBezTo>
                    <a:pt x="301" y="22"/>
                    <a:pt x="278" y="0"/>
                    <a:pt x="2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69"/>
                    <a:pt x="0" y="569"/>
                    <a:pt x="0" y="569"/>
                  </a:cubicBezTo>
                  <a:cubicBezTo>
                    <a:pt x="0" y="596"/>
                    <a:pt x="22" y="619"/>
                    <a:pt x="49" y="61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4933476" y="2419348"/>
              <a:ext cx="2092325" cy="2092325"/>
            </a:xfrm>
            <a:custGeom>
              <a:avLst/>
              <a:gdLst>
                <a:gd name="T0" fmla="*/ 2147483646 w 1229"/>
                <a:gd name="T1" fmla="*/ 0 h 1229"/>
                <a:gd name="T2" fmla="*/ 2147483646 w 1229"/>
                <a:gd name="T3" fmla="*/ 2147483646 h 1229"/>
                <a:gd name="T4" fmla="*/ 2147483646 w 1229"/>
                <a:gd name="T5" fmla="*/ 2147483646 h 1229"/>
                <a:gd name="T6" fmla="*/ 2147483646 w 1229"/>
                <a:gd name="T7" fmla="*/ 2147483646 h 1229"/>
                <a:gd name="T8" fmla="*/ 2147483646 w 1229"/>
                <a:gd name="T9" fmla="*/ 2147483646 h 1229"/>
                <a:gd name="T10" fmla="*/ 2147483646 w 1229"/>
                <a:gd name="T11" fmla="*/ 2147483646 h 1229"/>
                <a:gd name="T12" fmla="*/ 2147483646 w 1229"/>
                <a:gd name="T13" fmla="*/ 0 h 1229"/>
                <a:gd name="T14" fmla="*/ 2147483646 w 1229"/>
                <a:gd name="T15" fmla="*/ 2147483646 h 1229"/>
                <a:gd name="T16" fmla="*/ 0 w 1229"/>
                <a:gd name="T17" fmla="*/ 2147483646 h 1229"/>
                <a:gd name="T18" fmla="*/ 2147483646 w 1229"/>
                <a:gd name="T19" fmla="*/ 0 h 1229"/>
                <a:gd name="T20" fmla="*/ 2147483646 w 1229"/>
                <a:gd name="T21" fmla="*/ 2147483646 h 1229"/>
                <a:gd name="T22" fmla="*/ 2147483646 w 1229"/>
                <a:gd name="T23" fmla="*/ 2147483646 h 1229"/>
                <a:gd name="T24" fmla="*/ 2147483646 w 1229"/>
                <a:gd name="T25" fmla="*/ 2147483646 h 1229"/>
                <a:gd name="T26" fmla="*/ 2147483646 w 1229"/>
                <a:gd name="T27" fmla="*/ 2147483646 h 12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29" h="1229">
                  <a:moveTo>
                    <a:pt x="614" y="0"/>
                  </a:moveTo>
                  <a:cubicBezTo>
                    <a:pt x="954" y="0"/>
                    <a:pt x="1229" y="275"/>
                    <a:pt x="1229" y="614"/>
                  </a:cubicBezTo>
                  <a:cubicBezTo>
                    <a:pt x="1229" y="954"/>
                    <a:pt x="954" y="1229"/>
                    <a:pt x="614" y="1229"/>
                  </a:cubicBezTo>
                  <a:cubicBezTo>
                    <a:pt x="614" y="1094"/>
                    <a:pt x="614" y="1094"/>
                    <a:pt x="614" y="1094"/>
                  </a:cubicBezTo>
                  <a:cubicBezTo>
                    <a:pt x="879" y="1094"/>
                    <a:pt x="1094" y="879"/>
                    <a:pt x="1094" y="614"/>
                  </a:cubicBezTo>
                  <a:cubicBezTo>
                    <a:pt x="1094" y="349"/>
                    <a:pt x="879" y="134"/>
                    <a:pt x="614" y="134"/>
                  </a:cubicBezTo>
                  <a:lnTo>
                    <a:pt x="614" y="0"/>
                  </a:lnTo>
                  <a:close/>
                  <a:moveTo>
                    <a:pt x="614" y="1229"/>
                  </a:moveTo>
                  <a:cubicBezTo>
                    <a:pt x="275" y="1229"/>
                    <a:pt x="0" y="954"/>
                    <a:pt x="0" y="614"/>
                  </a:cubicBezTo>
                  <a:cubicBezTo>
                    <a:pt x="0" y="275"/>
                    <a:pt x="275" y="0"/>
                    <a:pt x="614" y="0"/>
                  </a:cubicBezTo>
                  <a:cubicBezTo>
                    <a:pt x="614" y="134"/>
                    <a:pt x="614" y="134"/>
                    <a:pt x="614" y="134"/>
                  </a:cubicBezTo>
                  <a:cubicBezTo>
                    <a:pt x="349" y="134"/>
                    <a:pt x="134" y="349"/>
                    <a:pt x="134" y="614"/>
                  </a:cubicBezTo>
                  <a:cubicBezTo>
                    <a:pt x="134" y="879"/>
                    <a:pt x="349" y="1094"/>
                    <a:pt x="614" y="1094"/>
                  </a:cubicBezTo>
                  <a:lnTo>
                    <a:pt x="614" y="12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MH_Other_6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798664" y="4992685"/>
              <a:ext cx="179387" cy="871538"/>
            </a:xfrm>
            <a:custGeom>
              <a:avLst/>
              <a:gdLst>
                <a:gd name="T0" fmla="*/ 2147483646 w 106"/>
                <a:gd name="T1" fmla="*/ 2147483646 h 512"/>
                <a:gd name="T2" fmla="*/ 2147483646 w 106"/>
                <a:gd name="T3" fmla="*/ 2147483646 h 512"/>
                <a:gd name="T4" fmla="*/ 2147483646 w 106"/>
                <a:gd name="T5" fmla="*/ 0 h 512"/>
                <a:gd name="T6" fmla="*/ 2147483646 w 106"/>
                <a:gd name="T7" fmla="*/ 0 h 512"/>
                <a:gd name="T8" fmla="*/ 0 w 106"/>
                <a:gd name="T9" fmla="*/ 2147483646 h 512"/>
                <a:gd name="T10" fmla="*/ 0 w 106"/>
                <a:gd name="T11" fmla="*/ 2147483646 h 512"/>
                <a:gd name="T12" fmla="*/ 2147483646 w 106"/>
                <a:gd name="T13" fmla="*/ 2147483646 h 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6" h="512">
                  <a:moveTo>
                    <a:pt x="40" y="512"/>
                  </a:moveTo>
                  <a:cubicBezTo>
                    <a:pt x="106" y="512"/>
                    <a:pt x="106" y="512"/>
                    <a:pt x="106" y="512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6"/>
                    <a:pt x="0" y="35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496"/>
                    <a:pt x="18" y="512"/>
                    <a:pt x="40" y="512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7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036664" y="2522535"/>
              <a:ext cx="1882775" cy="1884363"/>
            </a:xfrm>
            <a:custGeom>
              <a:avLst/>
              <a:gdLst>
                <a:gd name="T0" fmla="*/ 2147483646 w 1106"/>
                <a:gd name="T1" fmla="*/ 0 h 1106"/>
                <a:gd name="T2" fmla="*/ 2147483646 w 1106"/>
                <a:gd name="T3" fmla="*/ 2147483646 h 1106"/>
                <a:gd name="T4" fmla="*/ 2147483646 w 1106"/>
                <a:gd name="T5" fmla="*/ 2147483646 h 1106"/>
                <a:gd name="T6" fmla="*/ 2147483646 w 1106"/>
                <a:gd name="T7" fmla="*/ 2147483646 h 1106"/>
                <a:gd name="T8" fmla="*/ 2147483646 w 1106"/>
                <a:gd name="T9" fmla="*/ 2147483646 h 1106"/>
                <a:gd name="T10" fmla="*/ 2147483646 w 1106"/>
                <a:gd name="T11" fmla="*/ 2147483646 h 1106"/>
                <a:gd name="T12" fmla="*/ 2147483646 w 1106"/>
                <a:gd name="T13" fmla="*/ 0 h 1106"/>
                <a:gd name="T14" fmla="*/ 2147483646 w 1106"/>
                <a:gd name="T15" fmla="*/ 0 h 1106"/>
                <a:gd name="T16" fmla="*/ 2147483646 w 1106"/>
                <a:gd name="T17" fmla="*/ 0 h 1106"/>
                <a:gd name="T18" fmla="*/ 2147483646 w 1106"/>
                <a:gd name="T19" fmla="*/ 2147483646 h 1106"/>
                <a:gd name="T20" fmla="*/ 2147483646 w 1106"/>
                <a:gd name="T21" fmla="*/ 2147483646 h 1106"/>
                <a:gd name="T22" fmla="*/ 2147483646 w 1106"/>
                <a:gd name="T23" fmla="*/ 2147483646 h 1106"/>
                <a:gd name="T24" fmla="*/ 2147483646 w 1106"/>
                <a:gd name="T25" fmla="*/ 2147483646 h 1106"/>
                <a:gd name="T26" fmla="*/ 2147483646 w 1106"/>
                <a:gd name="T27" fmla="*/ 2147483646 h 1106"/>
                <a:gd name="T28" fmla="*/ 2147483646 w 1106"/>
                <a:gd name="T29" fmla="*/ 2147483646 h 1106"/>
                <a:gd name="T30" fmla="*/ 2147483646 w 1106"/>
                <a:gd name="T31" fmla="*/ 2147483646 h 1106"/>
                <a:gd name="T32" fmla="*/ 0 w 1106"/>
                <a:gd name="T33" fmla="*/ 2147483646 h 1106"/>
                <a:gd name="T34" fmla="*/ 2147483646 w 1106"/>
                <a:gd name="T35" fmla="*/ 0 h 11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06" h="1106">
                  <a:moveTo>
                    <a:pt x="553" y="0"/>
                  </a:moveTo>
                  <a:cubicBezTo>
                    <a:pt x="859" y="0"/>
                    <a:pt x="1106" y="248"/>
                    <a:pt x="1106" y="553"/>
                  </a:cubicBezTo>
                  <a:cubicBezTo>
                    <a:pt x="1106" y="859"/>
                    <a:pt x="859" y="1106"/>
                    <a:pt x="553" y="1106"/>
                  </a:cubicBezTo>
                  <a:cubicBezTo>
                    <a:pt x="553" y="1073"/>
                    <a:pt x="553" y="1073"/>
                    <a:pt x="553" y="1073"/>
                  </a:cubicBezTo>
                  <a:cubicBezTo>
                    <a:pt x="840" y="1073"/>
                    <a:pt x="1073" y="840"/>
                    <a:pt x="1073" y="553"/>
                  </a:cubicBezTo>
                  <a:cubicBezTo>
                    <a:pt x="1073" y="266"/>
                    <a:pt x="840" y="34"/>
                    <a:pt x="553" y="34"/>
                  </a:cubicBezTo>
                  <a:lnTo>
                    <a:pt x="553" y="0"/>
                  </a:lnTo>
                  <a:close/>
                  <a:moveTo>
                    <a:pt x="553" y="0"/>
                  </a:moveTo>
                  <a:cubicBezTo>
                    <a:pt x="553" y="0"/>
                    <a:pt x="553" y="0"/>
                    <a:pt x="553" y="0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266" y="34"/>
                    <a:pt x="34" y="266"/>
                    <a:pt x="34" y="553"/>
                  </a:cubicBezTo>
                  <a:cubicBezTo>
                    <a:pt x="34" y="840"/>
                    <a:pt x="266" y="1073"/>
                    <a:pt x="553" y="1073"/>
                  </a:cubicBezTo>
                  <a:cubicBezTo>
                    <a:pt x="553" y="1073"/>
                    <a:pt x="553" y="1073"/>
                    <a:pt x="553" y="1073"/>
                  </a:cubicBezTo>
                  <a:cubicBezTo>
                    <a:pt x="553" y="1106"/>
                    <a:pt x="553" y="1106"/>
                    <a:pt x="553" y="1106"/>
                  </a:cubicBezTo>
                  <a:cubicBezTo>
                    <a:pt x="553" y="1106"/>
                    <a:pt x="553" y="1106"/>
                    <a:pt x="553" y="1106"/>
                  </a:cubicBezTo>
                  <a:cubicBezTo>
                    <a:pt x="248" y="1106"/>
                    <a:pt x="0" y="859"/>
                    <a:pt x="0" y="553"/>
                  </a:cubicBezTo>
                  <a:cubicBezTo>
                    <a:pt x="0" y="248"/>
                    <a:pt x="248" y="0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8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763356" y="1547556"/>
              <a:ext cx="493712" cy="495300"/>
            </a:xfrm>
            <a:custGeom>
              <a:avLst/>
              <a:gdLst>
                <a:gd name="T0" fmla="*/ 2147483646 w 290"/>
                <a:gd name="T1" fmla="*/ 2147483646 h 290"/>
                <a:gd name="T2" fmla="*/ 2147483646 w 290"/>
                <a:gd name="T3" fmla="*/ 2147483646 h 290"/>
                <a:gd name="T4" fmla="*/ 2147483646 w 290"/>
                <a:gd name="T5" fmla="*/ 2147483646 h 290"/>
                <a:gd name="T6" fmla="*/ 2147483646 w 290"/>
                <a:gd name="T7" fmla="*/ 2147483646 h 290"/>
                <a:gd name="T8" fmla="*/ 2147483646 w 290"/>
                <a:gd name="T9" fmla="*/ 2147483646 h 290"/>
                <a:gd name="T10" fmla="*/ 2147483646 w 290"/>
                <a:gd name="T11" fmla="*/ 2147483646 h 290"/>
                <a:gd name="T12" fmla="*/ 2147483646 w 290"/>
                <a:gd name="T13" fmla="*/ 2147483646 h 290"/>
                <a:gd name="T14" fmla="*/ 2147483646 w 290"/>
                <a:gd name="T15" fmla="*/ 2147483646 h 290"/>
                <a:gd name="T16" fmla="*/ 2147483646 w 290"/>
                <a:gd name="T17" fmla="*/ 2147483646 h 290"/>
                <a:gd name="T18" fmla="*/ 2147483646 w 290"/>
                <a:gd name="T19" fmla="*/ 2147483646 h 290"/>
                <a:gd name="T20" fmla="*/ 2147483646 w 290"/>
                <a:gd name="T21" fmla="*/ 2147483646 h 290"/>
                <a:gd name="T22" fmla="*/ 2147483646 w 290"/>
                <a:gd name="T23" fmla="*/ 2147483646 h 290"/>
                <a:gd name="T24" fmla="*/ 2147483646 w 290"/>
                <a:gd name="T25" fmla="*/ 2147483646 h 290"/>
                <a:gd name="T26" fmla="*/ 2147483646 w 290"/>
                <a:gd name="T27" fmla="*/ 2147483646 h 290"/>
                <a:gd name="T28" fmla="*/ 2147483646 w 290"/>
                <a:gd name="T29" fmla="*/ 2147483646 h 290"/>
                <a:gd name="T30" fmla="*/ 2147483646 w 290"/>
                <a:gd name="T31" fmla="*/ 2147483646 h 290"/>
                <a:gd name="T32" fmla="*/ 2147483646 w 290"/>
                <a:gd name="T33" fmla="*/ 0 h 290"/>
                <a:gd name="T34" fmla="*/ 2147483646 w 290"/>
                <a:gd name="T35" fmla="*/ 0 h 290"/>
                <a:gd name="T36" fmla="*/ 2147483646 w 290"/>
                <a:gd name="T37" fmla="*/ 2147483646 h 290"/>
                <a:gd name="T38" fmla="*/ 2147483646 w 290"/>
                <a:gd name="T39" fmla="*/ 2147483646 h 290"/>
                <a:gd name="T40" fmla="*/ 2147483646 w 290"/>
                <a:gd name="T41" fmla="*/ 2147483646 h 290"/>
                <a:gd name="T42" fmla="*/ 2147483646 w 290"/>
                <a:gd name="T43" fmla="*/ 2147483646 h 290"/>
                <a:gd name="T44" fmla="*/ 2147483646 w 290"/>
                <a:gd name="T45" fmla="*/ 2147483646 h 290"/>
                <a:gd name="T46" fmla="*/ 2147483646 w 290"/>
                <a:gd name="T47" fmla="*/ 2147483646 h 290"/>
                <a:gd name="T48" fmla="*/ 2147483646 w 290"/>
                <a:gd name="T49" fmla="*/ 2147483646 h 290"/>
                <a:gd name="T50" fmla="*/ 2147483646 w 290"/>
                <a:gd name="T51" fmla="*/ 2147483646 h 290"/>
                <a:gd name="T52" fmla="*/ 2147483646 w 290"/>
                <a:gd name="T53" fmla="*/ 2147483646 h 290"/>
                <a:gd name="T54" fmla="*/ 2147483646 w 290"/>
                <a:gd name="T55" fmla="*/ 2147483646 h 290"/>
                <a:gd name="T56" fmla="*/ 2147483646 w 290"/>
                <a:gd name="T57" fmla="*/ 2147483646 h 290"/>
                <a:gd name="T58" fmla="*/ 2147483646 w 290"/>
                <a:gd name="T59" fmla="*/ 2147483646 h 290"/>
                <a:gd name="T60" fmla="*/ 2147483646 w 290"/>
                <a:gd name="T61" fmla="*/ 2147483646 h 290"/>
                <a:gd name="T62" fmla="*/ 2147483646 w 290"/>
                <a:gd name="T63" fmla="*/ 2147483646 h 290"/>
                <a:gd name="T64" fmla="*/ 2147483646 w 290"/>
                <a:gd name="T65" fmla="*/ 2147483646 h 290"/>
                <a:gd name="T66" fmla="*/ 2147483646 w 290"/>
                <a:gd name="T67" fmla="*/ 2147483646 h 290"/>
                <a:gd name="T68" fmla="*/ 2147483646 w 290"/>
                <a:gd name="T69" fmla="*/ 2147483646 h 290"/>
                <a:gd name="T70" fmla="*/ 2147483646 w 290"/>
                <a:gd name="T71" fmla="*/ 0 h 290"/>
                <a:gd name="T72" fmla="*/ 2147483646 w 290"/>
                <a:gd name="T73" fmla="*/ 0 h 290"/>
                <a:gd name="T74" fmla="*/ 2147483646 w 290"/>
                <a:gd name="T75" fmla="*/ 2147483646 h 290"/>
                <a:gd name="T76" fmla="*/ 2147483646 w 290"/>
                <a:gd name="T77" fmla="*/ 2147483646 h 290"/>
                <a:gd name="T78" fmla="*/ 2147483646 w 290"/>
                <a:gd name="T79" fmla="*/ 2147483646 h 290"/>
                <a:gd name="T80" fmla="*/ 2147483646 w 290"/>
                <a:gd name="T81" fmla="*/ 2147483646 h 290"/>
                <a:gd name="T82" fmla="*/ 2147483646 w 290"/>
                <a:gd name="T83" fmla="*/ 2147483646 h 290"/>
                <a:gd name="T84" fmla="*/ 2147483646 w 290"/>
                <a:gd name="T85" fmla="*/ 2147483646 h 290"/>
                <a:gd name="T86" fmla="*/ 0 w 290"/>
                <a:gd name="T87" fmla="*/ 2147483646 h 290"/>
                <a:gd name="T88" fmla="*/ 0 w 290"/>
                <a:gd name="T89" fmla="*/ 2147483646 h 290"/>
                <a:gd name="T90" fmla="*/ 2147483646 w 290"/>
                <a:gd name="T91" fmla="*/ 2147483646 h 290"/>
                <a:gd name="T92" fmla="*/ 2147483646 w 290"/>
                <a:gd name="T93" fmla="*/ 2147483646 h 2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168" y="290"/>
                    <a:pt x="168" y="290"/>
                    <a:pt x="168" y="290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85" y="265"/>
                    <a:pt x="202" y="258"/>
                    <a:pt x="216" y="249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64" y="232"/>
                    <a:pt x="264" y="232"/>
                    <a:pt x="264" y="232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8" y="202"/>
                    <a:pt x="265" y="186"/>
                    <a:pt x="268" y="168"/>
                  </a:cubicBezTo>
                  <a:cubicBezTo>
                    <a:pt x="290" y="168"/>
                    <a:pt x="290" y="168"/>
                    <a:pt x="290" y="168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5" y="105"/>
                    <a:pt x="258" y="89"/>
                    <a:pt x="248" y="7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02" y="32"/>
                    <a:pt x="185" y="25"/>
                    <a:pt x="168" y="2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96" y="53"/>
                    <a:pt x="237" y="94"/>
                    <a:pt x="237" y="145"/>
                  </a:cubicBezTo>
                  <a:cubicBezTo>
                    <a:pt x="237" y="196"/>
                    <a:pt x="196" y="238"/>
                    <a:pt x="145" y="238"/>
                  </a:cubicBezTo>
                  <a:lnTo>
                    <a:pt x="145" y="290"/>
                  </a:lnTo>
                  <a:close/>
                  <a:moveTo>
                    <a:pt x="42" y="216"/>
                  </a:moveTo>
                  <a:cubicBezTo>
                    <a:pt x="26" y="232"/>
                    <a:pt x="26" y="232"/>
                    <a:pt x="26" y="232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88" y="258"/>
                    <a:pt x="105" y="265"/>
                    <a:pt x="122" y="268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94" y="238"/>
                    <a:pt x="52" y="196"/>
                    <a:pt x="52" y="145"/>
                  </a:cubicBezTo>
                  <a:cubicBezTo>
                    <a:pt x="52" y="94"/>
                    <a:pt x="94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05" y="25"/>
                    <a:pt x="88" y="32"/>
                    <a:pt x="74" y="42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32" y="89"/>
                    <a:pt x="25" y="105"/>
                    <a:pt x="22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5" y="186"/>
                    <a:pt x="32" y="202"/>
                    <a:pt x="42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MH_Other_9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7253893" y="1812669"/>
              <a:ext cx="319088" cy="319087"/>
            </a:xfrm>
            <a:custGeom>
              <a:avLst/>
              <a:gdLst>
                <a:gd name="T0" fmla="*/ 2147483646 w 187"/>
                <a:gd name="T1" fmla="*/ 2147483646 h 187"/>
                <a:gd name="T2" fmla="*/ 2147483646 w 187"/>
                <a:gd name="T3" fmla="*/ 2147483646 h 187"/>
                <a:gd name="T4" fmla="*/ 2147483646 w 187"/>
                <a:gd name="T5" fmla="*/ 2147483646 h 187"/>
                <a:gd name="T6" fmla="*/ 2147483646 w 187"/>
                <a:gd name="T7" fmla="*/ 2147483646 h 187"/>
                <a:gd name="T8" fmla="*/ 2147483646 w 187"/>
                <a:gd name="T9" fmla="*/ 2147483646 h 187"/>
                <a:gd name="T10" fmla="*/ 2147483646 w 187"/>
                <a:gd name="T11" fmla="*/ 2147483646 h 187"/>
                <a:gd name="T12" fmla="*/ 2147483646 w 187"/>
                <a:gd name="T13" fmla="*/ 2147483646 h 187"/>
                <a:gd name="T14" fmla="*/ 2147483646 w 187"/>
                <a:gd name="T15" fmla="*/ 2147483646 h 187"/>
                <a:gd name="T16" fmla="*/ 2147483646 w 187"/>
                <a:gd name="T17" fmla="*/ 2147483646 h 187"/>
                <a:gd name="T18" fmla="*/ 2147483646 w 187"/>
                <a:gd name="T19" fmla="*/ 2147483646 h 187"/>
                <a:gd name="T20" fmla="*/ 2147483646 w 187"/>
                <a:gd name="T21" fmla="*/ 2147483646 h 187"/>
                <a:gd name="T22" fmla="*/ 2147483646 w 187"/>
                <a:gd name="T23" fmla="*/ 2147483646 h 187"/>
                <a:gd name="T24" fmla="*/ 2147483646 w 187"/>
                <a:gd name="T25" fmla="*/ 2147483646 h 187"/>
                <a:gd name="T26" fmla="*/ 2147483646 w 187"/>
                <a:gd name="T27" fmla="*/ 2147483646 h 187"/>
                <a:gd name="T28" fmla="*/ 2147483646 w 187"/>
                <a:gd name="T29" fmla="*/ 2147483646 h 187"/>
                <a:gd name="T30" fmla="*/ 2147483646 w 187"/>
                <a:gd name="T31" fmla="*/ 2147483646 h 187"/>
                <a:gd name="T32" fmla="*/ 2147483646 w 187"/>
                <a:gd name="T33" fmla="*/ 2147483646 h 187"/>
                <a:gd name="T34" fmla="*/ 2147483646 w 187"/>
                <a:gd name="T35" fmla="*/ 2147483646 h 187"/>
                <a:gd name="T36" fmla="*/ 2147483646 w 187"/>
                <a:gd name="T37" fmla="*/ 2147483646 h 187"/>
                <a:gd name="T38" fmla="*/ 2147483646 w 187"/>
                <a:gd name="T39" fmla="*/ 2147483646 h 187"/>
                <a:gd name="T40" fmla="*/ 2147483646 w 187"/>
                <a:gd name="T41" fmla="*/ 2147483646 h 187"/>
                <a:gd name="T42" fmla="*/ 2147483646 w 187"/>
                <a:gd name="T43" fmla="*/ 2147483646 h 187"/>
                <a:gd name="T44" fmla="*/ 2147483646 w 187"/>
                <a:gd name="T45" fmla="*/ 2147483646 h 187"/>
                <a:gd name="T46" fmla="*/ 2147483646 w 187"/>
                <a:gd name="T47" fmla="*/ 2147483646 h 187"/>
                <a:gd name="T48" fmla="*/ 2147483646 w 187"/>
                <a:gd name="T49" fmla="*/ 2147483646 h 187"/>
                <a:gd name="T50" fmla="*/ 0 w 187"/>
                <a:gd name="T51" fmla="*/ 2147483646 h 187"/>
                <a:gd name="T52" fmla="*/ 2147483646 w 187"/>
                <a:gd name="T53" fmla="*/ 2147483646 h 187"/>
                <a:gd name="T54" fmla="*/ 2147483646 w 187"/>
                <a:gd name="T55" fmla="*/ 2147483646 h 187"/>
                <a:gd name="T56" fmla="*/ 2147483646 w 187"/>
                <a:gd name="T57" fmla="*/ 2147483646 h 187"/>
                <a:gd name="T58" fmla="*/ 2147483646 w 187"/>
                <a:gd name="T59" fmla="*/ 2147483646 h 187"/>
                <a:gd name="T60" fmla="*/ 2147483646 w 187"/>
                <a:gd name="T61" fmla="*/ 2147483646 h 187"/>
                <a:gd name="T62" fmla="*/ 2147483646 w 187"/>
                <a:gd name="T63" fmla="*/ 2147483646 h 187"/>
                <a:gd name="T64" fmla="*/ 2147483646 w 187"/>
                <a:gd name="T65" fmla="*/ 2147483646 h 187"/>
                <a:gd name="T66" fmla="*/ 2147483646 w 187"/>
                <a:gd name="T67" fmla="*/ 0 h 187"/>
                <a:gd name="T68" fmla="*/ 2147483646 w 187"/>
                <a:gd name="T69" fmla="*/ 2147483646 h 187"/>
                <a:gd name="T70" fmla="*/ 2147483646 w 187"/>
                <a:gd name="T71" fmla="*/ 2147483646 h 187"/>
                <a:gd name="T72" fmla="*/ 2147483646 w 187"/>
                <a:gd name="T73" fmla="*/ 2147483646 h 187"/>
                <a:gd name="T74" fmla="*/ 2147483646 w 187"/>
                <a:gd name="T75" fmla="*/ 2147483646 h 187"/>
                <a:gd name="T76" fmla="*/ 2147483646 w 187"/>
                <a:gd name="T77" fmla="*/ 2147483646 h 187"/>
                <a:gd name="T78" fmla="*/ 2147483646 w 187"/>
                <a:gd name="T79" fmla="*/ 2147483646 h 187"/>
                <a:gd name="T80" fmla="*/ 2147483646 w 187"/>
                <a:gd name="T81" fmla="*/ 2147483646 h 187"/>
                <a:gd name="T82" fmla="*/ 2147483646 w 187"/>
                <a:gd name="T83" fmla="*/ 2147483646 h 187"/>
                <a:gd name="T84" fmla="*/ 2147483646 w 187"/>
                <a:gd name="T85" fmla="*/ 2147483646 h 187"/>
                <a:gd name="T86" fmla="*/ 2147483646 w 187"/>
                <a:gd name="T87" fmla="*/ 2147483646 h 187"/>
                <a:gd name="T88" fmla="*/ 2147483646 w 187"/>
                <a:gd name="T89" fmla="*/ 2147483646 h 187"/>
                <a:gd name="T90" fmla="*/ 2147483646 w 187"/>
                <a:gd name="T91" fmla="*/ 2147483646 h 1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87" h="187">
                  <a:moveTo>
                    <a:pt x="93" y="15"/>
                  </a:moveTo>
                  <a:cubicBezTo>
                    <a:pt x="102" y="15"/>
                    <a:pt x="110" y="16"/>
                    <a:pt x="118" y="19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35" y="9"/>
                    <a:pt x="146" y="15"/>
                    <a:pt x="155" y="23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53" y="41"/>
                    <a:pt x="159" y="49"/>
                    <a:pt x="164" y="58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83" y="63"/>
                    <a:pt x="186" y="75"/>
                    <a:pt x="187" y="87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3" y="98"/>
                    <a:pt x="172" y="108"/>
                    <a:pt x="168" y="119"/>
                  </a:cubicBezTo>
                  <a:cubicBezTo>
                    <a:pt x="182" y="123"/>
                    <a:pt x="182" y="123"/>
                    <a:pt x="182" y="123"/>
                  </a:cubicBezTo>
                  <a:cubicBezTo>
                    <a:pt x="178" y="135"/>
                    <a:pt x="172" y="146"/>
                    <a:pt x="164" y="15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46" y="153"/>
                    <a:pt x="138" y="160"/>
                    <a:pt x="129" y="164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24" y="183"/>
                    <a:pt x="112" y="186"/>
                    <a:pt x="100" y="187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7" y="172"/>
                    <a:pt x="95" y="172"/>
                    <a:pt x="93" y="17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109" y="132"/>
                    <a:pt x="124" y="122"/>
                    <a:pt x="130" y="106"/>
                  </a:cubicBezTo>
                  <a:cubicBezTo>
                    <a:pt x="136" y="86"/>
                    <a:pt x="126" y="64"/>
                    <a:pt x="105" y="57"/>
                  </a:cubicBezTo>
                  <a:cubicBezTo>
                    <a:pt x="101" y="56"/>
                    <a:pt x="97" y="55"/>
                    <a:pt x="93" y="55"/>
                  </a:cubicBezTo>
                  <a:lnTo>
                    <a:pt x="93" y="15"/>
                  </a:lnTo>
                  <a:close/>
                  <a:moveTo>
                    <a:pt x="23" y="129"/>
                  </a:moveTo>
                  <a:cubicBezTo>
                    <a:pt x="9" y="135"/>
                    <a:pt x="9" y="135"/>
                    <a:pt x="9" y="135"/>
                  </a:cubicBezTo>
                  <a:cubicBezTo>
                    <a:pt x="4" y="125"/>
                    <a:pt x="1" y="113"/>
                    <a:pt x="0" y="10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4" y="89"/>
                    <a:pt x="15" y="79"/>
                    <a:pt x="19" y="69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8" y="52"/>
                    <a:pt x="15" y="41"/>
                    <a:pt x="23" y="3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1" y="34"/>
                    <a:pt x="49" y="28"/>
                    <a:pt x="58" y="23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2" y="4"/>
                    <a:pt x="74" y="1"/>
                    <a:pt x="87" y="0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90" y="15"/>
                    <a:pt x="92" y="15"/>
                    <a:pt x="93" y="1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77" y="55"/>
                    <a:pt x="62" y="65"/>
                    <a:pt x="57" y="81"/>
                  </a:cubicBezTo>
                  <a:cubicBezTo>
                    <a:pt x="50" y="101"/>
                    <a:pt x="61" y="123"/>
                    <a:pt x="81" y="130"/>
                  </a:cubicBezTo>
                  <a:cubicBezTo>
                    <a:pt x="85" y="131"/>
                    <a:pt x="89" y="132"/>
                    <a:pt x="93" y="13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85" y="172"/>
                    <a:pt x="77" y="171"/>
                    <a:pt x="68" y="168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52" y="179"/>
                    <a:pt x="41" y="172"/>
                    <a:pt x="32" y="164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34" y="146"/>
                    <a:pt x="27" y="138"/>
                    <a:pt x="23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10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7245956" y="1449131"/>
              <a:ext cx="330200" cy="330200"/>
            </a:xfrm>
            <a:custGeom>
              <a:avLst/>
              <a:gdLst>
                <a:gd name="T0" fmla="*/ 2147483646 w 195"/>
                <a:gd name="T1" fmla="*/ 2147483646 h 194"/>
                <a:gd name="T2" fmla="*/ 2147483646 w 195"/>
                <a:gd name="T3" fmla="*/ 0 h 194"/>
                <a:gd name="T4" fmla="*/ 2147483646 w 195"/>
                <a:gd name="T5" fmla="*/ 2147483646 h 194"/>
                <a:gd name="T6" fmla="*/ 2147483646 w 195"/>
                <a:gd name="T7" fmla="*/ 2147483646 h 194"/>
                <a:gd name="T8" fmla="*/ 2147483646 w 195"/>
                <a:gd name="T9" fmla="*/ 2147483646 h 194"/>
                <a:gd name="T10" fmla="*/ 2147483646 w 195"/>
                <a:gd name="T11" fmla="*/ 2147483646 h 194"/>
                <a:gd name="T12" fmla="*/ 2147483646 w 195"/>
                <a:gd name="T13" fmla="*/ 2147483646 h 194"/>
                <a:gd name="T14" fmla="*/ 2147483646 w 195"/>
                <a:gd name="T15" fmla="*/ 2147483646 h 194"/>
                <a:gd name="T16" fmla="*/ 2147483646 w 195"/>
                <a:gd name="T17" fmla="*/ 2147483646 h 194"/>
                <a:gd name="T18" fmla="*/ 2147483646 w 195"/>
                <a:gd name="T19" fmla="*/ 2147483646 h 194"/>
                <a:gd name="T20" fmla="*/ 2147483646 w 195"/>
                <a:gd name="T21" fmla="*/ 2147483646 h 194"/>
                <a:gd name="T22" fmla="*/ 2147483646 w 195"/>
                <a:gd name="T23" fmla="*/ 2147483646 h 194"/>
                <a:gd name="T24" fmla="*/ 2147483646 w 195"/>
                <a:gd name="T25" fmla="*/ 2147483646 h 194"/>
                <a:gd name="T26" fmla="*/ 2147483646 w 195"/>
                <a:gd name="T27" fmla="*/ 2147483646 h 194"/>
                <a:gd name="T28" fmla="*/ 2147483646 w 195"/>
                <a:gd name="T29" fmla="*/ 2147483646 h 194"/>
                <a:gd name="T30" fmla="*/ 2147483646 w 195"/>
                <a:gd name="T31" fmla="*/ 2147483646 h 194"/>
                <a:gd name="T32" fmla="*/ 2147483646 w 195"/>
                <a:gd name="T33" fmla="*/ 2147483646 h 194"/>
                <a:gd name="T34" fmla="*/ 2147483646 w 195"/>
                <a:gd name="T35" fmla="*/ 2147483646 h 194"/>
                <a:gd name="T36" fmla="*/ 2147483646 w 195"/>
                <a:gd name="T37" fmla="*/ 2147483646 h 194"/>
                <a:gd name="T38" fmla="*/ 2147483646 w 195"/>
                <a:gd name="T39" fmla="*/ 2147483646 h 194"/>
                <a:gd name="T40" fmla="*/ 2147483646 w 195"/>
                <a:gd name="T41" fmla="*/ 2147483646 h 194"/>
                <a:gd name="T42" fmla="*/ 2147483646 w 195"/>
                <a:gd name="T43" fmla="*/ 2147483646 h 194"/>
                <a:gd name="T44" fmla="*/ 2147483646 w 195"/>
                <a:gd name="T45" fmla="*/ 2147483646 h 194"/>
                <a:gd name="T46" fmla="*/ 2147483646 w 195"/>
                <a:gd name="T47" fmla="*/ 2147483646 h 194"/>
                <a:gd name="T48" fmla="*/ 2147483646 w 195"/>
                <a:gd name="T49" fmla="*/ 2147483646 h 194"/>
                <a:gd name="T50" fmla="*/ 2147483646 w 195"/>
                <a:gd name="T51" fmla="*/ 2147483646 h 194"/>
                <a:gd name="T52" fmla="*/ 2147483646 w 195"/>
                <a:gd name="T53" fmla="*/ 2147483646 h 194"/>
                <a:gd name="T54" fmla="*/ 2147483646 w 195"/>
                <a:gd name="T55" fmla="*/ 2147483646 h 194"/>
                <a:gd name="T56" fmla="*/ 2147483646 w 195"/>
                <a:gd name="T57" fmla="*/ 2147483646 h 194"/>
                <a:gd name="T58" fmla="*/ 2147483646 w 195"/>
                <a:gd name="T59" fmla="*/ 2147483646 h 194"/>
                <a:gd name="T60" fmla="*/ 2147483646 w 195"/>
                <a:gd name="T61" fmla="*/ 2147483646 h 194"/>
                <a:gd name="T62" fmla="*/ 2147483646 w 195"/>
                <a:gd name="T63" fmla="*/ 2147483646 h 194"/>
                <a:gd name="T64" fmla="*/ 2147483646 w 195"/>
                <a:gd name="T65" fmla="*/ 2147483646 h 194"/>
                <a:gd name="T66" fmla="*/ 2147483646 w 195"/>
                <a:gd name="T67" fmla="*/ 2147483646 h 194"/>
                <a:gd name="T68" fmla="*/ 2147483646 w 195"/>
                <a:gd name="T69" fmla="*/ 2147483646 h 194"/>
                <a:gd name="T70" fmla="*/ 2147483646 w 195"/>
                <a:gd name="T71" fmla="*/ 2147483646 h 194"/>
                <a:gd name="T72" fmla="*/ 2147483646 w 195"/>
                <a:gd name="T73" fmla="*/ 2147483646 h 194"/>
                <a:gd name="T74" fmla="*/ 2147483646 w 195"/>
                <a:gd name="T75" fmla="*/ 2147483646 h 194"/>
                <a:gd name="T76" fmla="*/ 2147483646 w 195"/>
                <a:gd name="T77" fmla="*/ 2147483646 h 194"/>
                <a:gd name="T78" fmla="*/ 2147483646 w 195"/>
                <a:gd name="T79" fmla="*/ 2147483646 h 194"/>
                <a:gd name="T80" fmla="*/ 2147483646 w 195"/>
                <a:gd name="T81" fmla="*/ 2147483646 h 194"/>
                <a:gd name="T82" fmla="*/ 2147483646 w 195"/>
                <a:gd name="T83" fmla="*/ 2147483646 h 194"/>
                <a:gd name="T84" fmla="*/ 2147483646 w 195"/>
                <a:gd name="T85" fmla="*/ 2147483646 h 194"/>
                <a:gd name="T86" fmla="*/ 2147483646 w 195"/>
                <a:gd name="T87" fmla="*/ 2147483646 h 194"/>
                <a:gd name="T88" fmla="*/ 2147483646 w 195"/>
                <a:gd name="T89" fmla="*/ 2147483646 h 19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95" h="194">
                  <a:moveTo>
                    <a:pt x="104" y="29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1" y="1"/>
                    <a:pt x="136" y="5"/>
                    <a:pt x="148" y="1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2" y="43"/>
                    <a:pt x="150" y="50"/>
                    <a:pt x="155" y="59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4" y="49"/>
                    <a:pt x="187" y="55"/>
                    <a:pt x="190" y="62"/>
                  </a:cubicBezTo>
                  <a:cubicBezTo>
                    <a:pt x="192" y="69"/>
                    <a:pt x="194" y="76"/>
                    <a:pt x="195" y="83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8" y="98"/>
                    <a:pt x="167" y="108"/>
                    <a:pt x="164" y="118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87" y="140"/>
                    <a:pt x="180" y="153"/>
                    <a:pt x="169" y="16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1" y="151"/>
                    <a:pt x="133" y="157"/>
                    <a:pt x="123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22" y="192"/>
                    <a:pt x="110" y="194"/>
                    <a:pt x="99" y="19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105" y="154"/>
                    <a:pt x="112" y="153"/>
                    <a:pt x="119" y="150"/>
                  </a:cubicBezTo>
                  <a:cubicBezTo>
                    <a:pt x="148" y="139"/>
                    <a:pt x="163" y="106"/>
                    <a:pt x="152" y="77"/>
                  </a:cubicBezTo>
                  <a:cubicBezTo>
                    <a:pt x="143" y="54"/>
                    <a:pt x="121" y="40"/>
                    <a:pt x="99" y="40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2" y="29"/>
                    <a:pt x="104" y="29"/>
                  </a:cubicBezTo>
                  <a:close/>
                  <a:moveTo>
                    <a:pt x="99" y="194"/>
                  </a:moveTo>
                  <a:cubicBezTo>
                    <a:pt x="96" y="194"/>
                    <a:pt x="93" y="194"/>
                    <a:pt x="90" y="194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82" y="164"/>
                    <a:pt x="73" y="161"/>
                    <a:pt x="64" y="156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37" y="174"/>
                    <a:pt x="26" y="164"/>
                    <a:pt x="17" y="151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39" y="131"/>
                    <a:pt x="36" y="126"/>
                    <a:pt x="35" y="121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0" y="96"/>
                    <a:pt x="1" y="81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19"/>
                    <a:pt x="50" y="11"/>
                    <a:pt x="64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9" y="2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2" y="40"/>
                    <a:pt x="85" y="41"/>
                    <a:pt x="78" y="44"/>
                  </a:cubicBezTo>
                  <a:cubicBezTo>
                    <a:pt x="49" y="55"/>
                    <a:pt x="34" y="88"/>
                    <a:pt x="45" y="117"/>
                  </a:cubicBezTo>
                  <a:cubicBezTo>
                    <a:pt x="54" y="140"/>
                    <a:pt x="76" y="154"/>
                    <a:pt x="99" y="154"/>
                  </a:cubicBezTo>
                  <a:lnTo>
                    <a:pt x="99" y="1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Other_14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267552" y="4427916"/>
              <a:ext cx="401637" cy="304800"/>
            </a:xfrm>
            <a:custGeom>
              <a:avLst/>
              <a:gdLst>
                <a:gd name="T0" fmla="*/ 2147483646 w 236"/>
                <a:gd name="T1" fmla="*/ 0 h 180"/>
                <a:gd name="T2" fmla="*/ 2147483646 w 236"/>
                <a:gd name="T3" fmla="*/ 0 h 180"/>
                <a:gd name="T4" fmla="*/ 2147483646 w 236"/>
                <a:gd name="T5" fmla="*/ 2147483646 h 180"/>
                <a:gd name="T6" fmla="*/ 2147483646 w 236"/>
                <a:gd name="T7" fmla="*/ 2147483646 h 180"/>
                <a:gd name="T8" fmla="*/ 2147483646 w 236"/>
                <a:gd name="T9" fmla="*/ 2147483646 h 180"/>
                <a:gd name="T10" fmla="*/ 2147483646 w 236"/>
                <a:gd name="T11" fmla="*/ 2147483646 h 180"/>
                <a:gd name="T12" fmla="*/ 2147483646 w 236"/>
                <a:gd name="T13" fmla="*/ 2147483646 h 180"/>
                <a:gd name="T14" fmla="*/ 2147483646 w 236"/>
                <a:gd name="T15" fmla="*/ 2147483646 h 180"/>
                <a:gd name="T16" fmla="*/ 2147483646 w 236"/>
                <a:gd name="T17" fmla="*/ 2147483646 h 180"/>
                <a:gd name="T18" fmla="*/ 2147483646 w 236"/>
                <a:gd name="T19" fmla="*/ 2147483646 h 180"/>
                <a:gd name="T20" fmla="*/ 2147483646 w 236"/>
                <a:gd name="T21" fmla="*/ 2147483646 h 180"/>
                <a:gd name="T22" fmla="*/ 2147483646 w 236"/>
                <a:gd name="T23" fmla="*/ 2147483646 h 180"/>
                <a:gd name="T24" fmla="*/ 2147483646 w 236"/>
                <a:gd name="T25" fmla="*/ 2147483646 h 180"/>
                <a:gd name="T26" fmla="*/ 2147483646 w 236"/>
                <a:gd name="T27" fmla="*/ 2147483646 h 180"/>
                <a:gd name="T28" fmla="*/ 2147483646 w 236"/>
                <a:gd name="T29" fmla="*/ 2147483646 h 180"/>
                <a:gd name="T30" fmla="*/ 2147483646 w 236"/>
                <a:gd name="T31" fmla="*/ 2147483646 h 180"/>
                <a:gd name="T32" fmla="*/ 2147483646 w 236"/>
                <a:gd name="T33" fmla="*/ 2147483646 h 180"/>
                <a:gd name="T34" fmla="*/ 2147483646 w 236"/>
                <a:gd name="T35" fmla="*/ 2147483646 h 180"/>
                <a:gd name="T36" fmla="*/ 2147483646 w 236"/>
                <a:gd name="T37" fmla="*/ 2147483646 h 180"/>
                <a:gd name="T38" fmla="*/ 0 w 236"/>
                <a:gd name="T39" fmla="*/ 2147483646 h 180"/>
                <a:gd name="T40" fmla="*/ 0 w 236"/>
                <a:gd name="T41" fmla="*/ 2147483646 h 180"/>
                <a:gd name="T42" fmla="*/ 2147483646 w 236"/>
                <a:gd name="T43" fmla="*/ 2147483646 h 180"/>
                <a:gd name="T44" fmla="*/ 2147483646 w 236"/>
                <a:gd name="T45" fmla="*/ 0 h 1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36" h="180">
                  <a:moveTo>
                    <a:pt x="90" y="0"/>
                  </a:moveTo>
                  <a:cubicBezTo>
                    <a:pt x="155" y="0"/>
                    <a:pt x="155" y="0"/>
                    <a:pt x="155" y="0"/>
                  </a:cubicBezTo>
                  <a:cubicBezTo>
                    <a:pt x="180" y="0"/>
                    <a:pt x="202" y="10"/>
                    <a:pt x="219" y="26"/>
                  </a:cubicBezTo>
                  <a:cubicBezTo>
                    <a:pt x="226" y="34"/>
                    <a:pt x="232" y="42"/>
                    <a:pt x="236" y="51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78" y="44"/>
                    <a:pt x="167" y="40"/>
                    <a:pt x="155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76" y="40"/>
                    <a:pt x="64" y="46"/>
                    <a:pt x="55" y="55"/>
                  </a:cubicBezTo>
                  <a:cubicBezTo>
                    <a:pt x="46" y="64"/>
                    <a:pt x="40" y="76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104"/>
                    <a:pt x="46" y="116"/>
                    <a:pt x="55" y="125"/>
                  </a:cubicBezTo>
                  <a:cubicBezTo>
                    <a:pt x="64" y="134"/>
                    <a:pt x="76" y="140"/>
                    <a:pt x="90" y="140"/>
                  </a:cubicBezTo>
                  <a:cubicBezTo>
                    <a:pt x="155" y="140"/>
                    <a:pt x="155" y="140"/>
                    <a:pt x="155" y="140"/>
                  </a:cubicBezTo>
                  <a:cubicBezTo>
                    <a:pt x="167" y="140"/>
                    <a:pt x="178" y="135"/>
                    <a:pt x="187" y="128"/>
                  </a:cubicBezTo>
                  <a:cubicBezTo>
                    <a:pt x="236" y="128"/>
                    <a:pt x="236" y="128"/>
                    <a:pt x="236" y="128"/>
                  </a:cubicBezTo>
                  <a:cubicBezTo>
                    <a:pt x="232" y="138"/>
                    <a:pt x="226" y="146"/>
                    <a:pt x="219" y="153"/>
                  </a:cubicBezTo>
                  <a:cubicBezTo>
                    <a:pt x="202" y="170"/>
                    <a:pt x="180" y="180"/>
                    <a:pt x="155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65" y="180"/>
                    <a:pt x="43" y="170"/>
                    <a:pt x="27" y="153"/>
                  </a:cubicBezTo>
                  <a:cubicBezTo>
                    <a:pt x="10" y="137"/>
                    <a:pt x="0" y="115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5"/>
                    <a:pt x="10" y="43"/>
                    <a:pt x="27" y="26"/>
                  </a:cubicBezTo>
                  <a:cubicBezTo>
                    <a:pt x="43" y="10"/>
                    <a:pt x="65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15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4740627" y="4427916"/>
              <a:ext cx="403225" cy="304800"/>
            </a:xfrm>
            <a:custGeom>
              <a:avLst/>
              <a:gdLst>
                <a:gd name="T0" fmla="*/ 2147483646 w 236"/>
                <a:gd name="T1" fmla="*/ 0 h 180"/>
                <a:gd name="T2" fmla="*/ 2147483646 w 236"/>
                <a:gd name="T3" fmla="*/ 0 h 180"/>
                <a:gd name="T4" fmla="*/ 2147483646 w 236"/>
                <a:gd name="T5" fmla="*/ 2147483646 h 180"/>
                <a:gd name="T6" fmla="*/ 2147483646 w 236"/>
                <a:gd name="T7" fmla="*/ 2147483646 h 180"/>
                <a:gd name="T8" fmla="*/ 2147483646 w 236"/>
                <a:gd name="T9" fmla="*/ 2147483646 h 180"/>
                <a:gd name="T10" fmla="*/ 2147483646 w 236"/>
                <a:gd name="T11" fmla="*/ 2147483646 h 180"/>
                <a:gd name="T12" fmla="*/ 2147483646 w 236"/>
                <a:gd name="T13" fmla="*/ 2147483646 h 180"/>
                <a:gd name="T14" fmla="*/ 2147483646 w 236"/>
                <a:gd name="T15" fmla="*/ 2147483646 h 180"/>
                <a:gd name="T16" fmla="*/ 2147483646 w 236"/>
                <a:gd name="T17" fmla="*/ 2147483646 h 180"/>
                <a:gd name="T18" fmla="*/ 0 w 236"/>
                <a:gd name="T19" fmla="*/ 2147483646 h 180"/>
                <a:gd name="T20" fmla="*/ 2147483646 w 236"/>
                <a:gd name="T21" fmla="*/ 2147483646 h 180"/>
                <a:gd name="T22" fmla="*/ 2147483646 w 236"/>
                <a:gd name="T23" fmla="*/ 2147483646 h 180"/>
                <a:gd name="T24" fmla="*/ 2147483646 w 236"/>
                <a:gd name="T25" fmla="*/ 2147483646 h 180"/>
                <a:gd name="T26" fmla="*/ 2147483646 w 236"/>
                <a:gd name="T27" fmla="*/ 2147483646 h 180"/>
                <a:gd name="T28" fmla="*/ 2147483646 w 236"/>
                <a:gd name="T29" fmla="*/ 2147483646 h 180"/>
                <a:gd name="T30" fmla="*/ 2147483646 w 236"/>
                <a:gd name="T31" fmla="*/ 2147483646 h 180"/>
                <a:gd name="T32" fmla="*/ 2147483646 w 236"/>
                <a:gd name="T33" fmla="*/ 2147483646 h 180"/>
                <a:gd name="T34" fmla="*/ 2147483646 w 236"/>
                <a:gd name="T35" fmla="*/ 2147483646 h 180"/>
                <a:gd name="T36" fmla="*/ 2147483646 w 236"/>
                <a:gd name="T37" fmla="*/ 2147483646 h 180"/>
                <a:gd name="T38" fmla="*/ 2147483646 w 236"/>
                <a:gd name="T39" fmla="*/ 2147483646 h 180"/>
                <a:gd name="T40" fmla="*/ 0 w 236"/>
                <a:gd name="T41" fmla="*/ 2147483646 h 180"/>
                <a:gd name="T42" fmla="*/ 2147483646 w 236"/>
                <a:gd name="T43" fmla="*/ 2147483646 h 180"/>
                <a:gd name="T44" fmla="*/ 2147483646 w 236"/>
                <a:gd name="T45" fmla="*/ 0 h 1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36" h="180">
                  <a:moveTo>
                    <a:pt x="81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70" y="0"/>
                    <a:pt x="193" y="10"/>
                    <a:pt x="209" y="26"/>
                  </a:cubicBezTo>
                  <a:cubicBezTo>
                    <a:pt x="226" y="43"/>
                    <a:pt x="236" y="65"/>
                    <a:pt x="236" y="90"/>
                  </a:cubicBezTo>
                  <a:cubicBezTo>
                    <a:pt x="236" y="90"/>
                    <a:pt x="236" y="90"/>
                    <a:pt x="236" y="90"/>
                  </a:cubicBezTo>
                  <a:cubicBezTo>
                    <a:pt x="236" y="115"/>
                    <a:pt x="226" y="137"/>
                    <a:pt x="209" y="153"/>
                  </a:cubicBezTo>
                  <a:cubicBezTo>
                    <a:pt x="193" y="170"/>
                    <a:pt x="170" y="180"/>
                    <a:pt x="146" y="180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56" y="180"/>
                    <a:pt x="33" y="170"/>
                    <a:pt x="17" y="153"/>
                  </a:cubicBezTo>
                  <a:cubicBezTo>
                    <a:pt x="10" y="146"/>
                    <a:pt x="4" y="138"/>
                    <a:pt x="0" y="128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8" y="135"/>
                    <a:pt x="69" y="140"/>
                    <a:pt x="81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59" y="140"/>
                    <a:pt x="172" y="134"/>
                    <a:pt x="181" y="125"/>
                  </a:cubicBezTo>
                  <a:cubicBezTo>
                    <a:pt x="190" y="116"/>
                    <a:pt x="196" y="104"/>
                    <a:pt x="196" y="90"/>
                  </a:cubicBezTo>
                  <a:cubicBezTo>
                    <a:pt x="196" y="90"/>
                    <a:pt x="196" y="90"/>
                    <a:pt x="196" y="90"/>
                  </a:cubicBezTo>
                  <a:cubicBezTo>
                    <a:pt x="196" y="76"/>
                    <a:pt x="190" y="64"/>
                    <a:pt x="181" y="55"/>
                  </a:cubicBezTo>
                  <a:cubicBezTo>
                    <a:pt x="172" y="46"/>
                    <a:pt x="159" y="40"/>
                    <a:pt x="146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69" y="40"/>
                    <a:pt x="58" y="44"/>
                    <a:pt x="49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42"/>
                    <a:pt x="10" y="34"/>
                    <a:pt x="17" y="26"/>
                  </a:cubicBezTo>
                  <a:cubicBezTo>
                    <a:pt x="33" y="10"/>
                    <a:pt x="56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MH_Other_16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4546952" y="4548566"/>
              <a:ext cx="339725" cy="61913"/>
            </a:xfrm>
            <a:custGeom>
              <a:avLst/>
              <a:gdLst>
                <a:gd name="T0" fmla="*/ 19 w 199"/>
                <a:gd name="T1" fmla="*/ 0 h 37"/>
                <a:gd name="T2" fmla="*/ 181 w 199"/>
                <a:gd name="T3" fmla="*/ 0 h 37"/>
                <a:gd name="T4" fmla="*/ 199 w 199"/>
                <a:gd name="T5" fmla="*/ 19 h 37"/>
                <a:gd name="T6" fmla="*/ 199 w 199"/>
                <a:gd name="T7" fmla="*/ 19 h 37"/>
                <a:gd name="T8" fmla="*/ 181 w 199"/>
                <a:gd name="T9" fmla="*/ 37 h 37"/>
                <a:gd name="T10" fmla="*/ 19 w 199"/>
                <a:gd name="T11" fmla="*/ 37 h 37"/>
                <a:gd name="T12" fmla="*/ 0 w 199"/>
                <a:gd name="T13" fmla="*/ 19 h 37"/>
                <a:gd name="T14" fmla="*/ 0 w 199"/>
                <a:gd name="T15" fmla="*/ 19 h 37"/>
                <a:gd name="T16" fmla="*/ 19 w 19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37">
                  <a:moveTo>
                    <a:pt x="19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9"/>
                    <a:pt x="199" y="19"/>
                  </a:cubicBezTo>
                  <a:cubicBezTo>
                    <a:pt x="199" y="19"/>
                    <a:pt x="199" y="19"/>
                    <a:pt x="199" y="19"/>
                  </a:cubicBezTo>
                  <a:cubicBezTo>
                    <a:pt x="199" y="29"/>
                    <a:pt x="191" y="37"/>
                    <a:pt x="181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8" y="37"/>
                    <a:pt x="0" y="2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1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424211" y="1694559"/>
              <a:ext cx="671513" cy="15875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975074" y="1332609"/>
              <a:ext cx="120650" cy="3619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1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836961" y="1469134"/>
              <a:ext cx="122238" cy="2254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2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700436" y="1545334"/>
              <a:ext cx="119063" cy="1492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2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560736" y="1477071"/>
              <a:ext cx="119063" cy="2174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MH_Other_2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424211" y="1537396"/>
              <a:ext cx="119063" cy="157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MH_Other_2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321024" y="1489771"/>
              <a:ext cx="63500" cy="65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MH_Other_24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6062386" y="1165921"/>
              <a:ext cx="84138" cy="82550"/>
            </a:xfrm>
            <a:custGeom>
              <a:avLst/>
              <a:gdLst>
                <a:gd name="T0" fmla="*/ 2147483646 w 73"/>
                <a:gd name="T1" fmla="*/ 0 h 71"/>
                <a:gd name="T2" fmla="*/ 0 w 73"/>
                <a:gd name="T3" fmla="*/ 2147483646 h 71"/>
                <a:gd name="T4" fmla="*/ 2147483646 w 73"/>
                <a:gd name="T5" fmla="*/ 2147483646 h 71"/>
                <a:gd name="T6" fmla="*/ 2147483646 w 73"/>
                <a:gd name="T7" fmla="*/ 2147483646 h 71"/>
                <a:gd name="T8" fmla="*/ 2147483646 w 73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1">
                  <a:moveTo>
                    <a:pt x="73" y="0"/>
                  </a:moveTo>
                  <a:lnTo>
                    <a:pt x="0" y="2"/>
                  </a:lnTo>
                  <a:lnTo>
                    <a:pt x="26" y="36"/>
                  </a:lnTo>
                  <a:lnTo>
                    <a:pt x="51" y="7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Other_25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5381349" y="1207196"/>
              <a:ext cx="703262" cy="295275"/>
            </a:xfrm>
            <a:custGeom>
              <a:avLst/>
              <a:gdLst>
                <a:gd name="T0" fmla="*/ 0 w 413"/>
                <a:gd name="T1" fmla="*/ 2147483646 h 174"/>
                <a:gd name="T2" fmla="*/ 2147483646 w 413"/>
                <a:gd name="T3" fmla="*/ 2147483646 h 174"/>
                <a:gd name="T4" fmla="*/ 2147483646 w 413"/>
                <a:gd name="T5" fmla="*/ 2147483646 h 174"/>
                <a:gd name="T6" fmla="*/ 2147483646 w 413"/>
                <a:gd name="T7" fmla="*/ 2147483646 h 174"/>
                <a:gd name="T8" fmla="*/ 2147483646 w 413"/>
                <a:gd name="T9" fmla="*/ 2147483646 h 174"/>
                <a:gd name="T10" fmla="*/ 2147483646 w 413"/>
                <a:gd name="T11" fmla="*/ 0 h 174"/>
                <a:gd name="T12" fmla="*/ 2147483646 w 413"/>
                <a:gd name="T13" fmla="*/ 2147483646 h 174"/>
                <a:gd name="T14" fmla="*/ 2147483646 w 413"/>
                <a:gd name="T15" fmla="*/ 2147483646 h 174"/>
                <a:gd name="T16" fmla="*/ 2147483646 w 413"/>
                <a:gd name="T17" fmla="*/ 2147483646 h 174"/>
                <a:gd name="T18" fmla="*/ 2147483646 w 413"/>
                <a:gd name="T19" fmla="*/ 2147483646 h 174"/>
                <a:gd name="T20" fmla="*/ 2147483646 w 413"/>
                <a:gd name="T21" fmla="*/ 2147483646 h 174"/>
                <a:gd name="T22" fmla="*/ 2147483646 w 413"/>
                <a:gd name="T23" fmla="*/ 2147483646 h 174"/>
                <a:gd name="T24" fmla="*/ 2147483646 w 413"/>
                <a:gd name="T25" fmla="*/ 2147483646 h 174"/>
                <a:gd name="T26" fmla="*/ 0 w 413"/>
                <a:gd name="T27" fmla="*/ 2147483646 h 1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3" h="174">
                  <a:moveTo>
                    <a:pt x="0" y="165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50" y="60"/>
                    <a:pt x="150" y="60"/>
                    <a:pt x="150" y="60"/>
                  </a:cubicBezTo>
                  <a:cubicBezTo>
                    <a:pt x="218" y="140"/>
                    <a:pt x="218" y="140"/>
                    <a:pt x="218" y="14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10" y="5"/>
                    <a:pt x="410" y="5"/>
                    <a:pt x="410" y="5"/>
                  </a:cubicBezTo>
                  <a:cubicBezTo>
                    <a:pt x="413" y="9"/>
                    <a:pt x="413" y="9"/>
                    <a:pt x="413" y="9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2" y="152"/>
                    <a:pt x="212" y="152"/>
                    <a:pt x="212" y="15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7" y="174"/>
                    <a:pt x="7" y="174"/>
                    <a:pt x="7" y="174"/>
                  </a:cubicBezTo>
                  <a:cubicBezTo>
                    <a:pt x="6" y="171"/>
                    <a:pt x="3" y="167"/>
                    <a:pt x="0" y="165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MH_Other_26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7569552" y="2903281"/>
              <a:ext cx="366712" cy="739775"/>
            </a:xfrm>
            <a:custGeom>
              <a:avLst/>
              <a:gdLst>
                <a:gd name="T0" fmla="*/ 185783 w 366024"/>
                <a:gd name="T1" fmla="*/ 82396 h 739310"/>
                <a:gd name="T2" fmla="*/ 80877 w 366024"/>
                <a:gd name="T3" fmla="*/ 185095 h 739310"/>
                <a:gd name="T4" fmla="*/ 185783 w 366024"/>
                <a:gd name="T5" fmla="*/ 287798 h 739310"/>
                <a:gd name="T6" fmla="*/ 290685 w 366024"/>
                <a:gd name="T7" fmla="*/ 185095 h 739310"/>
                <a:gd name="T8" fmla="*/ 185783 w 366024"/>
                <a:gd name="T9" fmla="*/ 82396 h 739310"/>
                <a:gd name="T10" fmla="*/ 185783 w 366024"/>
                <a:gd name="T11" fmla="*/ 0 h 739310"/>
                <a:gd name="T12" fmla="*/ 371564 w 366024"/>
                <a:gd name="T13" fmla="*/ 183935 h 739310"/>
                <a:gd name="T14" fmla="*/ 258098 w 366024"/>
                <a:gd name="T15" fmla="*/ 353417 h 739310"/>
                <a:gd name="T16" fmla="*/ 243802 w 366024"/>
                <a:gd name="T17" fmla="*/ 356275 h 739310"/>
                <a:gd name="T18" fmla="*/ 243802 w 366024"/>
                <a:gd name="T19" fmla="*/ 419658 h 739310"/>
                <a:gd name="T20" fmla="*/ 243802 w 366024"/>
                <a:gd name="T21" fmla="*/ 420426 h 739310"/>
                <a:gd name="T22" fmla="*/ 261562 w 366024"/>
                <a:gd name="T23" fmla="*/ 420426 h 739310"/>
                <a:gd name="T24" fmla="*/ 298843 w 366024"/>
                <a:gd name="T25" fmla="*/ 420426 h 739310"/>
                <a:gd name="T26" fmla="*/ 335230 w 366024"/>
                <a:gd name="T27" fmla="*/ 454538 h 739310"/>
                <a:gd name="T28" fmla="*/ 335230 w 366024"/>
                <a:gd name="T29" fmla="*/ 498882 h 739310"/>
                <a:gd name="T30" fmla="*/ 298843 w 366024"/>
                <a:gd name="T31" fmla="*/ 532994 h 739310"/>
                <a:gd name="T32" fmla="*/ 247754 w 366024"/>
                <a:gd name="T33" fmla="*/ 532994 h 739310"/>
                <a:gd name="T34" fmla="*/ 243802 w 366024"/>
                <a:gd name="T35" fmla="*/ 532994 h 739310"/>
                <a:gd name="T36" fmla="*/ 243802 w 366024"/>
                <a:gd name="T37" fmla="*/ 551559 h 739310"/>
                <a:gd name="T38" fmla="*/ 261562 w 366024"/>
                <a:gd name="T39" fmla="*/ 551559 h 739310"/>
                <a:gd name="T40" fmla="*/ 298843 w 366024"/>
                <a:gd name="T41" fmla="*/ 551559 h 739310"/>
                <a:gd name="T42" fmla="*/ 335230 w 366024"/>
                <a:gd name="T43" fmla="*/ 587569 h 739310"/>
                <a:gd name="T44" fmla="*/ 335230 w 366024"/>
                <a:gd name="T45" fmla="*/ 630438 h 739310"/>
                <a:gd name="T46" fmla="*/ 298843 w 366024"/>
                <a:gd name="T47" fmla="*/ 666447 h 739310"/>
                <a:gd name="T48" fmla="*/ 247754 w 366024"/>
                <a:gd name="T49" fmla="*/ 666447 h 739310"/>
                <a:gd name="T50" fmla="*/ 243802 w 366024"/>
                <a:gd name="T51" fmla="*/ 666447 h 739310"/>
                <a:gd name="T52" fmla="*/ 243802 w 366024"/>
                <a:gd name="T53" fmla="*/ 680377 h 739310"/>
                <a:gd name="T54" fmla="*/ 243802 w 366024"/>
                <a:gd name="T55" fmla="*/ 686603 h 739310"/>
                <a:gd name="T56" fmla="*/ 186649 w 366024"/>
                <a:gd name="T57" fmla="*/ 743038 h 739310"/>
                <a:gd name="T58" fmla="*/ 127762 w 366024"/>
                <a:gd name="T59" fmla="*/ 686603 h 739310"/>
                <a:gd name="T60" fmla="*/ 127762 w 366024"/>
                <a:gd name="T61" fmla="*/ 385414 h 739310"/>
                <a:gd name="T62" fmla="*/ 127762 w 366024"/>
                <a:gd name="T63" fmla="*/ 356275 h 739310"/>
                <a:gd name="T64" fmla="*/ 113466 w 366024"/>
                <a:gd name="T65" fmla="*/ 353417 h 739310"/>
                <a:gd name="T66" fmla="*/ 0 w 366024"/>
                <a:gd name="T67" fmla="*/ 183935 h 739310"/>
                <a:gd name="T68" fmla="*/ 185783 w 366024"/>
                <a:gd name="T69" fmla="*/ 0 h 7393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6024" h="739310">
                  <a:moveTo>
                    <a:pt x="183012" y="81980"/>
                  </a:moveTo>
                  <a:cubicBezTo>
                    <a:pt x="125938" y="81980"/>
                    <a:pt x="79671" y="127731"/>
                    <a:pt x="79671" y="184167"/>
                  </a:cubicBezTo>
                  <a:cubicBezTo>
                    <a:pt x="79671" y="240603"/>
                    <a:pt x="125938" y="286354"/>
                    <a:pt x="183012" y="286354"/>
                  </a:cubicBezTo>
                  <a:cubicBezTo>
                    <a:pt x="240086" y="286354"/>
                    <a:pt x="286353" y="240603"/>
                    <a:pt x="286353" y="184167"/>
                  </a:cubicBezTo>
                  <a:cubicBezTo>
                    <a:pt x="286353" y="127731"/>
                    <a:pt x="240086" y="81980"/>
                    <a:pt x="183012" y="81980"/>
                  </a:cubicBezTo>
                  <a:close/>
                  <a:moveTo>
                    <a:pt x="183012" y="0"/>
                  </a:moveTo>
                  <a:cubicBezTo>
                    <a:pt x="284087" y="0"/>
                    <a:pt x="366024" y="81938"/>
                    <a:pt x="366024" y="183013"/>
                  </a:cubicBezTo>
                  <a:cubicBezTo>
                    <a:pt x="366024" y="258819"/>
                    <a:pt x="319935" y="323861"/>
                    <a:pt x="254249" y="351644"/>
                  </a:cubicBezTo>
                  <a:lnTo>
                    <a:pt x="240167" y="354487"/>
                  </a:lnTo>
                  <a:lnTo>
                    <a:pt x="240167" y="417552"/>
                  </a:lnTo>
                  <a:lnTo>
                    <a:pt x="240167" y="418317"/>
                  </a:lnTo>
                  <a:lnTo>
                    <a:pt x="257662" y="418317"/>
                  </a:lnTo>
                  <a:cubicBezTo>
                    <a:pt x="294387" y="418317"/>
                    <a:pt x="294387" y="418317"/>
                    <a:pt x="294387" y="418317"/>
                  </a:cubicBezTo>
                  <a:cubicBezTo>
                    <a:pt x="314869" y="418317"/>
                    <a:pt x="330231" y="433590"/>
                    <a:pt x="330231" y="452257"/>
                  </a:cubicBezTo>
                  <a:cubicBezTo>
                    <a:pt x="330231" y="496379"/>
                    <a:pt x="330231" y="496379"/>
                    <a:pt x="330231" y="496379"/>
                  </a:cubicBezTo>
                  <a:cubicBezTo>
                    <a:pt x="330231" y="515046"/>
                    <a:pt x="314869" y="530319"/>
                    <a:pt x="294387" y="530319"/>
                  </a:cubicBezTo>
                  <a:cubicBezTo>
                    <a:pt x="272624" y="530319"/>
                    <a:pt x="256302" y="530319"/>
                    <a:pt x="244060" y="530319"/>
                  </a:cubicBezTo>
                  <a:lnTo>
                    <a:pt x="240167" y="530319"/>
                  </a:lnTo>
                  <a:lnTo>
                    <a:pt x="240167" y="548792"/>
                  </a:lnTo>
                  <a:lnTo>
                    <a:pt x="257662" y="548792"/>
                  </a:lnTo>
                  <a:cubicBezTo>
                    <a:pt x="294387" y="548792"/>
                    <a:pt x="294387" y="548792"/>
                    <a:pt x="294387" y="548792"/>
                  </a:cubicBezTo>
                  <a:cubicBezTo>
                    <a:pt x="314869" y="548792"/>
                    <a:pt x="330231" y="565853"/>
                    <a:pt x="330231" y="584621"/>
                  </a:cubicBezTo>
                  <a:cubicBezTo>
                    <a:pt x="330231" y="627274"/>
                    <a:pt x="330231" y="627274"/>
                    <a:pt x="330231" y="627274"/>
                  </a:cubicBezTo>
                  <a:cubicBezTo>
                    <a:pt x="330231" y="646042"/>
                    <a:pt x="314869" y="663103"/>
                    <a:pt x="294387" y="663103"/>
                  </a:cubicBezTo>
                  <a:cubicBezTo>
                    <a:pt x="272624" y="663103"/>
                    <a:pt x="256302" y="663103"/>
                    <a:pt x="244060" y="663103"/>
                  </a:cubicBezTo>
                  <a:lnTo>
                    <a:pt x="240167" y="663103"/>
                  </a:lnTo>
                  <a:lnTo>
                    <a:pt x="240167" y="676963"/>
                  </a:lnTo>
                  <a:cubicBezTo>
                    <a:pt x="240167" y="683158"/>
                    <a:pt x="240167" y="683158"/>
                    <a:pt x="240167" y="683158"/>
                  </a:cubicBezTo>
                  <a:cubicBezTo>
                    <a:pt x="240167" y="713786"/>
                    <a:pt x="214575" y="739310"/>
                    <a:pt x="183865" y="739310"/>
                  </a:cubicBezTo>
                  <a:cubicBezTo>
                    <a:pt x="151449" y="739310"/>
                    <a:pt x="125857" y="713786"/>
                    <a:pt x="125857" y="683158"/>
                  </a:cubicBezTo>
                  <a:cubicBezTo>
                    <a:pt x="125857" y="534481"/>
                    <a:pt x="125857" y="441558"/>
                    <a:pt x="125857" y="383481"/>
                  </a:cubicBezTo>
                  <a:lnTo>
                    <a:pt x="125857" y="354487"/>
                  </a:lnTo>
                  <a:lnTo>
                    <a:pt x="111775" y="351644"/>
                  </a:lnTo>
                  <a:cubicBezTo>
                    <a:pt x="46089" y="323861"/>
                    <a:pt x="0" y="258819"/>
                    <a:pt x="0" y="183013"/>
                  </a:cubicBezTo>
                  <a:cubicBezTo>
                    <a:pt x="0" y="81938"/>
                    <a:pt x="81937" y="0"/>
                    <a:pt x="183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MH_Other_27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6984526" y="4478335"/>
              <a:ext cx="665163" cy="438150"/>
            </a:xfrm>
            <a:custGeom>
              <a:avLst/>
              <a:gdLst>
                <a:gd name="T0" fmla="*/ 2147483646 w 391"/>
                <a:gd name="T1" fmla="*/ 0 h 257"/>
                <a:gd name="T2" fmla="*/ 2147483646 w 391"/>
                <a:gd name="T3" fmla="*/ 0 h 257"/>
                <a:gd name="T4" fmla="*/ 2147483646 w 391"/>
                <a:gd name="T5" fmla="*/ 2147483646 h 257"/>
                <a:gd name="T6" fmla="*/ 2147483646 w 391"/>
                <a:gd name="T7" fmla="*/ 2147483646 h 257"/>
                <a:gd name="T8" fmla="*/ 2147483646 w 391"/>
                <a:gd name="T9" fmla="*/ 2147483646 h 257"/>
                <a:gd name="T10" fmla="*/ 2147483646 w 391"/>
                <a:gd name="T11" fmla="*/ 2147483646 h 257"/>
                <a:gd name="T12" fmla="*/ 0 w 391"/>
                <a:gd name="T13" fmla="*/ 2147483646 h 257"/>
                <a:gd name="T14" fmla="*/ 0 w 391"/>
                <a:gd name="T15" fmla="*/ 2147483646 h 257"/>
                <a:gd name="T16" fmla="*/ 2147483646 w 391"/>
                <a:gd name="T17" fmla="*/ 0 h 2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1" h="257">
                  <a:moveTo>
                    <a:pt x="14" y="0"/>
                  </a:moveTo>
                  <a:cubicBezTo>
                    <a:pt x="377" y="0"/>
                    <a:pt x="377" y="0"/>
                    <a:pt x="377" y="0"/>
                  </a:cubicBezTo>
                  <a:cubicBezTo>
                    <a:pt x="384" y="0"/>
                    <a:pt x="391" y="6"/>
                    <a:pt x="391" y="14"/>
                  </a:cubicBezTo>
                  <a:cubicBezTo>
                    <a:pt x="391" y="243"/>
                    <a:pt x="391" y="243"/>
                    <a:pt x="391" y="243"/>
                  </a:cubicBezTo>
                  <a:cubicBezTo>
                    <a:pt x="391" y="251"/>
                    <a:pt x="384" y="257"/>
                    <a:pt x="377" y="257"/>
                  </a:cubicBezTo>
                  <a:cubicBezTo>
                    <a:pt x="14" y="257"/>
                    <a:pt x="14" y="257"/>
                    <a:pt x="14" y="257"/>
                  </a:cubicBezTo>
                  <a:cubicBezTo>
                    <a:pt x="6" y="257"/>
                    <a:pt x="0" y="251"/>
                    <a:pt x="0" y="2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MH_Other_2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021039" y="4524373"/>
              <a:ext cx="593725" cy="320675"/>
            </a:xfrm>
            <a:prstGeom prst="rect">
              <a:avLst/>
            </a:prstGeom>
            <a:gradFill flip="none" rotWithShape="1">
              <a:gsLst>
                <a:gs pos="0">
                  <a:srgbClr val="EEEEEE">
                    <a:shade val="30000"/>
                    <a:satMod val="115000"/>
                  </a:srgbClr>
                </a:gs>
                <a:gs pos="50000">
                  <a:srgbClr val="EEEEEE">
                    <a:shade val="67500"/>
                    <a:satMod val="115000"/>
                  </a:srgbClr>
                </a:gs>
                <a:gs pos="100000">
                  <a:srgbClr val="EEEEE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MH_Other_2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328252" y="4349494"/>
              <a:ext cx="15875" cy="15875"/>
            </a:xfrm>
            <a:prstGeom prst="ellipse">
              <a:avLst/>
            </a:prstGeom>
            <a:solidFill>
              <a:srgbClr val="245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MH_Other_3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303614" y="4864098"/>
              <a:ext cx="28575" cy="285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MH_Other_31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6870226" y="4916485"/>
              <a:ext cx="893763" cy="74613"/>
            </a:xfrm>
            <a:custGeom>
              <a:avLst/>
              <a:gdLst>
                <a:gd name="T0" fmla="*/ 99 w 774"/>
                <a:gd name="T1" fmla="*/ 0 h 65"/>
                <a:gd name="T2" fmla="*/ 675 w 774"/>
                <a:gd name="T3" fmla="*/ 0 h 65"/>
                <a:gd name="T4" fmla="*/ 774 w 774"/>
                <a:gd name="T5" fmla="*/ 65 h 65"/>
                <a:gd name="T6" fmla="*/ 0 w 774"/>
                <a:gd name="T7" fmla="*/ 65 h 65"/>
                <a:gd name="T8" fmla="*/ 99 w 774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65">
                  <a:moveTo>
                    <a:pt x="99" y="0"/>
                  </a:moveTo>
                  <a:lnTo>
                    <a:pt x="675" y="0"/>
                  </a:lnTo>
                  <a:lnTo>
                    <a:pt x="774" y="65"/>
                  </a:lnTo>
                  <a:lnTo>
                    <a:pt x="0" y="65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MH_Other_32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6870226" y="4991098"/>
              <a:ext cx="893763" cy="42862"/>
            </a:xfrm>
            <a:custGeom>
              <a:avLst/>
              <a:gdLst>
                <a:gd name="T0" fmla="*/ 0 w 525"/>
                <a:gd name="T1" fmla="*/ 0 h 25"/>
                <a:gd name="T2" fmla="*/ 2147483646 w 525"/>
                <a:gd name="T3" fmla="*/ 0 h 25"/>
                <a:gd name="T4" fmla="*/ 2147483646 w 525"/>
                <a:gd name="T5" fmla="*/ 2147483646 h 25"/>
                <a:gd name="T6" fmla="*/ 2147483646 w 525"/>
                <a:gd name="T7" fmla="*/ 2147483646 h 25"/>
                <a:gd name="T8" fmla="*/ 2147483646 w 525"/>
                <a:gd name="T9" fmla="*/ 2147483646 h 25"/>
                <a:gd name="T10" fmla="*/ 0 w 525"/>
                <a:gd name="T11" fmla="*/ 2147483646 h 25"/>
                <a:gd name="T12" fmla="*/ 0 w 525"/>
                <a:gd name="T13" fmla="*/ 0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5" h="25">
                  <a:moveTo>
                    <a:pt x="0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15"/>
                    <a:pt x="525" y="15"/>
                    <a:pt x="525" y="15"/>
                  </a:cubicBezTo>
                  <a:cubicBezTo>
                    <a:pt x="525" y="21"/>
                    <a:pt x="521" y="25"/>
                    <a:pt x="516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4" y="25"/>
                    <a:pt x="0" y="21"/>
                    <a:pt x="0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MH_Other_3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225826" y="5013323"/>
              <a:ext cx="182563" cy="12700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MH_Other_3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870226" y="4991098"/>
              <a:ext cx="893763" cy="14287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MH_Other_35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7079776" y="4630735"/>
              <a:ext cx="185738" cy="185738"/>
            </a:xfrm>
            <a:custGeom>
              <a:avLst/>
              <a:gdLst>
                <a:gd name="T0" fmla="*/ 2147483646 w 109"/>
                <a:gd name="T1" fmla="*/ 2147483646 h 109"/>
                <a:gd name="T2" fmla="*/ 2147483646 w 109"/>
                <a:gd name="T3" fmla="*/ 2147483646 h 109"/>
                <a:gd name="T4" fmla="*/ 2147483646 w 109"/>
                <a:gd name="T5" fmla="*/ 2147483646 h 109"/>
                <a:gd name="T6" fmla="*/ 2147483646 w 109"/>
                <a:gd name="T7" fmla="*/ 2147483646 h 109"/>
                <a:gd name="T8" fmla="*/ 2147483646 w 109"/>
                <a:gd name="T9" fmla="*/ 2147483646 h 109"/>
                <a:gd name="T10" fmla="*/ 2147483646 w 109"/>
                <a:gd name="T11" fmla="*/ 2147483646 h 109"/>
                <a:gd name="T12" fmla="*/ 2147483646 w 109"/>
                <a:gd name="T13" fmla="*/ 2147483646 h 109"/>
                <a:gd name="T14" fmla="*/ 2147483646 w 109"/>
                <a:gd name="T15" fmla="*/ 2147483646 h 109"/>
                <a:gd name="T16" fmla="*/ 2147483646 w 109"/>
                <a:gd name="T17" fmla="*/ 2147483646 h 109"/>
                <a:gd name="T18" fmla="*/ 2147483646 w 109"/>
                <a:gd name="T19" fmla="*/ 2147483646 h 109"/>
                <a:gd name="T20" fmla="*/ 2147483646 w 109"/>
                <a:gd name="T21" fmla="*/ 2147483646 h 109"/>
                <a:gd name="T22" fmla="*/ 2147483646 w 109"/>
                <a:gd name="T23" fmla="*/ 2147483646 h 109"/>
                <a:gd name="T24" fmla="*/ 2147483646 w 109"/>
                <a:gd name="T25" fmla="*/ 2147483646 h 109"/>
                <a:gd name="T26" fmla="*/ 2147483646 w 109"/>
                <a:gd name="T27" fmla="*/ 2147483646 h 109"/>
                <a:gd name="T28" fmla="*/ 2147483646 w 109"/>
                <a:gd name="T29" fmla="*/ 2147483646 h 109"/>
                <a:gd name="T30" fmla="*/ 2147483646 w 109"/>
                <a:gd name="T31" fmla="*/ 2147483646 h 109"/>
                <a:gd name="T32" fmla="*/ 2147483646 w 109"/>
                <a:gd name="T33" fmla="*/ 0 h 109"/>
                <a:gd name="T34" fmla="*/ 2147483646 w 109"/>
                <a:gd name="T35" fmla="*/ 0 h 109"/>
                <a:gd name="T36" fmla="*/ 2147483646 w 109"/>
                <a:gd name="T37" fmla="*/ 2147483646 h 109"/>
                <a:gd name="T38" fmla="*/ 2147483646 w 109"/>
                <a:gd name="T39" fmla="*/ 2147483646 h 109"/>
                <a:gd name="T40" fmla="*/ 2147483646 w 109"/>
                <a:gd name="T41" fmla="*/ 2147483646 h 109"/>
                <a:gd name="T42" fmla="*/ 2147483646 w 109"/>
                <a:gd name="T43" fmla="*/ 2147483646 h 109"/>
                <a:gd name="T44" fmla="*/ 2147483646 w 109"/>
                <a:gd name="T45" fmla="*/ 2147483646 h 109"/>
                <a:gd name="T46" fmla="*/ 2147483646 w 109"/>
                <a:gd name="T47" fmla="*/ 2147483646 h 109"/>
                <a:gd name="T48" fmla="*/ 2147483646 w 109"/>
                <a:gd name="T49" fmla="*/ 2147483646 h 109"/>
                <a:gd name="T50" fmla="*/ 2147483646 w 109"/>
                <a:gd name="T51" fmla="*/ 2147483646 h 109"/>
                <a:gd name="T52" fmla="*/ 2147483646 w 109"/>
                <a:gd name="T53" fmla="*/ 2147483646 h 109"/>
                <a:gd name="T54" fmla="*/ 2147483646 w 109"/>
                <a:gd name="T55" fmla="*/ 2147483646 h 109"/>
                <a:gd name="T56" fmla="*/ 2147483646 w 109"/>
                <a:gd name="T57" fmla="*/ 2147483646 h 109"/>
                <a:gd name="T58" fmla="*/ 2147483646 w 109"/>
                <a:gd name="T59" fmla="*/ 2147483646 h 109"/>
                <a:gd name="T60" fmla="*/ 2147483646 w 109"/>
                <a:gd name="T61" fmla="*/ 2147483646 h 109"/>
                <a:gd name="T62" fmla="*/ 2147483646 w 109"/>
                <a:gd name="T63" fmla="*/ 2147483646 h 109"/>
                <a:gd name="T64" fmla="*/ 2147483646 w 109"/>
                <a:gd name="T65" fmla="*/ 2147483646 h 109"/>
                <a:gd name="T66" fmla="*/ 2147483646 w 109"/>
                <a:gd name="T67" fmla="*/ 2147483646 h 109"/>
                <a:gd name="T68" fmla="*/ 2147483646 w 109"/>
                <a:gd name="T69" fmla="*/ 2147483646 h 109"/>
                <a:gd name="T70" fmla="*/ 2147483646 w 109"/>
                <a:gd name="T71" fmla="*/ 0 h 109"/>
                <a:gd name="T72" fmla="*/ 2147483646 w 109"/>
                <a:gd name="T73" fmla="*/ 0 h 109"/>
                <a:gd name="T74" fmla="*/ 2147483646 w 109"/>
                <a:gd name="T75" fmla="*/ 2147483646 h 109"/>
                <a:gd name="T76" fmla="*/ 2147483646 w 109"/>
                <a:gd name="T77" fmla="*/ 2147483646 h 109"/>
                <a:gd name="T78" fmla="*/ 2147483646 w 109"/>
                <a:gd name="T79" fmla="*/ 2147483646 h 109"/>
                <a:gd name="T80" fmla="*/ 2147483646 w 109"/>
                <a:gd name="T81" fmla="*/ 2147483646 h 109"/>
                <a:gd name="T82" fmla="*/ 2147483646 w 109"/>
                <a:gd name="T83" fmla="*/ 2147483646 h 109"/>
                <a:gd name="T84" fmla="*/ 2147483646 w 109"/>
                <a:gd name="T85" fmla="*/ 2147483646 h 109"/>
                <a:gd name="T86" fmla="*/ 0 w 109"/>
                <a:gd name="T87" fmla="*/ 2147483646 h 109"/>
                <a:gd name="T88" fmla="*/ 0 w 109"/>
                <a:gd name="T89" fmla="*/ 2147483646 h 109"/>
                <a:gd name="T90" fmla="*/ 2147483646 w 109"/>
                <a:gd name="T91" fmla="*/ 2147483646 h 109"/>
                <a:gd name="T92" fmla="*/ 2147483646 w 109"/>
                <a:gd name="T93" fmla="*/ 2147483646 h 10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9">
                  <a:moveTo>
                    <a:pt x="54" y="109"/>
                  </a:moveTo>
                  <a:cubicBezTo>
                    <a:pt x="63" y="109"/>
                    <a:pt x="63" y="109"/>
                    <a:pt x="63" y="109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70" y="100"/>
                    <a:pt x="76" y="97"/>
                    <a:pt x="81" y="94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7" y="76"/>
                    <a:pt x="100" y="70"/>
                    <a:pt x="101" y="63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0" y="39"/>
                    <a:pt x="97" y="33"/>
                    <a:pt x="93" y="28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6" y="12"/>
                    <a:pt x="70" y="10"/>
                    <a:pt x="63" y="8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74" y="20"/>
                    <a:pt x="89" y="35"/>
                    <a:pt x="89" y="55"/>
                  </a:cubicBezTo>
                  <a:cubicBezTo>
                    <a:pt x="89" y="74"/>
                    <a:pt x="74" y="90"/>
                    <a:pt x="54" y="90"/>
                  </a:cubicBezTo>
                  <a:lnTo>
                    <a:pt x="54" y="109"/>
                  </a:lnTo>
                  <a:close/>
                  <a:moveTo>
                    <a:pt x="16" y="81"/>
                  </a:moveTo>
                  <a:cubicBezTo>
                    <a:pt x="10" y="87"/>
                    <a:pt x="10" y="87"/>
                    <a:pt x="10" y="87"/>
                  </a:cubicBezTo>
                  <a:cubicBezTo>
                    <a:pt x="22" y="99"/>
                    <a:pt x="22" y="99"/>
                    <a:pt x="22" y="99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33" y="97"/>
                    <a:pt x="39" y="100"/>
                    <a:pt x="46" y="101"/>
                  </a:cubicBezTo>
                  <a:cubicBezTo>
                    <a:pt x="46" y="109"/>
                    <a:pt x="46" y="109"/>
                    <a:pt x="46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35" y="90"/>
                    <a:pt x="20" y="74"/>
                    <a:pt x="20" y="55"/>
                  </a:cubicBezTo>
                  <a:cubicBezTo>
                    <a:pt x="20" y="35"/>
                    <a:pt x="35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9" y="10"/>
                    <a:pt x="33" y="12"/>
                    <a:pt x="28" y="1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33"/>
                    <a:pt x="9" y="39"/>
                    <a:pt x="8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70"/>
                    <a:pt x="12" y="76"/>
                    <a:pt x="1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MH_Other_36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7354414" y="4567235"/>
              <a:ext cx="195262" cy="136525"/>
            </a:xfrm>
            <a:custGeom>
              <a:avLst/>
              <a:gdLst>
                <a:gd name="T0" fmla="*/ 2147483646 w 115"/>
                <a:gd name="T1" fmla="*/ 2147483646 h 81"/>
                <a:gd name="T2" fmla="*/ 2147483646 w 115"/>
                <a:gd name="T3" fmla="*/ 2147483646 h 81"/>
                <a:gd name="T4" fmla="*/ 2147483646 w 115"/>
                <a:gd name="T5" fmla="*/ 2147483646 h 81"/>
                <a:gd name="T6" fmla="*/ 2147483646 w 115"/>
                <a:gd name="T7" fmla="*/ 2147483646 h 81"/>
                <a:gd name="T8" fmla="*/ 2147483646 w 115"/>
                <a:gd name="T9" fmla="*/ 2147483646 h 81"/>
                <a:gd name="T10" fmla="*/ 0 w 115"/>
                <a:gd name="T11" fmla="*/ 2147483646 h 81"/>
                <a:gd name="T12" fmla="*/ 0 w 115"/>
                <a:gd name="T13" fmla="*/ 2147483646 h 81"/>
                <a:gd name="T14" fmla="*/ 2147483646 w 115"/>
                <a:gd name="T15" fmla="*/ 2147483646 h 81"/>
                <a:gd name="T16" fmla="*/ 2147483646 w 115"/>
                <a:gd name="T17" fmla="*/ 2147483646 h 81"/>
                <a:gd name="T18" fmla="*/ 2147483646 w 115"/>
                <a:gd name="T19" fmla="*/ 0 h 81"/>
                <a:gd name="T20" fmla="*/ 2147483646 w 115"/>
                <a:gd name="T21" fmla="*/ 2147483646 h 81"/>
                <a:gd name="T22" fmla="*/ 2147483646 w 115"/>
                <a:gd name="T23" fmla="*/ 2147483646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5" h="81">
                  <a:moveTo>
                    <a:pt x="92" y="29"/>
                  </a:moveTo>
                  <a:cubicBezTo>
                    <a:pt x="105" y="32"/>
                    <a:pt x="115" y="43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68"/>
                    <a:pt x="105" y="81"/>
                    <a:pt x="91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12" y="81"/>
                    <a:pt x="0" y="68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43"/>
                    <a:pt x="10" y="32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3"/>
                    <a:pt x="39" y="0"/>
                    <a:pt x="58" y="0"/>
                  </a:cubicBezTo>
                  <a:cubicBezTo>
                    <a:pt x="77" y="0"/>
                    <a:pt x="92" y="13"/>
                    <a:pt x="92" y="29"/>
                  </a:cubicBezTo>
                  <a:cubicBezTo>
                    <a:pt x="92" y="29"/>
                    <a:pt x="92" y="29"/>
                    <a:pt x="92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MH_Other_37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7351239" y="4729160"/>
              <a:ext cx="193675" cy="11113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MH_Other_38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351239" y="4749798"/>
              <a:ext cx="193675" cy="11112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MH_Other_39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351239" y="4772023"/>
              <a:ext cx="193675" cy="11112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MH_Other_40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7351239" y="4792660"/>
              <a:ext cx="92075" cy="11113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MH_Other_41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092476" y="4562473"/>
              <a:ext cx="169863" cy="11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MH_Other_42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7092476" y="4581523"/>
              <a:ext cx="169863" cy="11112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MH_Other_43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7092476" y="4602160"/>
              <a:ext cx="103188" cy="9525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MH_Other_44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442685" y="2394392"/>
              <a:ext cx="444500" cy="635000"/>
            </a:xfrm>
            <a:custGeom>
              <a:avLst/>
              <a:gdLst>
                <a:gd name="T0" fmla="*/ 2147483646 w 262"/>
                <a:gd name="T1" fmla="*/ 0 h 373"/>
                <a:gd name="T2" fmla="*/ 2147483646 w 262"/>
                <a:gd name="T3" fmla="*/ 0 h 373"/>
                <a:gd name="T4" fmla="*/ 0 w 262"/>
                <a:gd name="T5" fmla="*/ 2147483646 h 373"/>
                <a:gd name="T6" fmla="*/ 0 w 262"/>
                <a:gd name="T7" fmla="*/ 2147483646 h 373"/>
                <a:gd name="T8" fmla="*/ 2147483646 w 262"/>
                <a:gd name="T9" fmla="*/ 2147483646 h 373"/>
                <a:gd name="T10" fmla="*/ 2147483646 w 262"/>
                <a:gd name="T11" fmla="*/ 2147483646 h 373"/>
                <a:gd name="T12" fmla="*/ 2147483646 w 262"/>
                <a:gd name="T13" fmla="*/ 2147483646 h 373"/>
                <a:gd name="T14" fmla="*/ 2147483646 w 262"/>
                <a:gd name="T15" fmla="*/ 2147483646 h 373"/>
                <a:gd name="T16" fmla="*/ 2147483646 w 262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2" h="373">
                  <a:moveTo>
                    <a:pt x="20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49"/>
                    <a:pt x="24" y="373"/>
                    <a:pt x="54" y="373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38" y="373"/>
                    <a:pt x="262" y="349"/>
                    <a:pt x="262" y="319"/>
                  </a:cubicBezTo>
                  <a:cubicBezTo>
                    <a:pt x="262" y="54"/>
                    <a:pt x="262" y="54"/>
                    <a:pt x="262" y="54"/>
                  </a:cubicBezTo>
                  <a:cubicBezTo>
                    <a:pt x="262" y="24"/>
                    <a:pt x="238" y="0"/>
                    <a:pt x="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MH_Other_45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480785" y="2446780"/>
              <a:ext cx="369887" cy="509587"/>
            </a:xfrm>
            <a:custGeom>
              <a:avLst/>
              <a:gdLst>
                <a:gd name="T0" fmla="*/ 2147483646 w 218"/>
                <a:gd name="T1" fmla="*/ 0 h 299"/>
                <a:gd name="T2" fmla="*/ 2147483646 w 218"/>
                <a:gd name="T3" fmla="*/ 0 h 299"/>
                <a:gd name="T4" fmla="*/ 0 w 218"/>
                <a:gd name="T5" fmla="*/ 2147483646 h 299"/>
                <a:gd name="T6" fmla="*/ 0 w 218"/>
                <a:gd name="T7" fmla="*/ 2147483646 h 299"/>
                <a:gd name="T8" fmla="*/ 2147483646 w 218"/>
                <a:gd name="T9" fmla="*/ 2147483646 h 299"/>
                <a:gd name="T10" fmla="*/ 2147483646 w 218"/>
                <a:gd name="T11" fmla="*/ 2147483646 h 299"/>
                <a:gd name="T12" fmla="*/ 2147483646 w 218"/>
                <a:gd name="T13" fmla="*/ 2147483646 h 299"/>
                <a:gd name="T14" fmla="*/ 2147483646 w 218"/>
                <a:gd name="T15" fmla="*/ 2147483646 h 299"/>
                <a:gd name="T16" fmla="*/ 2147483646 w 218"/>
                <a:gd name="T17" fmla="*/ 0 h 2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8" h="299">
                  <a:moveTo>
                    <a:pt x="21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" y="299"/>
                    <a:pt x="1" y="299"/>
                  </a:cubicBezTo>
                  <a:cubicBezTo>
                    <a:pt x="217" y="299"/>
                    <a:pt x="217" y="299"/>
                    <a:pt x="217" y="299"/>
                  </a:cubicBezTo>
                  <a:cubicBezTo>
                    <a:pt x="217" y="299"/>
                    <a:pt x="218" y="299"/>
                    <a:pt x="218" y="299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7" y="0"/>
                    <a:pt x="2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EEEEE">
                    <a:shade val="30000"/>
                    <a:satMod val="115000"/>
                  </a:srgbClr>
                </a:gs>
                <a:gs pos="50000">
                  <a:srgbClr val="EEEEEE">
                    <a:shade val="67500"/>
                    <a:satMod val="115000"/>
                  </a:srgbClr>
                </a:gs>
                <a:gs pos="100000">
                  <a:srgbClr val="EEEEE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MH_Other_46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610960" y="2415030"/>
              <a:ext cx="106362" cy="12700"/>
            </a:xfrm>
            <a:custGeom>
              <a:avLst/>
              <a:gdLst>
                <a:gd name="T0" fmla="*/ 2147483646 w 63"/>
                <a:gd name="T1" fmla="*/ 0 h 8"/>
                <a:gd name="T2" fmla="*/ 2147483646 w 63"/>
                <a:gd name="T3" fmla="*/ 0 h 8"/>
                <a:gd name="T4" fmla="*/ 0 w 63"/>
                <a:gd name="T5" fmla="*/ 2147483646 h 8"/>
                <a:gd name="T6" fmla="*/ 0 w 63"/>
                <a:gd name="T7" fmla="*/ 2147483646 h 8"/>
                <a:gd name="T8" fmla="*/ 2147483646 w 63"/>
                <a:gd name="T9" fmla="*/ 2147483646 h 8"/>
                <a:gd name="T10" fmla="*/ 2147483646 w 63"/>
                <a:gd name="T11" fmla="*/ 2147483646 h 8"/>
                <a:gd name="T12" fmla="*/ 2147483646 w 63"/>
                <a:gd name="T13" fmla="*/ 2147483646 h 8"/>
                <a:gd name="T14" fmla="*/ 2147483646 w 63"/>
                <a:gd name="T15" fmla="*/ 2147483646 h 8"/>
                <a:gd name="T16" fmla="*/ 2147483646 w 63"/>
                <a:gd name="T17" fmla="*/ 0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3" h="8">
                  <a:moveTo>
                    <a:pt x="6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3" y="6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2"/>
                    <a:pt x="62" y="0"/>
                    <a:pt x="6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MH_Other_47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649060" y="2983355"/>
              <a:ext cx="31750" cy="33337"/>
            </a:xfrm>
            <a:prstGeom prst="ellipse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MH_Other_48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047397" y="2489642"/>
              <a:ext cx="504825" cy="373063"/>
            </a:xfrm>
            <a:custGeom>
              <a:avLst/>
              <a:gdLst>
                <a:gd name="T0" fmla="*/ 2147483646 w 297"/>
                <a:gd name="T1" fmla="*/ 0 h 219"/>
                <a:gd name="T2" fmla="*/ 2147483646 w 297"/>
                <a:gd name="T3" fmla="*/ 2147483646 h 219"/>
                <a:gd name="T4" fmla="*/ 2147483646 w 297"/>
                <a:gd name="T5" fmla="*/ 2147483646 h 219"/>
                <a:gd name="T6" fmla="*/ 2147483646 w 297"/>
                <a:gd name="T7" fmla="*/ 2147483646 h 219"/>
                <a:gd name="T8" fmla="*/ 2147483646 w 297"/>
                <a:gd name="T9" fmla="*/ 2147483646 h 219"/>
                <a:gd name="T10" fmla="*/ 2147483646 w 297"/>
                <a:gd name="T11" fmla="*/ 2147483646 h 219"/>
                <a:gd name="T12" fmla="*/ 2147483646 w 297"/>
                <a:gd name="T13" fmla="*/ 2147483646 h 219"/>
                <a:gd name="T14" fmla="*/ 0 w 297"/>
                <a:gd name="T15" fmla="*/ 2147483646 h 219"/>
                <a:gd name="T16" fmla="*/ 2147483646 w 297"/>
                <a:gd name="T17" fmla="*/ 0 h 2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97" h="219">
                  <a:moveTo>
                    <a:pt x="149" y="0"/>
                  </a:moveTo>
                  <a:cubicBezTo>
                    <a:pt x="231" y="0"/>
                    <a:pt x="297" y="46"/>
                    <a:pt x="297" y="102"/>
                  </a:cubicBezTo>
                  <a:cubicBezTo>
                    <a:pt x="297" y="135"/>
                    <a:pt x="275" y="164"/>
                    <a:pt x="241" y="183"/>
                  </a:cubicBezTo>
                  <a:cubicBezTo>
                    <a:pt x="249" y="198"/>
                    <a:pt x="265" y="211"/>
                    <a:pt x="285" y="219"/>
                  </a:cubicBezTo>
                  <a:cubicBezTo>
                    <a:pt x="285" y="219"/>
                    <a:pt x="284" y="219"/>
                    <a:pt x="284" y="219"/>
                  </a:cubicBezTo>
                  <a:cubicBezTo>
                    <a:pt x="255" y="219"/>
                    <a:pt x="230" y="209"/>
                    <a:pt x="213" y="195"/>
                  </a:cubicBezTo>
                  <a:cubicBezTo>
                    <a:pt x="194" y="201"/>
                    <a:pt x="172" y="205"/>
                    <a:pt x="149" y="205"/>
                  </a:cubicBezTo>
                  <a:cubicBezTo>
                    <a:pt x="66" y="205"/>
                    <a:pt x="0" y="159"/>
                    <a:pt x="0" y="102"/>
                  </a:cubicBezTo>
                  <a:cubicBezTo>
                    <a:pt x="0" y="46"/>
                    <a:pt x="66" y="0"/>
                    <a:pt x="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MH_Other_49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272822" y="2562667"/>
              <a:ext cx="50800" cy="206375"/>
            </a:xfrm>
            <a:custGeom>
              <a:avLst/>
              <a:gdLst>
                <a:gd name="T0" fmla="*/ 2147483646 w 43"/>
                <a:gd name="T1" fmla="*/ 2147483646 h 179"/>
                <a:gd name="T2" fmla="*/ 0 w 43"/>
                <a:gd name="T3" fmla="*/ 2147483646 h 179"/>
                <a:gd name="T4" fmla="*/ 0 w 43"/>
                <a:gd name="T5" fmla="*/ 2147483646 h 179"/>
                <a:gd name="T6" fmla="*/ 2147483646 w 43"/>
                <a:gd name="T7" fmla="*/ 2147483646 h 179"/>
                <a:gd name="T8" fmla="*/ 2147483646 w 43"/>
                <a:gd name="T9" fmla="*/ 2147483646 h 179"/>
                <a:gd name="T10" fmla="*/ 2147483646 w 43"/>
                <a:gd name="T11" fmla="*/ 2147483646 h 179"/>
                <a:gd name="T12" fmla="*/ 2147483646 w 43"/>
                <a:gd name="T13" fmla="*/ 2147483646 h 179"/>
                <a:gd name="T14" fmla="*/ 0 w 43"/>
                <a:gd name="T15" fmla="*/ 2147483646 h 179"/>
                <a:gd name="T16" fmla="*/ 0 w 43"/>
                <a:gd name="T17" fmla="*/ 0 h 179"/>
                <a:gd name="T18" fmla="*/ 2147483646 w 43"/>
                <a:gd name="T19" fmla="*/ 0 h 179"/>
                <a:gd name="T20" fmla="*/ 2147483646 w 43"/>
                <a:gd name="T21" fmla="*/ 2147483646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179">
                  <a:moveTo>
                    <a:pt x="41" y="179"/>
                  </a:moveTo>
                  <a:lnTo>
                    <a:pt x="0" y="179"/>
                  </a:lnTo>
                  <a:lnTo>
                    <a:pt x="0" y="51"/>
                  </a:lnTo>
                  <a:lnTo>
                    <a:pt x="41" y="51"/>
                  </a:lnTo>
                  <a:lnTo>
                    <a:pt x="41" y="179"/>
                  </a:lnTo>
                  <a:close/>
                  <a:moveTo>
                    <a:pt x="43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MH_SubTitle_1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964847" y="3042092"/>
              <a:ext cx="1014413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9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行为偏好</a:t>
              </a:r>
            </a:p>
          </p:txBody>
        </p:sp>
        <p:sp>
          <p:nvSpPr>
            <p:cNvPr id="53" name="MH_SubTitle_3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6666518" y="2182556"/>
              <a:ext cx="1016000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8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履约历史评估</a:t>
              </a:r>
            </a:p>
          </p:txBody>
        </p:sp>
        <p:sp>
          <p:nvSpPr>
            <p:cNvPr id="54" name="MH_SubTitle_6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202464" y="4847016"/>
              <a:ext cx="1016000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9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关系网络</a:t>
              </a:r>
            </a:p>
          </p:txBody>
        </p:sp>
        <p:sp>
          <p:nvSpPr>
            <p:cNvPr id="55" name="MH_SubTitle_5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6814664" y="5084760"/>
              <a:ext cx="1014412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9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社交关系</a:t>
              </a:r>
            </a:p>
          </p:txBody>
        </p:sp>
        <p:sp>
          <p:nvSpPr>
            <p:cNvPr id="56" name="MH_SubTitle_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7258402" y="3679569"/>
              <a:ext cx="1014412" cy="54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85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身份特征画像</a:t>
              </a:r>
            </a:p>
          </p:txBody>
        </p:sp>
        <p:sp>
          <p:nvSpPr>
            <p:cNvPr id="57" name="MH_SubTitle_2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5232124" y="1804096"/>
              <a:ext cx="1014412" cy="54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 fontScale="9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资产评估</a:t>
              </a:r>
            </a:p>
          </p:txBody>
        </p:sp>
        <p:sp>
          <p:nvSpPr>
            <p:cNvPr id="58" name="MH_Other_13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5488694" y="2723520"/>
              <a:ext cx="886638" cy="862453"/>
            </a:xfrm>
            <a:custGeom>
              <a:avLst/>
              <a:gdLst>
                <a:gd name="T0" fmla="*/ 2147483646 w 499"/>
                <a:gd name="T1" fmla="*/ 2147483646 h 467"/>
                <a:gd name="T2" fmla="*/ 2147483646 w 499"/>
                <a:gd name="T3" fmla="*/ 2147483646 h 467"/>
                <a:gd name="T4" fmla="*/ 2147483646 w 499"/>
                <a:gd name="T5" fmla="*/ 2147483646 h 467"/>
                <a:gd name="T6" fmla="*/ 2147483646 w 499"/>
                <a:gd name="T7" fmla="*/ 2147483646 h 467"/>
                <a:gd name="T8" fmla="*/ 2147483646 w 499"/>
                <a:gd name="T9" fmla="*/ 2147483646 h 467"/>
                <a:gd name="T10" fmla="*/ 2147483646 w 499"/>
                <a:gd name="T11" fmla="*/ 2147483646 h 467"/>
                <a:gd name="T12" fmla="*/ 2147483646 w 499"/>
                <a:gd name="T13" fmla="*/ 2147483646 h 467"/>
                <a:gd name="T14" fmla="*/ 2147483646 w 499"/>
                <a:gd name="T15" fmla="*/ 2147483646 h 467"/>
                <a:gd name="T16" fmla="*/ 2147483646 w 499"/>
                <a:gd name="T17" fmla="*/ 2147483646 h 467"/>
                <a:gd name="T18" fmla="*/ 2147483646 w 499"/>
                <a:gd name="T19" fmla="*/ 2147483646 h 467"/>
                <a:gd name="T20" fmla="*/ 2147483646 w 499"/>
                <a:gd name="T21" fmla="*/ 2147483646 h 467"/>
                <a:gd name="T22" fmla="*/ 2147483646 w 499"/>
                <a:gd name="T23" fmla="*/ 2147483646 h 467"/>
                <a:gd name="T24" fmla="*/ 2147483646 w 499"/>
                <a:gd name="T25" fmla="*/ 0 h 467"/>
                <a:gd name="T26" fmla="*/ 2147483646 w 499"/>
                <a:gd name="T27" fmla="*/ 2147483646 h 467"/>
                <a:gd name="T28" fmla="*/ 2147483646 w 499"/>
                <a:gd name="T29" fmla="*/ 2147483646 h 467"/>
                <a:gd name="T30" fmla="*/ 2147483646 w 499"/>
                <a:gd name="T31" fmla="*/ 2147483646 h 467"/>
                <a:gd name="T32" fmla="*/ 2147483646 w 499"/>
                <a:gd name="T33" fmla="*/ 2147483646 h 467"/>
                <a:gd name="T34" fmla="*/ 2147483646 w 499"/>
                <a:gd name="T35" fmla="*/ 2147483646 h 467"/>
                <a:gd name="T36" fmla="*/ 2147483646 w 499"/>
                <a:gd name="T37" fmla="*/ 2147483646 h 467"/>
                <a:gd name="T38" fmla="*/ 2147483646 w 499"/>
                <a:gd name="T39" fmla="*/ 2147483646 h 467"/>
                <a:gd name="T40" fmla="*/ 2147483646 w 499"/>
                <a:gd name="T41" fmla="*/ 2147483646 h 467"/>
                <a:gd name="T42" fmla="*/ 2147483646 w 499"/>
                <a:gd name="T43" fmla="*/ 2147483646 h 467"/>
                <a:gd name="T44" fmla="*/ 2147483646 w 499"/>
                <a:gd name="T45" fmla="*/ 2147483646 h 467"/>
                <a:gd name="T46" fmla="*/ 2147483646 w 499"/>
                <a:gd name="T47" fmla="*/ 2147483646 h 467"/>
                <a:gd name="T48" fmla="*/ 2147483646 w 499"/>
                <a:gd name="T49" fmla="*/ 2147483646 h 467"/>
                <a:gd name="T50" fmla="*/ 2147483646 w 499"/>
                <a:gd name="T51" fmla="*/ 2147483646 h 467"/>
                <a:gd name="T52" fmla="*/ 2147483646 w 499"/>
                <a:gd name="T53" fmla="*/ 2147483646 h 467"/>
                <a:gd name="T54" fmla="*/ 2147483646 w 499"/>
                <a:gd name="T55" fmla="*/ 2147483646 h 46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99" h="467">
                  <a:moveTo>
                    <a:pt x="9" y="467"/>
                  </a:moveTo>
                  <a:cubicBezTo>
                    <a:pt x="9" y="467"/>
                    <a:pt x="0" y="395"/>
                    <a:pt x="16" y="354"/>
                  </a:cubicBezTo>
                  <a:cubicBezTo>
                    <a:pt x="32" y="312"/>
                    <a:pt x="42" y="303"/>
                    <a:pt x="91" y="296"/>
                  </a:cubicBezTo>
                  <a:cubicBezTo>
                    <a:pt x="141" y="289"/>
                    <a:pt x="168" y="269"/>
                    <a:pt x="174" y="263"/>
                  </a:cubicBezTo>
                  <a:cubicBezTo>
                    <a:pt x="181" y="257"/>
                    <a:pt x="192" y="250"/>
                    <a:pt x="199" y="247"/>
                  </a:cubicBezTo>
                  <a:cubicBezTo>
                    <a:pt x="199" y="247"/>
                    <a:pt x="197" y="197"/>
                    <a:pt x="173" y="168"/>
                  </a:cubicBezTo>
                  <a:cubicBezTo>
                    <a:pt x="173" y="168"/>
                    <a:pt x="164" y="165"/>
                    <a:pt x="162" y="158"/>
                  </a:cubicBezTo>
                  <a:cubicBezTo>
                    <a:pt x="161" y="152"/>
                    <a:pt x="156" y="123"/>
                    <a:pt x="163" y="110"/>
                  </a:cubicBezTo>
                  <a:cubicBezTo>
                    <a:pt x="163" y="110"/>
                    <a:pt x="167" y="105"/>
                    <a:pt x="167" y="101"/>
                  </a:cubicBezTo>
                  <a:cubicBezTo>
                    <a:pt x="166" y="96"/>
                    <a:pt x="161" y="60"/>
                    <a:pt x="194" y="30"/>
                  </a:cubicBezTo>
                  <a:cubicBezTo>
                    <a:pt x="194" y="30"/>
                    <a:pt x="203" y="15"/>
                    <a:pt x="180" y="12"/>
                  </a:cubicBezTo>
                  <a:cubicBezTo>
                    <a:pt x="180" y="12"/>
                    <a:pt x="191" y="7"/>
                    <a:pt x="207" y="15"/>
                  </a:cubicBezTo>
                  <a:cubicBezTo>
                    <a:pt x="207" y="15"/>
                    <a:pt x="200" y="5"/>
                    <a:pt x="211" y="0"/>
                  </a:cubicBezTo>
                  <a:cubicBezTo>
                    <a:pt x="211" y="0"/>
                    <a:pt x="206" y="15"/>
                    <a:pt x="223" y="10"/>
                  </a:cubicBezTo>
                  <a:cubicBezTo>
                    <a:pt x="241" y="5"/>
                    <a:pt x="265" y="0"/>
                    <a:pt x="281" y="6"/>
                  </a:cubicBezTo>
                  <a:cubicBezTo>
                    <a:pt x="297" y="12"/>
                    <a:pt x="301" y="21"/>
                    <a:pt x="322" y="22"/>
                  </a:cubicBezTo>
                  <a:cubicBezTo>
                    <a:pt x="343" y="23"/>
                    <a:pt x="350" y="50"/>
                    <a:pt x="351" y="60"/>
                  </a:cubicBezTo>
                  <a:cubicBezTo>
                    <a:pt x="351" y="69"/>
                    <a:pt x="350" y="110"/>
                    <a:pt x="354" y="115"/>
                  </a:cubicBezTo>
                  <a:cubicBezTo>
                    <a:pt x="358" y="121"/>
                    <a:pt x="359" y="125"/>
                    <a:pt x="358" y="134"/>
                  </a:cubicBezTo>
                  <a:cubicBezTo>
                    <a:pt x="356" y="144"/>
                    <a:pt x="349" y="169"/>
                    <a:pt x="344" y="170"/>
                  </a:cubicBezTo>
                  <a:cubicBezTo>
                    <a:pt x="340" y="170"/>
                    <a:pt x="336" y="174"/>
                    <a:pt x="336" y="175"/>
                  </a:cubicBezTo>
                  <a:cubicBezTo>
                    <a:pt x="336" y="177"/>
                    <a:pt x="323" y="212"/>
                    <a:pt x="323" y="224"/>
                  </a:cubicBezTo>
                  <a:cubicBezTo>
                    <a:pt x="324" y="236"/>
                    <a:pt x="324" y="250"/>
                    <a:pt x="334" y="253"/>
                  </a:cubicBezTo>
                  <a:cubicBezTo>
                    <a:pt x="343" y="256"/>
                    <a:pt x="356" y="273"/>
                    <a:pt x="363" y="281"/>
                  </a:cubicBezTo>
                  <a:cubicBezTo>
                    <a:pt x="371" y="289"/>
                    <a:pt x="416" y="299"/>
                    <a:pt x="437" y="309"/>
                  </a:cubicBezTo>
                  <a:cubicBezTo>
                    <a:pt x="457" y="318"/>
                    <a:pt x="465" y="317"/>
                    <a:pt x="477" y="357"/>
                  </a:cubicBezTo>
                  <a:cubicBezTo>
                    <a:pt x="489" y="397"/>
                    <a:pt x="499" y="438"/>
                    <a:pt x="499" y="467"/>
                  </a:cubicBezTo>
                  <a:lnTo>
                    <a:pt x="9" y="4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MH_Title_1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5112716" y="3675618"/>
              <a:ext cx="1747985" cy="5431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normAutofit fontScale="92500"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800" b="1" dirty="0" smtClean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endPara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8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3731"/>
            <a:ext cx="10515600" cy="1325563"/>
          </a:xfrm>
        </p:spPr>
        <p:txBody>
          <a:bodyPr/>
          <a:lstStyle/>
          <a:p>
            <a:r>
              <a:rPr lang="zh-CN" altLang="en-US" dirty="0"/>
              <a:t>身份特征画像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56845" y="1928722"/>
            <a:ext cx="4824295" cy="3477602"/>
            <a:chOff x="2378634" y="770812"/>
            <a:chExt cx="6634833" cy="4258196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4931582" y="2656910"/>
              <a:ext cx="1905000" cy="1882775"/>
            </a:xfrm>
            <a:custGeom>
              <a:avLst/>
              <a:gdLst>
                <a:gd name="T0" fmla="*/ 1597444 w 2032000"/>
                <a:gd name="T1" fmla="*/ 1645672 h 2008188"/>
                <a:gd name="T2" fmla="*/ 1652353 w 2032000"/>
                <a:gd name="T3" fmla="*/ 1676888 h 2008188"/>
                <a:gd name="T4" fmla="*/ 1871609 w 2032000"/>
                <a:gd name="T5" fmla="*/ 1719485 h 2008188"/>
                <a:gd name="T6" fmla="*/ 1360910 w 2032000"/>
                <a:gd name="T7" fmla="*/ 1744813 h 2008188"/>
                <a:gd name="T8" fmla="*/ 936837 w 2032000"/>
                <a:gd name="T9" fmla="*/ 1684544 h 2008188"/>
                <a:gd name="T10" fmla="*/ 956838 w 2032000"/>
                <a:gd name="T11" fmla="*/ 1648912 h 2008188"/>
                <a:gd name="T12" fmla="*/ 966352 w 2032000"/>
                <a:gd name="T13" fmla="*/ 1683940 h 2008188"/>
                <a:gd name="T14" fmla="*/ 1220099 w 2032000"/>
                <a:gd name="T15" fmla="*/ 1779974 h 2008188"/>
                <a:gd name="T16" fmla="*/ 712866 w 2032000"/>
                <a:gd name="T17" fmla="*/ 1689985 h 2008188"/>
                <a:gd name="T18" fmla="*/ 246101 w 2032000"/>
                <a:gd name="T19" fmla="*/ 1675121 h 2008188"/>
                <a:gd name="T20" fmla="*/ 310806 w 2032000"/>
                <a:gd name="T21" fmla="*/ 1642432 h 2008188"/>
                <a:gd name="T22" fmla="*/ 414491 w 2032000"/>
                <a:gd name="T23" fmla="*/ 1610425 h 2008188"/>
                <a:gd name="T24" fmla="*/ 556322 w 2032000"/>
                <a:gd name="T25" fmla="*/ 1840761 h 2008188"/>
                <a:gd name="T26" fmla="*/ 72253 w 2032000"/>
                <a:gd name="T27" fmla="*/ 1652440 h 2008188"/>
                <a:gd name="T28" fmla="*/ 1718751 w 2032000"/>
                <a:gd name="T29" fmla="*/ 1327617 h 2008188"/>
                <a:gd name="T30" fmla="*/ 1754684 w 2032000"/>
                <a:gd name="T31" fmla="*/ 1443411 h 2008188"/>
                <a:gd name="T32" fmla="*/ 1707465 w 2032000"/>
                <a:gd name="T33" fmla="*/ 1562778 h 2008188"/>
                <a:gd name="T34" fmla="*/ 1584518 w 2032000"/>
                <a:gd name="T35" fmla="*/ 1601774 h 2008188"/>
                <a:gd name="T36" fmla="*/ 1510868 w 2032000"/>
                <a:gd name="T37" fmla="*/ 1481216 h 2008188"/>
                <a:gd name="T38" fmla="*/ 1507899 w 2032000"/>
                <a:gd name="T39" fmla="*/ 1386854 h 2008188"/>
                <a:gd name="T40" fmla="*/ 951757 w 2032000"/>
                <a:gd name="T41" fmla="*/ 1290408 h 2008188"/>
                <a:gd name="T42" fmla="*/ 1069735 w 2032000"/>
                <a:gd name="T43" fmla="*/ 1394593 h 2008188"/>
                <a:gd name="T44" fmla="*/ 1065852 w 2032000"/>
                <a:gd name="T45" fmla="*/ 1483598 h 2008188"/>
                <a:gd name="T46" fmla="*/ 988195 w 2032000"/>
                <a:gd name="T47" fmla="*/ 1604155 h 2008188"/>
                <a:gd name="T48" fmla="*/ 866034 w 2032000"/>
                <a:gd name="T49" fmla="*/ 1558015 h 2008188"/>
                <a:gd name="T50" fmla="*/ 821531 w 2032000"/>
                <a:gd name="T51" fmla="*/ 1431803 h 2008188"/>
                <a:gd name="T52" fmla="*/ 866632 w 2032000"/>
                <a:gd name="T53" fmla="*/ 1319878 h 2008188"/>
                <a:gd name="T54" fmla="*/ 359455 w 2032000"/>
                <a:gd name="T55" fmla="*/ 1316306 h 2008188"/>
                <a:gd name="T56" fmla="*/ 408681 w 2032000"/>
                <a:gd name="T57" fmla="*/ 1428528 h 2008188"/>
                <a:gd name="T58" fmla="*/ 371091 w 2032000"/>
                <a:gd name="T59" fmla="*/ 1548490 h 2008188"/>
                <a:gd name="T60" fmla="*/ 252650 w 2032000"/>
                <a:gd name="T61" fmla="*/ 1608620 h 2008188"/>
                <a:gd name="T62" fmla="*/ 166430 w 2032000"/>
                <a:gd name="T63" fmla="*/ 1486574 h 2008188"/>
                <a:gd name="T64" fmla="*/ 161955 w 2032000"/>
                <a:gd name="T65" fmla="*/ 1402928 h 2008188"/>
                <a:gd name="T66" fmla="*/ 270252 w 2032000"/>
                <a:gd name="T67" fmla="*/ 1291003 h 2008188"/>
                <a:gd name="T68" fmla="*/ 970062 w 2032000"/>
                <a:gd name="T69" fmla="*/ 1212394 h 2008188"/>
                <a:gd name="T70" fmla="*/ 918270 w 2032000"/>
                <a:gd name="T71" fmla="*/ 1196587 h 2008188"/>
                <a:gd name="T72" fmla="*/ 1170357 w 2032000"/>
                <a:gd name="T73" fmla="*/ 915943 h 2008188"/>
                <a:gd name="T74" fmla="*/ 1541028 w 2032000"/>
                <a:gd name="T75" fmla="*/ 1039285 h 2008188"/>
                <a:gd name="T76" fmla="*/ 1644256 w 2032000"/>
                <a:gd name="T77" fmla="*/ 1115554 h 2008188"/>
                <a:gd name="T78" fmla="*/ 1612425 w 2032000"/>
                <a:gd name="T79" fmla="*/ 1254984 h 2008188"/>
                <a:gd name="T80" fmla="*/ 1560959 w 2032000"/>
                <a:gd name="T81" fmla="*/ 1100062 h 2008188"/>
                <a:gd name="T82" fmla="*/ 1137931 w 2032000"/>
                <a:gd name="T83" fmla="*/ 1050606 h 2008188"/>
                <a:gd name="T84" fmla="*/ 1144774 w 2032000"/>
                <a:gd name="T85" fmla="*/ 908197 h 2008188"/>
                <a:gd name="T86" fmla="*/ 769147 w 2032000"/>
                <a:gd name="T87" fmla="*/ 1048223 h 2008188"/>
                <a:gd name="T88" fmla="*/ 665918 w 2032000"/>
                <a:gd name="T89" fmla="*/ 1124194 h 2008188"/>
                <a:gd name="T90" fmla="*/ 295248 w 2032000"/>
                <a:gd name="T91" fmla="*/ 1248131 h 2008188"/>
                <a:gd name="T92" fmla="*/ 247352 w 2032000"/>
                <a:gd name="T93" fmla="*/ 1157264 h 2008188"/>
                <a:gd name="T94" fmla="*/ 328567 w 2032000"/>
                <a:gd name="T95" fmla="*/ 1070865 h 2008188"/>
                <a:gd name="T96" fmla="*/ 718573 w 2032000"/>
                <a:gd name="T97" fmla="*/ 927562 h 2008188"/>
                <a:gd name="T98" fmla="*/ 893970 w 2032000"/>
                <a:gd name="T99" fmla="*/ 556239 h 2008188"/>
                <a:gd name="T100" fmla="*/ 983187 w 2032000"/>
                <a:gd name="T101" fmla="*/ 527857 h 2008188"/>
                <a:gd name="T102" fmla="*/ 980792 w 2032000"/>
                <a:gd name="T103" fmla="*/ 582232 h 2008188"/>
                <a:gd name="T104" fmla="*/ 1344233 w 2032000"/>
                <a:gd name="T105" fmla="*/ 691790 h 2008188"/>
                <a:gd name="T106" fmla="*/ 589922 w 2032000"/>
                <a:gd name="T107" fmla="*/ 615884 h 2008188"/>
                <a:gd name="T108" fmla="*/ 983498 w 2032000"/>
                <a:gd name="T109" fmla="*/ 2684 h 2008188"/>
                <a:gd name="T110" fmla="*/ 1128682 w 2032000"/>
                <a:gd name="T111" fmla="*/ 120783 h 2008188"/>
                <a:gd name="T112" fmla="*/ 1146568 w 2032000"/>
                <a:gd name="T113" fmla="*/ 244847 h 2008188"/>
                <a:gd name="T114" fmla="*/ 1078598 w 2032000"/>
                <a:gd name="T115" fmla="*/ 402908 h 2008188"/>
                <a:gd name="T116" fmla="*/ 896447 w 2032000"/>
                <a:gd name="T117" fmla="*/ 460168 h 2008188"/>
                <a:gd name="T118" fmla="*/ 790614 w 2032000"/>
                <a:gd name="T119" fmla="*/ 290177 h 2008188"/>
                <a:gd name="T120" fmla="*/ 785844 w 2032000"/>
                <a:gd name="T121" fmla="*/ 179236 h 2008188"/>
                <a:gd name="T122" fmla="*/ 853220 w 2032000"/>
                <a:gd name="T123" fmla="*/ 28928 h 20081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32000" h="2008188">
                  <a:moveTo>
                    <a:pt x="1620816" y="1697038"/>
                  </a:moveTo>
                  <a:lnTo>
                    <a:pt x="1620867" y="1697102"/>
                  </a:lnTo>
                  <a:lnTo>
                    <a:pt x="1697900" y="1869077"/>
                  </a:lnTo>
                  <a:lnTo>
                    <a:pt x="1718975" y="1797019"/>
                  </a:lnTo>
                  <a:lnTo>
                    <a:pt x="1717237" y="1796753"/>
                  </a:lnTo>
                  <a:lnTo>
                    <a:pt x="1713121" y="1795497"/>
                  </a:lnTo>
                  <a:lnTo>
                    <a:pt x="1709639" y="1794241"/>
                  </a:lnTo>
                  <a:lnTo>
                    <a:pt x="1706156" y="1792670"/>
                  </a:lnTo>
                  <a:lnTo>
                    <a:pt x="1703307" y="1790785"/>
                  </a:lnTo>
                  <a:lnTo>
                    <a:pt x="1700141" y="1788901"/>
                  </a:lnTo>
                  <a:lnTo>
                    <a:pt x="1697608" y="1786702"/>
                  </a:lnTo>
                  <a:lnTo>
                    <a:pt x="1694759" y="1784189"/>
                  </a:lnTo>
                  <a:lnTo>
                    <a:pt x="1692542" y="1781990"/>
                  </a:lnTo>
                  <a:lnTo>
                    <a:pt x="1688427" y="1776965"/>
                  </a:lnTo>
                  <a:lnTo>
                    <a:pt x="1684944" y="1771625"/>
                  </a:lnTo>
                  <a:lnTo>
                    <a:pt x="1682095" y="1766599"/>
                  </a:lnTo>
                  <a:lnTo>
                    <a:pt x="1679879" y="1761574"/>
                  </a:lnTo>
                  <a:lnTo>
                    <a:pt x="1678296" y="1756862"/>
                  </a:lnTo>
                  <a:lnTo>
                    <a:pt x="1677029" y="1752464"/>
                  </a:lnTo>
                  <a:lnTo>
                    <a:pt x="1675130" y="1745868"/>
                  </a:lnTo>
                  <a:lnTo>
                    <a:pt x="1674813" y="1743669"/>
                  </a:lnTo>
                  <a:lnTo>
                    <a:pt x="1677662" y="1744926"/>
                  </a:lnTo>
                  <a:lnTo>
                    <a:pt x="1685261" y="1748695"/>
                  </a:lnTo>
                  <a:lnTo>
                    <a:pt x="1690643" y="1750894"/>
                  </a:lnTo>
                  <a:lnTo>
                    <a:pt x="1696975" y="1753407"/>
                  </a:lnTo>
                  <a:lnTo>
                    <a:pt x="1703940" y="1755291"/>
                  </a:lnTo>
                  <a:lnTo>
                    <a:pt x="1711538" y="1756862"/>
                  </a:lnTo>
                  <a:lnTo>
                    <a:pt x="1719770" y="1758118"/>
                  </a:lnTo>
                  <a:lnTo>
                    <a:pt x="1728951" y="1758747"/>
                  </a:lnTo>
                  <a:lnTo>
                    <a:pt x="1733383" y="1758747"/>
                  </a:lnTo>
                  <a:lnTo>
                    <a:pt x="1737816" y="1758747"/>
                  </a:lnTo>
                  <a:lnTo>
                    <a:pt x="1742565" y="1758432"/>
                  </a:lnTo>
                  <a:lnTo>
                    <a:pt x="1747630" y="1757490"/>
                  </a:lnTo>
                  <a:lnTo>
                    <a:pt x="1752062" y="1756862"/>
                  </a:lnTo>
                  <a:lnTo>
                    <a:pt x="1757128" y="1755605"/>
                  </a:lnTo>
                  <a:lnTo>
                    <a:pt x="1761877" y="1754035"/>
                  </a:lnTo>
                  <a:lnTo>
                    <a:pt x="1766942" y="1751836"/>
                  </a:lnTo>
                  <a:lnTo>
                    <a:pt x="1771375" y="1749637"/>
                  </a:lnTo>
                  <a:lnTo>
                    <a:pt x="1776124" y="1747125"/>
                  </a:lnTo>
                  <a:lnTo>
                    <a:pt x="1781189" y="1743669"/>
                  </a:lnTo>
                  <a:lnTo>
                    <a:pt x="1785938" y="1739900"/>
                  </a:lnTo>
                  <a:lnTo>
                    <a:pt x="1785622" y="1742727"/>
                  </a:lnTo>
                  <a:lnTo>
                    <a:pt x="1784355" y="1749009"/>
                  </a:lnTo>
                  <a:lnTo>
                    <a:pt x="1783089" y="1753407"/>
                  </a:lnTo>
                  <a:lnTo>
                    <a:pt x="1781822" y="1758118"/>
                  </a:lnTo>
                  <a:lnTo>
                    <a:pt x="1780239" y="1763144"/>
                  </a:lnTo>
                  <a:lnTo>
                    <a:pt x="1777707" y="1768484"/>
                  </a:lnTo>
                  <a:lnTo>
                    <a:pt x="1774857" y="1774138"/>
                  </a:lnTo>
                  <a:lnTo>
                    <a:pt x="1771375" y="1779163"/>
                  </a:lnTo>
                  <a:lnTo>
                    <a:pt x="1767259" y="1783875"/>
                  </a:lnTo>
                  <a:lnTo>
                    <a:pt x="1764726" y="1786388"/>
                  </a:lnTo>
                  <a:lnTo>
                    <a:pt x="1762510" y="1788587"/>
                  </a:lnTo>
                  <a:lnTo>
                    <a:pt x="1759977" y="1790471"/>
                  </a:lnTo>
                  <a:lnTo>
                    <a:pt x="1756811" y="1792356"/>
                  </a:lnTo>
                  <a:lnTo>
                    <a:pt x="1753962" y="1793927"/>
                  </a:lnTo>
                  <a:lnTo>
                    <a:pt x="1750479" y="1795497"/>
                  </a:lnTo>
                  <a:lnTo>
                    <a:pt x="1748394" y="1796061"/>
                  </a:lnTo>
                  <a:lnTo>
                    <a:pt x="1759510" y="1866209"/>
                  </a:lnTo>
                  <a:lnTo>
                    <a:pt x="1844644" y="1698694"/>
                  </a:lnTo>
                  <a:lnTo>
                    <a:pt x="1844694" y="1698627"/>
                  </a:lnTo>
                  <a:lnTo>
                    <a:pt x="1856142" y="1704984"/>
                  </a:lnTo>
                  <a:lnTo>
                    <a:pt x="1867590" y="1711340"/>
                  </a:lnTo>
                  <a:lnTo>
                    <a:pt x="1878403" y="1717697"/>
                  </a:lnTo>
                  <a:lnTo>
                    <a:pt x="1888579" y="1724053"/>
                  </a:lnTo>
                  <a:lnTo>
                    <a:pt x="1898755" y="1730728"/>
                  </a:lnTo>
                  <a:lnTo>
                    <a:pt x="1908931" y="1737402"/>
                  </a:lnTo>
                  <a:lnTo>
                    <a:pt x="1918153" y="1744394"/>
                  </a:lnTo>
                  <a:lnTo>
                    <a:pt x="1926740" y="1751386"/>
                  </a:lnTo>
                  <a:lnTo>
                    <a:pt x="1935644" y="1758378"/>
                  </a:lnTo>
                  <a:lnTo>
                    <a:pt x="1943912" y="1766324"/>
                  </a:lnTo>
                  <a:lnTo>
                    <a:pt x="1951544" y="1773634"/>
                  </a:lnTo>
                  <a:lnTo>
                    <a:pt x="1959176" y="1781579"/>
                  </a:lnTo>
                  <a:lnTo>
                    <a:pt x="1966173" y="1789525"/>
                  </a:lnTo>
                  <a:lnTo>
                    <a:pt x="1973169" y="1797788"/>
                  </a:lnTo>
                  <a:lnTo>
                    <a:pt x="1979529" y="1806688"/>
                  </a:lnTo>
                  <a:lnTo>
                    <a:pt x="1985253" y="1815269"/>
                  </a:lnTo>
                  <a:lnTo>
                    <a:pt x="1990977" y="1824804"/>
                  </a:lnTo>
                  <a:lnTo>
                    <a:pt x="1996383" y="1834021"/>
                  </a:lnTo>
                  <a:lnTo>
                    <a:pt x="2001153" y="1844191"/>
                  </a:lnTo>
                  <a:lnTo>
                    <a:pt x="2005924" y="1854043"/>
                  </a:lnTo>
                  <a:lnTo>
                    <a:pt x="2009740" y="1864532"/>
                  </a:lnTo>
                  <a:lnTo>
                    <a:pt x="2013874" y="1875656"/>
                  </a:lnTo>
                  <a:lnTo>
                    <a:pt x="2017054" y="1886779"/>
                  </a:lnTo>
                  <a:lnTo>
                    <a:pt x="2020234" y="1898539"/>
                  </a:lnTo>
                  <a:lnTo>
                    <a:pt x="2022778" y="1910616"/>
                  </a:lnTo>
                  <a:lnTo>
                    <a:pt x="2025322" y="1923011"/>
                  </a:lnTo>
                  <a:lnTo>
                    <a:pt x="2027230" y="1936042"/>
                  </a:lnTo>
                  <a:lnTo>
                    <a:pt x="2028820" y="1949391"/>
                  </a:lnTo>
                  <a:lnTo>
                    <a:pt x="2030092" y="1963375"/>
                  </a:lnTo>
                  <a:lnTo>
                    <a:pt x="2031364" y="1977677"/>
                  </a:lnTo>
                  <a:lnTo>
                    <a:pt x="2031682" y="1992933"/>
                  </a:lnTo>
                  <a:lnTo>
                    <a:pt x="2032000" y="2008188"/>
                  </a:lnTo>
                  <a:lnTo>
                    <a:pt x="1435100" y="2008188"/>
                  </a:lnTo>
                  <a:lnTo>
                    <a:pt x="1435100" y="1992297"/>
                  </a:lnTo>
                  <a:lnTo>
                    <a:pt x="1435418" y="1976724"/>
                  </a:lnTo>
                  <a:lnTo>
                    <a:pt x="1436054" y="1962104"/>
                  </a:lnTo>
                  <a:lnTo>
                    <a:pt x="1437008" y="1947802"/>
                  </a:lnTo>
                  <a:lnTo>
                    <a:pt x="1438280" y="1934135"/>
                  </a:lnTo>
                  <a:lnTo>
                    <a:pt x="1439552" y="1920787"/>
                  </a:lnTo>
                  <a:lnTo>
                    <a:pt x="1441460" y="1907438"/>
                  </a:lnTo>
                  <a:lnTo>
                    <a:pt x="1443368" y="1895361"/>
                  </a:lnTo>
                  <a:lnTo>
                    <a:pt x="1445912" y="1883601"/>
                  </a:lnTo>
                  <a:lnTo>
                    <a:pt x="1448456" y="1872159"/>
                  </a:lnTo>
                  <a:lnTo>
                    <a:pt x="1451637" y="1861036"/>
                  </a:lnTo>
                  <a:lnTo>
                    <a:pt x="1454817" y="1850547"/>
                  </a:lnTo>
                  <a:lnTo>
                    <a:pt x="1458951" y="1840059"/>
                  </a:lnTo>
                  <a:lnTo>
                    <a:pt x="1462767" y="1830524"/>
                  </a:lnTo>
                  <a:lnTo>
                    <a:pt x="1467537" y="1820672"/>
                  </a:lnTo>
                  <a:lnTo>
                    <a:pt x="1472625" y="1811773"/>
                  </a:lnTo>
                  <a:lnTo>
                    <a:pt x="1478349" y="1802556"/>
                  </a:lnTo>
                  <a:lnTo>
                    <a:pt x="1484073" y="1794292"/>
                  </a:lnTo>
                  <a:lnTo>
                    <a:pt x="1490433" y="1786029"/>
                  </a:lnTo>
                  <a:lnTo>
                    <a:pt x="1497430" y="1777766"/>
                  </a:lnTo>
                  <a:lnTo>
                    <a:pt x="1504744" y="1770138"/>
                  </a:lnTo>
                  <a:lnTo>
                    <a:pt x="1512376" y="1762510"/>
                  </a:lnTo>
                  <a:lnTo>
                    <a:pt x="1520644" y="1755200"/>
                  </a:lnTo>
                  <a:lnTo>
                    <a:pt x="1529548" y="1748208"/>
                  </a:lnTo>
                  <a:lnTo>
                    <a:pt x="1539089" y="1741534"/>
                  </a:lnTo>
                  <a:lnTo>
                    <a:pt x="1548947" y="1734859"/>
                  </a:lnTo>
                  <a:lnTo>
                    <a:pt x="1559441" y="1728185"/>
                  </a:lnTo>
                  <a:lnTo>
                    <a:pt x="1570571" y="1721828"/>
                  </a:lnTo>
                  <a:lnTo>
                    <a:pt x="1582338" y="1715472"/>
                  </a:lnTo>
                  <a:lnTo>
                    <a:pt x="1594740" y="1709115"/>
                  </a:lnTo>
                  <a:lnTo>
                    <a:pt x="1607460" y="1703077"/>
                  </a:lnTo>
                  <a:lnTo>
                    <a:pt x="1620816" y="1697038"/>
                  </a:lnTo>
                  <a:close/>
                  <a:moveTo>
                    <a:pt x="902871" y="1697038"/>
                  </a:moveTo>
                  <a:lnTo>
                    <a:pt x="903937" y="1698486"/>
                  </a:lnTo>
                  <a:lnTo>
                    <a:pt x="980372" y="1869126"/>
                  </a:lnTo>
                  <a:lnTo>
                    <a:pt x="1001527" y="1797092"/>
                  </a:lnTo>
                  <a:lnTo>
                    <a:pt x="999293" y="1796753"/>
                  </a:lnTo>
                  <a:lnTo>
                    <a:pt x="995791" y="1795497"/>
                  </a:lnTo>
                  <a:lnTo>
                    <a:pt x="991970" y="1794241"/>
                  </a:lnTo>
                  <a:lnTo>
                    <a:pt x="988786" y="1792670"/>
                  </a:lnTo>
                  <a:lnTo>
                    <a:pt x="985283" y="1790785"/>
                  </a:lnTo>
                  <a:lnTo>
                    <a:pt x="982417" y="1788901"/>
                  </a:lnTo>
                  <a:lnTo>
                    <a:pt x="979552" y="1786702"/>
                  </a:lnTo>
                  <a:lnTo>
                    <a:pt x="977323" y="1784189"/>
                  </a:lnTo>
                  <a:lnTo>
                    <a:pt x="975094" y="1781990"/>
                  </a:lnTo>
                  <a:lnTo>
                    <a:pt x="970636" y="1776965"/>
                  </a:lnTo>
                  <a:lnTo>
                    <a:pt x="967134" y="1771625"/>
                  </a:lnTo>
                  <a:lnTo>
                    <a:pt x="964268" y="1766599"/>
                  </a:lnTo>
                  <a:lnTo>
                    <a:pt x="962357" y="1761574"/>
                  </a:lnTo>
                  <a:lnTo>
                    <a:pt x="960129" y="1756862"/>
                  </a:lnTo>
                  <a:lnTo>
                    <a:pt x="958855" y="1752464"/>
                  </a:lnTo>
                  <a:lnTo>
                    <a:pt x="957581" y="1745868"/>
                  </a:lnTo>
                  <a:lnTo>
                    <a:pt x="957263" y="1743669"/>
                  </a:lnTo>
                  <a:lnTo>
                    <a:pt x="959810" y="1744926"/>
                  </a:lnTo>
                  <a:lnTo>
                    <a:pt x="967452" y="1748695"/>
                  </a:lnTo>
                  <a:lnTo>
                    <a:pt x="972865" y="1750894"/>
                  </a:lnTo>
                  <a:lnTo>
                    <a:pt x="979233" y="1753407"/>
                  </a:lnTo>
                  <a:lnTo>
                    <a:pt x="986238" y="1755291"/>
                  </a:lnTo>
                  <a:lnTo>
                    <a:pt x="994199" y="1756862"/>
                  </a:lnTo>
                  <a:lnTo>
                    <a:pt x="1002477" y="1758118"/>
                  </a:lnTo>
                  <a:lnTo>
                    <a:pt x="1011074" y="1758747"/>
                  </a:lnTo>
                  <a:lnTo>
                    <a:pt x="1015851" y="1758747"/>
                  </a:lnTo>
                  <a:lnTo>
                    <a:pt x="1020627" y="1758747"/>
                  </a:lnTo>
                  <a:lnTo>
                    <a:pt x="1025084" y="1758432"/>
                  </a:lnTo>
                  <a:lnTo>
                    <a:pt x="1029861" y="1757490"/>
                  </a:lnTo>
                  <a:lnTo>
                    <a:pt x="1034955" y="1756862"/>
                  </a:lnTo>
                  <a:lnTo>
                    <a:pt x="1039731" y="1755605"/>
                  </a:lnTo>
                  <a:lnTo>
                    <a:pt x="1044507" y="1754035"/>
                  </a:lnTo>
                  <a:lnTo>
                    <a:pt x="1049284" y="1751836"/>
                  </a:lnTo>
                  <a:lnTo>
                    <a:pt x="1054378" y="1749637"/>
                  </a:lnTo>
                  <a:lnTo>
                    <a:pt x="1059154" y="1747125"/>
                  </a:lnTo>
                  <a:lnTo>
                    <a:pt x="1063612" y="1743669"/>
                  </a:lnTo>
                  <a:lnTo>
                    <a:pt x="1068388" y="1739900"/>
                  </a:lnTo>
                  <a:lnTo>
                    <a:pt x="1068070" y="1742727"/>
                  </a:lnTo>
                  <a:lnTo>
                    <a:pt x="1067114" y="1749009"/>
                  </a:lnTo>
                  <a:lnTo>
                    <a:pt x="1066159" y="1753407"/>
                  </a:lnTo>
                  <a:lnTo>
                    <a:pt x="1064886" y="1758118"/>
                  </a:lnTo>
                  <a:lnTo>
                    <a:pt x="1062657" y="1763144"/>
                  </a:lnTo>
                  <a:lnTo>
                    <a:pt x="1060428" y="1768484"/>
                  </a:lnTo>
                  <a:lnTo>
                    <a:pt x="1057562" y="1774138"/>
                  </a:lnTo>
                  <a:lnTo>
                    <a:pt x="1054060" y="1779163"/>
                  </a:lnTo>
                  <a:lnTo>
                    <a:pt x="1049920" y="1783875"/>
                  </a:lnTo>
                  <a:lnTo>
                    <a:pt x="1047691" y="1786388"/>
                  </a:lnTo>
                  <a:lnTo>
                    <a:pt x="1044826" y="1788587"/>
                  </a:lnTo>
                  <a:lnTo>
                    <a:pt x="1042279" y="1790471"/>
                  </a:lnTo>
                  <a:lnTo>
                    <a:pt x="1039413" y="1792356"/>
                  </a:lnTo>
                  <a:lnTo>
                    <a:pt x="1036229" y="1793927"/>
                  </a:lnTo>
                  <a:lnTo>
                    <a:pt x="1033045" y="1795497"/>
                  </a:lnTo>
                  <a:lnTo>
                    <a:pt x="1030775" y="1796108"/>
                  </a:lnTo>
                  <a:lnTo>
                    <a:pt x="1041937" y="1866254"/>
                  </a:lnTo>
                  <a:lnTo>
                    <a:pt x="1126943" y="1698990"/>
                  </a:lnTo>
                  <a:lnTo>
                    <a:pt x="1138014" y="1704984"/>
                  </a:lnTo>
                  <a:lnTo>
                    <a:pt x="1149120" y="1711340"/>
                  </a:lnTo>
                  <a:lnTo>
                    <a:pt x="1159592" y="1717697"/>
                  </a:lnTo>
                  <a:lnTo>
                    <a:pt x="1170382" y="1724053"/>
                  </a:lnTo>
                  <a:lnTo>
                    <a:pt x="1180536" y="1730728"/>
                  </a:lnTo>
                  <a:lnTo>
                    <a:pt x="1190056" y="1737402"/>
                  </a:lnTo>
                  <a:lnTo>
                    <a:pt x="1199576" y="1744394"/>
                  </a:lnTo>
                  <a:lnTo>
                    <a:pt x="1208461" y="1751386"/>
                  </a:lnTo>
                  <a:lnTo>
                    <a:pt x="1217029" y="1758378"/>
                  </a:lnTo>
                  <a:lnTo>
                    <a:pt x="1225280" y="1766324"/>
                  </a:lnTo>
                  <a:lnTo>
                    <a:pt x="1233213" y="1773634"/>
                  </a:lnTo>
                  <a:lnTo>
                    <a:pt x="1240512" y="1781579"/>
                  </a:lnTo>
                  <a:lnTo>
                    <a:pt x="1247493" y="1789525"/>
                  </a:lnTo>
                  <a:lnTo>
                    <a:pt x="1254474" y="1797788"/>
                  </a:lnTo>
                  <a:lnTo>
                    <a:pt x="1260821" y="1806688"/>
                  </a:lnTo>
                  <a:lnTo>
                    <a:pt x="1266850" y="1815269"/>
                  </a:lnTo>
                  <a:lnTo>
                    <a:pt x="1272245" y="1824804"/>
                  </a:lnTo>
                  <a:lnTo>
                    <a:pt x="1277639" y="1834021"/>
                  </a:lnTo>
                  <a:lnTo>
                    <a:pt x="1282399" y="1844191"/>
                  </a:lnTo>
                  <a:lnTo>
                    <a:pt x="1286842" y="1854043"/>
                  </a:lnTo>
                  <a:lnTo>
                    <a:pt x="1291285" y="1864532"/>
                  </a:lnTo>
                  <a:lnTo>
                    <a:pt x="1294775" y="1875656"/>
                  </a:lnTo>
                  <a:lnTo>
                    <a:pt x="1298583" y="1886779"/>
                  </a:lnTo>
                  <a:lnTo>
                    <a:pt x="1301439" y="1898539"/>
                  </a:lnTo>
                  <a:lnTo>
                    <a:pt x="1304295" y="1910616"/>
                  </a:lnTo>
                  <a:lnTo>
                    <a:pt x="1306517" y="1923011"/>
                  </a:lnTo>
                  <a:lnTo>
                    <a:pt x="1308421" y="1936042"/>
                  </a:lnTo>
                  <a:lnTo>
                    <a:pt x="1310325" y="1949391"/>
                  </a:lnTo>
                  <a:lnTo>
                    <a:pt x="1311594" y="1963375"/>
                  </a:lnTo>
                  <a:lnTo>
                    <a:pt x="1312228" y="1977677"/>
                  </a:lnTo>
                  <a:lnTo>
                    <a:pt x="1312863" y="1992933"/>
                  </a:lnTo>
                  <a:lnTo>
                    <a:pt x="1312863" y="2008188"/>
                  </a:lnTo>
                  <a:lnTo>
                    <a:pt x="717550" y="2008188"/>
                  </a:lnTo>
                  <a:lnTo>
                    <a:pt x="717867" y="1992297"/>
                  </a:lnTo>
                  <a:lnTo>
                    <a:pt x="718185" y="1976724"/>
                  </a:lnTo>
                  <a:lnTo>
                    <a:pt x="718819" y="1962104"/>
                  </a:lnTo>
                  <a:lnTo>
                    <a:pt x="719454" y="1947802"/>
                  </a:lnTo>
                  <a:lnTo>
                    <a:pt x="720723" y="1934135"/>
                  </a:lnTo>
                  <a:lnTo>
                    <a:pt x="721993" y="1920787"/>
                  </a:lnTo>
                  <a:lnTo>
                    <a:pt x="723897" y="1907438"/>
                  </a:lnTo>
                  <a:lnTo>
                    <a:pt x="725801" y="1895361"/>
                  </a:lnTo>
                  <a:lnTo>
                    <a:pt x="728022" y="1883601"/>
                  </a:lnTo>
                  <a:lnTo>
                    <a:pt x="730878" y="1872159"/>
                  </a:lnTo>
                  <a:lnTo>
                    <a:pt x="734051" y="1861036"/>
                  </a:lnTo>
                  <a:lnTo>
                    <a:pt x="737542" y="1850547"/>
                  </a:lnTo>
                  <a:lnTo>
                    <a:pt x="741033" y="1840059"/>
                  </a:lnTo>
                  <a:lnTo>
                    <a:pt x="745475" y="1830524"/>
                  </a:lnTo>
                  <a:lnTo>
                    <a:pt x="750235" y="1820672"/>
                  </a:lnTo>
                  <a:lnTo>
                    <a:pt x="755313" y="1811773"/>
                  </a:lnTo>
                  <a:lnTo>
                    <a:pt x="760390" y="1802556"/>
                  </a:lnTo>
                  <a:lnTo>
                    <a:pt x="766419" y="1794292"/>
                  </a:lnTo>
                  <a:lnTo>
                    <a:pt x="772766" y="1786029"/>
                  </a:lnTo>
                  <a:lnTo>
                    <a:pt x="779430" y="1777766"/>
                  </a:lnTo>
                  <a:lnTo>
                    <a:pt x="786728" y="1770138"/>
                  </a:lnTo>
                  <a:lnTo>
                    <a:pt x="794979" y="1762510"/>
                  </a:lnTo>
                  <a:lnTo>
                    <a:pt x="802912" y="1755200"/>
                  </a:lnTo>
                  <a:lnTo>
                    <a:pt x="811797" y="1748208"/>
                  </a:lnTo>
                  <a:lnTo>
                    <a:pt x="821317" y="1741534"/>
                  </a:lnTo>
                  <a:lnTo>
                    <a:pt x="831155" y="1734859"/>
                  </a:lnTo>
                  <a:lnTo>
                    <a:pt x="841627" y="1728185"/>
                  </a:lnTo>
                  <a:lnTo>
                    <a:pt x="852733" y="1721828"/>
                  </a:lnTo>
                  <a:lnTo>
                    <a:pt x="864157" y="1715472"/>
                  </a:lnTo>
                  <a:lnTo>
                    <a:pt x="876533" y="1709115"/>
                  </a:lnTo>
                  <a:lnTo>
                    <a:pt x="889544" y="1703077"/>
                  </a:lnTo>
                  <a:lnTo>
                    <a:pt x="902871" y="1697038"/>
                  </a:lnTo>
                  <a:close/>
                  <a:moveTo>
                    <a:pt x="185540" y="1697038"/>
                  </a:moveTo>
                  <a:lnTo>
                    <a:pt x="186040" y="1697719"/>
                  </a:lnTo>
                  <a:lnTo>
                    <a:pt x="262534" y="1869986"/>
                  </a:lnTo>
                  <a:lnTo>
                    <a:pt x="283868" y="1797044"/>
                  </a:lnTo>
                  <a:lnTo>
                    <a:pt x="281820" y="1796753"/>
                  </a:lnTo>
                  <a:lnTo>
                    <a:pt x="278021" y="1795497"/>
                  </a:lnTo>
                  <a:lnTo>
                    <a:pt x="274538" y="1794241"/>
                  </a:lnTo>
                  <a:lnTo>
                    <a:pt x="271056" y="1792670"/>
                  </a:lnTo>
                  <a:lnTo>
                    <a:pt x="268207" y="1790785"/>
                  </a:lnTo>
                  <a:lnTo>
                    <a:pt x="265041" y="1788901"/>
                  </a:lnTo>
                  <a:lnTo>
                    <a:pt x="262508" y="1786702"/>
                  </a:lnTo>
                  <a:lnTo>
                    <a:pt x="259975" y="1784189"/>
                  </a:lnTo>
                  <a:lnTo>
                    <a:pt x="257442" y="1781990"/>
                  </a:lnTo>
                  <a:lnTo>
                    <a:pt x="253643" y="1776965"/>
                  </a:lnTo>
                  <a:lnTo>
                    <a:pt x="249844" y="1771625"/>
                  </a:lnTo>
                  <a:lnTo>
                    <a:pt x="247311" y="1766599"/>
                  </a:lnTo>
                  <a:lnTo>
                    <a:pt x="244778" y="1761574"/>
                  </a:lnTo>
                  <a:lnTo>
                    <a:pt x="243195" y="1756862"/>
                  </a:lnTo>
                  <a:lnTo>
                    <a:pt x="241929" y="1752464"/>
                  </a:lnTo>
                  <a:lnTo>
                    <a:pt x="240030" y="1745868"/>
                  </a:lnTo>
                  <a:lnTo>
                    <a:pt x="239713" y="1743669"/>
                  </a:lnTo>
                  <a:lnTo>
                    <a:pt x="242562" y="1744926"/>
                  </a:lnTo>
                  <a:lnTo>
                    <a:pt x="250161" y="1748695"/>
                  </a:lnTo>
                  <a:lnTo>
                    <a:pt x="255543" y="1750894"/>
                  </a:lnTo>
                  <a:lnTo>
                    <a:pt x="261875" y="1753407"/>
                  </a:lnTo>
                  <a:lnTo>
                    <a:pt x="268840" y="1755291"/>
                  </a:lnTo>
                  <a:lnTo>
                    <a:pt x="276438" y="1756862"/>
                  </a:lnTo>
                  <a:lnTo>
                    <a:pt x="284669" y="1758118"/>
                  </a:lnTo>
                  <a:lnTo>
                    <a:pt x="293851" y="1758747"/>
                  </a:lnTo>
                  <a:lnTo>
                    <a:pt x="297966" y="1758747"/>
                  </a:lnTo>
                  <a:lnTo>
                    <a:pt x="302715" y="1758747"/>
                  </a:lnTo>
                  <a:lnTo>
                    <a:pt x="307464" y="1758432"/>
                  </a:lnTo>
                  <a:lnTo>
                    <a:pt x="312530" y="1757490"/>
                  </a:lnTo>
                  <a:lnTo>
                    <a:pt x="316962" y="1756862"/>
                  </a:lnTo>
                  <a:lnTo>
                    <a:pt x="322028" y="1755605"/>
                  </a:lnTo>
                  <a:lnTo>
                    <a:pt x="326777" y="1754035"/>
                  </a:lnTo>
                  <a:lnTo>
                    <a:pt x="331526" y="1751836"/>
                  </a:lnTo>
                  <a:lnTo>
                    <a:pt x="336274" y="1749637"/>
                  </a:lnTo>
                  <a:lnTo>
                    <a:pt x="341023" y="1747125"/>
                  </a:lnTo>
                  <a:lnTo>
                    <a:pt x="346089" y="1743669"/>
                  </a:lnTo>
                  <a:lnTo>
                    <a:pt x="350838" y="1739900"/>
                  </a:lnTo>
                  <a:lnTo>
                    <a:pt x="350521" y="1742727"/>
                  </a:lnTo>
                  <a:lnTo>
                    <a:pt x="348938" y="1749009"/>
                  </a:lnTo>
                  <a:lnTo>
                    <a:pt x="347989" y="1753407"/>
                  </a:lnTo>
                  <a:lnTo>
                    <a:pt x="346722" y="1758118"/>
                  </a:lnTo>
                  <a:lnTo>
                    <a:pt x="345139" y="1763144"/>
                  </a:lnTo>
                  <a:lnTo>
                    <a:pt x="342606" y="1768484"/>
                  </a:lnTo>
                  <a:lnTo>
                    <a:pt x="339757" y="1774138"/>
                  </a:lnTo>
                  <a:lnTo>
                    <a:pt x="336274" y="1779163"/>
                  </a:lnTo>
                  <a:lnTo>
                    <a:pt x="332159" y="1783875"/>
                  </a:lnTo>
                  <a:lnTo>
                    <a:pt x="329626" y="1786388"/>
                  </a:lnTo>
                  <a:lnTo>
                    <a:pt x="327410" y="1788587"/>
                  </a:lnTo>
                  <a:lnTo>
                    <a:pt x="324877" y="1790471"/>
                  </a:lnTo>
                  <a:lnTo>
                    <a:pt x="321711" y="1792356"/>
                  </a:lnTo>
                  <a:lnTo>
                    <a:pt x="318862" y="1793927"/>
                  </a:lnTo>
                  <a:lnTo>
                    <a:pt x="315379" y="1795497"/>
                  </a:lnTo>
                  <a:lnTo>
                    <a:pt x="313294" y="1796061"/>
                  </a:lnTo>
                  <a:lnTo>
                    <a:pt x="324147" y="1864546"/>
                  </a:lnTo>
                  <a:lnTo>
                    <a:pt x="406919" y="1700746"/>
                  </a:lnTo>
                  <a:lnTo>
                    <a:pt x="408505" y="1698627"/>
                  </a:lnTo>
                  <a:lnTo>
                    <a:pt x="419923" y="1704984"/>
                  </a:lnTo>
                  <a:lnTo>
                    <a:pt x="431023" y="1711340"/>
                  </a:lnTo>
                  <a:lnTo>
                    <a:pt x="442124" y="1717697"/>
                  </a:lnTo>
                  <a:lnTo>
                    <a:pt x="452590" y="1724053"/>
                  </a:lnTo>
                  <a:lnTo>
                    <a:pt x="462422" y="1730728"/>
                  </a:lnTo>
                  <a:lnTo>
                    <a:pt x="472254" y="1737402"/>
                  </a:lnTo>
                  <a:lnTo>
                    <a:pt x="481452" y="1744394"/>
                  </a:lnTo>
                  <a:lnTo>
                    <a:pt x="490333" y="1751386"/>
                  </a:lnTo>
                  <a:lnTo>
                    <a:pt x="499213" y="1758378"/>
                  </a:lnTo>
                  <a:lnTo>
                    <a:pt x="507459" y="1766324"/>
                  </a:lnTo>
                  <a:lnTo>
                    <a:pt x="515071" y="1773634"/>
                  </a:lnTo>
                  <a:lnTo>
                    <a:pt x="522683" y="1781579"/>
                  </a:lnTo>
                  <a:lnTo>
                    <a:pt x="529978" y="1789525"/>
                  </a:lnTo>
                  <a:lnTo>
                    <a:pt x="536638" y="1797788"/>
                  </a:lnTo>
                  <a:lnTo>
                    <a:pt x="542981" y="1806688"/>
                  </a:lnTo>
                  <a:lnTo>
                    <a:pt x="549008" y="1815269"/>
                  </a:lnTo>
                  <a:lnTo>
                    <a:pt x="554399" y="1824804"/>
                  </a:lnTo>
                  <a:lnTo>
                    <a:pt x="559791" y="1834021"/>
                  </a:lnTo>
                  <a:lnTo>
                    <a:pt x="564548" y="1844191"/>
                  </a:lnTo>
                  <a:lnTo>
                    <a:pt x="569306" y="1854043"/>
                  </a:lnTo>
                  <a:lnTo>
                    <a:pt x="573112" y="1864532"/>
                  </a:lnTo>
                  <a:lnTo>
                    <a:pt x="577235" y="1875656"/>
                  </a:lnTo>
                  <a:lnTo>
                    <a:pt x="580407" y="1886779"/>
                  </a:lnTo>
                  <a:lnTo>
                    <a:pt x="583578" y="1898539"/>
                  </a:lnTo>
                  <a:lnTo>
                    <a:pt x="586115" y="1910616"/>
                  </a:lnTo>
                  <a:lnTo>
                    <a:pt x="588653" y="1923011"/>
                  </a:lnTo>
                  <a:lnTo>
                    <a:pt x="590556" y="1936042"/>
                  </a:lnTo>
                  <a:lnTo>
                    <a:pt x="592142" y="1949391"/>
                  </a:lnTo>
                  <a:lnTo>
                    <a:pt x="593410" y="1963375"/>
                  </a:lnTo>
                  <a:lnTo>
                    <a:pt x="594679" y="1977677"/>
                  </a:lnTo>
                  <a:lnTo>
                    <a:pt x="594996" y="1992933"/>
                  </a:lnTo>
                  <a:lnTo>
                    <a:pt x="595313" y="2008188"/>
                  </a:lnTo>
                  <a:lnTo>
                    <a:pt x="0" y="2008188"/>
                  </a:lnTo>
                  <a:lnTo>
                    <a:pt x="0" y="1992297"/>
                  </a:lnTo>
                  <a:lnTo>
                    <a:pt x="317" y="1976724"/>
                  </a:lnTo>
                  <a:lnTo>
                    <a:pt x="952" y="1962104"/>
                  </a:lnTo>
                  <a:lnTo>
                    <a:pt x="2220" y="1947802"/>
                  </a:lnTo>
                  <a:lnTo>
                    <a:pt x="3172" y="1934135"/>
                  </a:lnTo>
                  <a:lnTo>
                    <a:pt x="4440" y="1920787"/>
                  </a:lnTo>
                  <a:lnTo>
                    <a:pt x="6343" y="1907438"/>
                  </a:lnTo>
                  <a:lnTo>
                    <a:pt x="8563" y="1895361"/>
                  </a:lnTo>
                  <a:lnTo>
                    <a:pt x="10784" y="1883601"/>
                  </a:lnTo>
                  <a:lnTo>
                    <a:pt x="13321" y="1872159"/>
                  </a:lnTo>
                  <a:lnTo>
                    <a:pt x="16492" y="1861036"/>
                  </a:lnTo>
                  <a:lnTo>
                    <a:pt x="19664" y="1850547"/>
                  </a:lnTo>
                  <a:lnTo>
                    <a:pt x="23787" y="1840059"/>
                  </a:lnTo>
                  <a:lnTo>
                    <a:pt x="27910" y="1830524"/>
                  </a:lnTo>
                  <a:lnTo>
                    <a:pt x="32351" y="1820672"/>
                  </a:lnTo>
                  <a:lnTo>
                    <a:pt x="37425" y="1811773"/>
                  </a:lnTo>
                  <a:lnTo>
                    <a:pt x="43134" y="1802556"/>
                  </a:lnTo>
                  <a:lnTo>
                    <a:pt x="48843" y="1794292"/>
                  </a:lnTo>
                  <a:lnTo>
                    <a:pt x="55186" y="1786029"/>
                  </a:lnTo>
                  <a:lnTo>
                    <a:pt x="62164" y="1777766"/>
                  </a:lnTo>
                  <a:lnTo>
                    <a:pt x="69459" y="1770138"/>
                  </a:lnTo>
                  <a:lnTo>
                    <a:pt x="77070" y="1762510"/>
                  </a:lnTo>
                  <a:lnTo>
                    <a:pt x="85317" y="1755200"/>
                  </a:lnTo>
                  <a:lnTo>
                    <a:pt x="94514" y="1748208"/>
                  </a:lnTo>
                  <a:lnTo>
                    <a:pt x="103712" y="1741534"/>
                  </a:lnTo>
                  <a:lnTo>
                    <a:pt x="113544" y="1734859"/>
                  </a:lnTo>
                  <a:lnTo>
                    <a:pt x="124010" y="1728185"/>
                  </a:lnTo>
                  <a:lnTo>
                    <a:pt x="135111" y="1721828"/>
                  </a:lnTo>
                  <a:lnTo>
                    <a:pt x="146846" y="1715472"/>
                  </a:lnTo>
                  <a:lnTo>
                    <a:pt x="159215" y="1709115"/>
                  </a:lnTo>
                  <a:lnTo>
                    <a:pt x="171902" y="1703077"/>
                  </a:lnTo>
                  <a:lnTo>
                    <a:pt x="185540" y="1697038"/>
                  </a:lnTo>
                  <a:close/>
                  <a:moveTo>
                    <a:pt x="1733551" y="1376363"/>
                  </a:moveTo>
                  <a:lnTo>
                    <a:pt x="1742737" y="1376998"/>
                  </a:lnTo>
                  <a:lnTo>
                    <a:pt x="1752557" y="1378268"/>
                  </a:lnTo>
                  <a:lnTo>
                    <a:pt x="1763644" y="1380491"/>
                  </a:lnTo>
                  <a:lnTo>
                    <a:pt x="1774731" y="1383348"/>
                  </a:lnTo>
                  <a:lnTo>
                    <a:pt x="1780433" y="1384936"/>
                  </a:lnTo>
                  <a:lnTo>
                    <a:pt x="1786135" y="1387158"/>
                  </a:lnTo>
                  <a:lnTo>
                    <a:pt x="1791520" y="1389063"/>
                  </a:lnTo>
                  <a:lnTo>
                    <a:pt x="1797222" y="1391603"/>
                  </a:lnTo>
                  <a:lnTo>
                    <a:pt x="1802924" y="1394461"/>
                  </a:lnTo>
                  <a:lnTo>
                    <a:pt x="1808309" y="1397001"/>
                  </a:lnTo>
                  <a:lnTo>
                    <a:pt x="1813694" y="1400493"/>
                  </a:lnTo>
                  <a:lnTo>
                    <a:pt x="1819079" y="1403986"/>
                  </a:lnTo>
                  <a:lnTo>
                    <a:pt x="1823831" y="1407796"/>
                  </a:lnTo>
                  <a:lnTo>
                    <a:pt x="1828582" y="1411606"/>
                  </a:lnTo>
                  <a:lnTo>
                    <a:pt x="1833334" y="1416051"/>
                  </a:lnTo>
                  <a:lnTo>
                    <a:pt x="1837769" y="1421131"/>
                  </a:lnTo>
                  <a:lnTo>
                    <a:pt x="1841570" y="1426211"/>
                  </a:lnTo>
                  <a:lnTo>
                    <a:pt x="1845371" y="1431608"/>
                  </a:lnTo>
                  <a:lnTo>
                    <a:pt x="1848222" y="1437006"/>
                  </a:lnTo>
                  <a:lnTo>
                    <a:pt x="1851390" y="1443038"/>
                  </a:lnTo>
                  <a:lnTo>
                    <a:pt x="1853607" y="1449388"/>
                  </a:lnTo>
                  <a:lnTo>
                    <a:pt x="1855508" y="1456373"/>
                  </a:lnTo>
                  <a:lnTo>
                    <a:pt x="1857408" y="1463676"/>
                  </a:lnTo>
                  <a:lnTo>
                    <a:pt x="1858359" y="1471296"/>
                  </a:lnTo>
                  <a:lnTo>
                    <a:pt x="1858675" y="1479233"/>
                  </a:lnTo>
                  <a:lnTo>
                    <a:pt x="1858675" y="1487488"/>
                  </a:lnTo>
                  <a:lnTo>
                    <a:pt x="1858042" y="1496378"/>
                  </a:lnTo>
                  <a:lnTo>
                    <a:pt x="1856775" y="1505586"/>
                  </a:lnTo>
                  <a:lnTo>
                    <a:pt x="1857408" y="1505586"/>
                  </a:lnTo>
                  <a:lnTo>
                    <a:pt x="1858992" y="1506221"/>
                  </a:lnTo>
                  <a:lnTo>
                    <a:pt x="1861210" y="1507491"/>
                  </a:lnTo>
                  <a:lnTo>
                    <a:pt x="1864377" y="1509713"/>
                  </a:lnTo>
                  <a:lnTo>
                    <a:pt x="1865644" y="1511301"/>
                  </a:lnTo>
                  <a:lnTo>
                    <a:pt x="1866912" y="1512888"/>
                  </a:lnTo>
                  <a:lnTo>
                    <a:pt x="1868179" y="1514793"/>
                  </a:lnTo>
                  <a:lnTo>
                    <a:pt x="1869446" y="1517651"/>
                  </a:lnTo>
                  <a:lnTo>
                    <a:pt x="1870396" y="1520191"/>
                  </a:lnTo>
                  <a:lnTo>
                    <a:pt x="1871030" y="1523683"/>
                  </a:lnTo>
                  <a:lnTo>
                    <a:pt x="1871663" y="1527176"/>
                  </a:lnTo>
                  <a:lnTo>
                    <a:pt x="1871663" y="1531621"/>
                  </a:lnTo>
                  <a:lnTo>
                    <a:pt x="1871663" y="1539558"/>
                  </a:lnTo>
                  <a:lnTo>
                    <a:pt x="1871030" y="1546543"/>
                  </a:lnTo>
                  <a:lnTo>
                    <a:pt x="1870079" y="1552893"/>
                  </a:lnTo>
                  <a:lnTo>
                    <a:pt x="1868495" y="1557973"/>
                  </a:lnTo>
                  <a:lnTo>
                    <a:pt x="1866912" y="1562418"/>
                  </a:lnTo>
                  <a:lnTo>
                    <a:pt x="1865011" y="1566228"/>
                  </a:lnTo>
                  <a:lnTo>
                    <a:pt x="1863110" y="1569721"/>
                  </a:lnTo>
                  <a:lnTo>
                    <a:pt x="1860576" y="1572578"/>
                  </a:lnTo>
                  <a:lnTo>
                    <a:pt x="1858359" y="1575753"/>
                  </a:lnTo>
                  <a:lnTo>
                    <a:pt x="1857092" y="1577341"/>
                  </a:lnTo>
                  <a:lnTo>
                    <a:pt x="1855508" y="1579881"/>
                  </a:lnTo>
                  <a:lnTo>
                    <a:pt x="1854241" y="1582421"/>
                  </a:lnTo>
                  <a:lnTo>
                    <a:pt x="1853290" y="1585596"/>
                  </a:lnTo>
                  <a:lnTo>
                    <a:pt x="1852340" y="1589406"/>
                  </a:lnTo>
                  <a:lnTo>
                    <a:pt x="1851707" y="1593851"/>
                  </a:lnTo>
                  <a:lnTo>
                    <a:pt x="1851073" y="1598931"/>
                  </a:lnTo>
                  <a:lnTo>
                    <a:pt x="1850439" y="1603693"/>
                  </a:lnTo>
                  <a:lnTo>
                    <a:pt x="1848856" y="1608773"/>
                  </a:lnTo>
                  <a:lnTo>
                    <a:pt x="1847588" y="1614171"/>
                  </a:lnTo>
                  <a:lnTo>
                    <a:pt x="1846005" y="1619568"/>
                  </a:lnTo>
                  <a:lnTo>
                    <a:pt x="1844104" y="1624966"/>
                  </a:lnTo>
                  <a:lnTo>
                    <a:pt x="1839669" y="1635444"/>
                  </a:lnTo>
                  <a:lnTo>
                    <a:pt x="1834284" y="1646239"/>
                  </a:lnTo>
                  <a:lnTo>
                    <a:pt x="1831433" y="1651636"/>
                  </a:lnTo>
                  <a:lnTo>
                    <a:pt x="1827949" y="1657034"/>
                  </a:lnTo>
                  <a:lnTo>
                    <a:pt x="1824781" y="1661796"/>
                  </a:lnTo>
                  <a:lnTo>
                    <a:pt x="1821296" y="1666876"/>
                  </a:lnTo>
                  <a:lnTo>
                    <a:pt x="1817178" y="1671956"/>
                  </a:lnTo>
                  <a:lnTo>
                    <a:pt x="1813694" y="1676719"/>
                  </a:lnTo>
                  <a:lnTo>
                    <a:pt x="1809576" y="1681164"/>
                  </a:lnTo>
                  <a:lnTo>
                    <a:pt x="1805458" y="1685926"/>
                  </a:lnTo>
                  <a:lnTo>
                    <a:pt x="1801023" y="1690371"/>
                  </a:lnTo>
                  <a:lnTo>
                    <a:pt x="1796588" y="1694181"/>
                  </a:lnTo>
                  <a:lnTo>
                    <a:pt x="1791837" y="1698309"/>
                  </a:lnTo>
                  <a:lnTo>
                    <a:pt x="1787085" y="1702119"/>
                  </a:lnTo>
                  <a:lnTo>
                    <a:pt x="1782333" y="1705294"/>
                  </a:lnTo>
                  <a:lnTo>
                    <a:pt x="1777265" y="1708469"/>
                  </a:lnTo>
                  <a:lnTo>
                    <a:pt x="1771880" y="1711009"/>
                  </a:lnTo>
                  <a:lnTo>
                    <a:pt x="1767128" y="1713549"/>
                  </a:lnTo>
                  <a:lnTo>
                    <a:pt x="1761743" y="1715771"/>
                  </a:lnTo>
                  <a:lnTo>
                    <a:pt x="1756041" y="1717676"/>
                  </a:lnTo>
                  <a:lnTo>
                    <a:pt x="1750656" y="1718946"/>
                  </a:lnTo>
                  <a:lnTo>
                    <a:pt x="1744954" y="1719899"/>
                  </a:lnTo>
                  <a:lnTo>
                    <a:pt x="1739253" y="1720534"/>
                  </a:lnTo>
                  <a:lnTo>
                    <a:pt x="1733551" y="1720851"/>
                  </a:lnTo>
                  <a:lnTo>
                    <a:pt x="1728166" y="1720534"/>
                  </a:lnTo>
                  <a:lnTo>
                    <a:pt x="1722464" y="1719899"/>
                  </a:lnTo>
                  <a:lnTo>
                    <a:pt x="1716762" y="1718946"/>
                  </a:lnTo>
                  <a:lnTo>
                    <a:pt x="1711060" y="1717676"/>
                  </a:lnTo>
                  <a:lnTo>
                    <a:pt x="1705675" y="1715771"/>
                  </a:lnTo>
                  <a:lnTo>
                    <a:pt x="1700290" y="1713549"/>
                  </a:lnTo>
                  <a:lnTo>
                    <a:pt x="1694904" y="1711009"/>
                  </a:lnTo>
                  <a:lnTo>
                    <a:pt x="1690153" y="1708469"/>
                  </a:lnTo>
                  <a:lnTo>
                    <a:pt x="1685085" y="1705294"/>
                  </a:lnTo>
                  <a:lnTo>
                    <a:pt x="1680016" y="1702119"/>
                  </a:lnTo>
                  <a:lnTo>
                    <a:pt x="1675265" y="1698309"/>
                  </a:lnTo>
                  <a:lnTo>
                    <a:pt x="1670830" y="1694181"/>
                  </a:lnTo>
                  <a:lnTo>
                    <a:pt x="1666395" y="1690371"/>
                  </a:lnTo>
                  <a:lnTo>
                    <a:pt x="1661960" y="1685926"/>
                  </a:lnTo>
                  <a:lnTo>
                    <a:pt x="1657842" y="1681164"/>
                  </a:lnTo>
                  <a:lnTo>
                    <a:pt x="1653724" y="1676719"/>
                  </a:lnTo>
                  <a:lnTo>
                    <a:pt x="1649606" y="1671956"/>
                  </a:lnTo>
                  <a:lnTo>
                    <a:pt x="1646122" y="1666876"/>
                  </a:lnTo>
                  <a:lnTo>
                    <a:pt x="1642637" y="1661796"/>
                  </a:lnTo>
                  <a:lnTo>
                    <a:pt x="1639469" y="1657034"/>
                  </a:lnTo>
                  <a:lnTo>
                    <a:pt x="1635985" y="1651636"/>
                  </a:lnTo>
                  <a:lnTo>
                    <a:pt x="1633134" y="1646239"/>
                  </a:lnTo>
                  <a:lnTo>
                    <a:pt x="1627749" y="1635444"/>
                  </a:lnTo>
                  <a:lnTo>
                    <a:pt x="1623314" y="1624966"/>
                  </a:lnTo>
                  <a:lnTo>
                    <a:pt x="1621413" y="1619568"/>
                  </a:lnTo>
                  <a:lnTo>
                    <a:pt x="1619830" y="1614171"/>
                  </a:lnTo>
                  <a:lnTo>
                    <a:pt x="1618246" y="1608773"/>
                  </a:lnTo>
                  <a:lnTo>
                    <a:pt x="1616979" y="1603693"/>
                  </a:lnTo>
                  <a:lnTo>
                    <a:pt x="1616028" y="1598931"/>
                  </a:lnTo>
                  <a:lnTo>
                    <a:pt x="1615395" y="1593851"/>
                  </a:lnTo>
                  <a:lnTo>
                    <a:pt x="1614761" y="1589406"/>
                  </a:lnTo>
                  <a:lnTo>
                    <a:pt x="1614128" y="1585596"/>
                  </a:lnTo>
                  <a:lnTo>
                    <a:pt x="1612861" y="1582421"/>
                  </a:lnTo>
                  <a:lnTo>
                    <a:pt x="1611593" y="1579881"/>
                  </a:lnTo>
                  <a:lnTo>
                    <a:pt x="1610326" y="1577341"/>
                  </a:lnTo>
                  <a:lnTo>
                    <a:pt x="1609059" y="1575753"/>
                  </a:lnTo>
                  <a:lnTo>
                    <a:pt x="1606842" y="1572578"/>
                  </a:lnTo>
                  <a:lnTo>
                    <a:pt x="1604308" y="1569721"/>
                  </a:lnTo>
                  <a:lnTo>
                    <a:pt x="1602090" y="1566228"/>
                  </a:lnTo>
                  <a:lnTo>
                    <a:pt x="1600506" y="1562418"/>
                  </a:lnTo>
                  <a:lnTo>
                    <a:pt x="1598606" y="1557973"/>
                  </a:lnTo>
                  <a:lnTo>
                    <a:pt x="1597339" y="1552893"/>
                  </a:lnTo>
                  <a:lnTo>
                    <a:pt x="1596388" y="1546543"/>
                  </a:lnTo>
                  <a:lnTo>
                    <a:pt x="1595755" y="1539558"/>
                  </a:lnTo>
                  <a:lnTo>
                    <a:pt x="1595438" y="1531621"/>
                  </a:lnTo>
                  <a:lnTo>
                    <a:pt x="1595755" y="1527176"/>
                  </a:lnTo>
                  <a:lnTo>
                    <a:pt x="1596072" y="1523683"/>
                  </a:lnTo>
                  <a:lnTo>
                    <a:pt x="1596705" y="1520191"/>
                  </a:lnTo>
                  <a:lnTo>
                    <a:pt x="1597656" y="1517651"/>
                  </a:lnTo>
                  <a:lnTo>
                    <a:pt x="1598923" y="1514793"/>
                  </a:lnTo>
                  <a:lnTo>
                    <a:pt x="1600506" y="1512888"/>
                  </a:lnTo>
                  <a:lnTo>
                    <a:pt x="1601774" y="1511301"/>
                  </a:lnTo>
                  <a:lnTo>
                    <a:pt x="1603041" y="1509713"/>
                  </a:lnTo>
                  <a:lnTo>
                    <a:pt x="1605575" y="1507491"/>
                  </a:lnTo>
                  <a:lnTo>
                    <a:pt x="1608426" y="1506221"/>
                  </a:lnTo>
                  <a:lnTo>
                    <a:pt x="1610010" y="1505586"/>
                  </a:lnTo>
                  <a:lnTo>
                    <a:pt x="1610643" y="1505586"/>
                  </a:lnTo>
                  <a:lnTo>
                    <a:pt x="1609376" y="1496378"/>
                  </a:lnTo>
                  <a:lnTo>
                    <a:pt x="1608743" y="1487488"/>
                  </a:lnTo>
                  <a:lnTo>
                    <a:pt x="1608426" y="1479233"/>
                  </a:lnTo>
                  <a:lnTo>
                    <a:pt x="1609059" y="1471296"/>
                  </a:lnTo>
                  <a:lnTo>
                    <a:pt x="1610010" y="1463676"/>
                  </a:lnTo>
                  <a:lnTo>
                    <a:pt x="1611277" y="1456373"/>
                  </a:lnTo>
                  <a:lnTo>
                    <a:pt x="1613494" y="1449388"/>
                  </a:lnTo>
                  <a:lnTo>
                    <a:pt x="1616028" y="1443038"/>
                  </a:lnTo>
                  <a:lnTo>
                    <a:pt x="1618879" y="1437006"/>
                  </a:lnTo>
                  <a:lnTo>
                    <a:pt x="1622047" y="1431608"/>
                  </a:lnTo>
                  <a:lnTo>
                    <a:pt x="1625848" y="1426211"/>
                  </a:lnTo>
                  <a:lnTo>
                    <a:pt x="1629649" y="1421131"/>
                  </a:lnTo>
                  <a:lnTo>
                    <a:pt x="1634084" y="1416051"/>
                  </a:lnTo>
                  <a:lnTo>
                    <a:pt x="1638519" y="1411606"/>
                  </a:lnTo>
                  <a:lnTo>
                    <a:pt x="1643271" y="1407796"/>
                  </a:lnTo>
                  <a:lnTo>
                    <a:pt x="1648339" y="1403986"/>
                  </a:lnTo>
                  <a:lnTo>
                    <a:pt x="1653407" y="1400493"/>
                  </a:lnTo>
                  <a:lnTo>
                    <a:pt x="1658792" y="1397001"/>
                  </a:lnTo>
                  <a:lnTo>
                    <a:pt x="1664494" y="1394461"/>
                  </a:lnTo>
                  <a:lnTo>
                    <a:pt x="1670196" y="1391603"/>
                  </a:lnTo>
                  <a:lnTo>
                    <a:pt x="1675581" y="1389063"/>
                  </a:lnTo>
                  <a:lnTo>
                    <a:pt x="1681283" y="1387158"/>
                  </a:lnTo>
                  <a:lnTo>
                    <a:pt x="1686985" y="1384936"/>
                  </a:lnTo>
                  <a:lnTo>
                    <a:pt x="1692687" y="1383348"/>
                  </a:lnTo>
                  <a:lnTo>
                    <a:pt x="1703774" y="1380491"/>
                  </a:lnTo>
                  <a:lnTo>
                    <a:pt x="1714228" y="1378268"/>
                  </a:lnTo>
                  <a:lnTo>
                    <a:pt x="1724364" y="1376998"/>
                  </a:lnTo>
                  <a:lnTo>
                    <a:pt x="1733551" y="1376363"/>
                  </a:lnTo>
                  <a:close/>
                  <a:moveTo>
                    <a:pt x="1015207" y="1376363"/>
                  </a:moveTo>
                  <a:lnTo>
                    <a:pt x="1024446" y="1376998"/>
                  </a:lnTo>
                  <a:lnTo>
                    <a:pt x="1034641" y="1378268"/>
                  </a:lnTo>
                  <a:lnTo>
                    <a:pt x="1045473" y="1380491"/>
                  </a:lnTo>
                  <a:lnTo>
                    <a:pt x="1056624" y="1383348"/>
                  </a:lnTo>
                  <a:lnTo>
                    <a:pt x="1062358" y="1384936"/>
                  </a:lnTo>
                  <a:lnTo>
                    <a:pt x="1068093" y="1387158"/>
                  </a:lnTo>
                  <a:lnTo>
                    <a:pt x="1073828" y="1389063"/>
                  </a:lnTo>
                  <a:lnTo>
                    <a:pt x="1079562" y="1391603"/>
                  </a:lnTo>
                  <a:lnTo>
                    <a:pt x="1084978" y="1394461"/>
                  </a:lnTo>
                  <a:lnTo>
                    <a:pt x="1090713" y="1397001"/>
                  </a:lnTo>
                  <a:lnTo>
                    <a:pt x="1095811" y="1400493"/>
                  </a:lnTo>
                  <a:lnTo>
                    <a:pt x="1100908" y="1403986"/>
                  </a:lnTo>
                  <a:lnTo>
                    <a:pt x="1106006" y="1407796"/>
                  </a:lnTo>
                  <a:lnTo>
                    <a:pt x="1111103" y="1411606"/>
                  </a:lnTo>
                  <a:lnTo>
                    <a:pt x="1115245" y="1416051"/>
                  </a:lnTo>
                  <a:lnTo>
                    <a:pt x="1119705" y="1421131"/>
                  </a:lnTo>
                  <a:lnTo>
                    <a:pt x="1123847" y="1426211"/>
                  </a:lnTo>
                  <a:lnTo>
                    <a:pt x="1127351" y="1431608"/>
                  </a:lnTo>
                  <a:lnTo>
                    <a:pt x="1130856" y="1437006"/>
                  </a:lnTo>
                  <a:lnTo>
                    <a:pt x="1133723" y="1443038"/>
                  </a:lnTo>
                  <a:lnTo>
                    <a:pt x="1136272" y="1449388"/>
                  </a:lnTo>
                  <a:lnTo>
                    <a:pt x="1138183" y="1456373"/>
                  </a:lnTo>
                  <a:lnTo>
                    <a:pt x="1139776" y="1463676"/>
                  </a:lnTo>
                  <a:lnTo>
                    <a:pt x="1140732" y="1471296"/>
                  </a:lnTo>
                  <a:lnTo>
                    <a:pt x="1141051" y="1479233"/>
                  </a:lnTo>
                  <a:lnTo>
                    <a:pt x="1141051" y="1487488"/>
                  </a:lnTo>
                  <a:lnTo>
                    <a:pt x="1140414" y="1496378"/>
                  </a:lnTo>
                  <a:lnTo>
                    <a:pt x="1139139" y="1505586"/>
                  </a:lnTo>
                  <a:lnTo>
                    <a:pt x="1139776" y="1505586"/>
                  </a:lnTo>
                  <a:lnTo>
                    <a:pt x="1141369" y="1506221"/>
                  </a:lnTo>
                  <a:lnTo>
                    <a:pt x="1143918" y="1507491"/>
                  </a:lnTo>
                  <a:lnTo>
                    <a:pt x="1146467" y="1509713"/>
                  </a:lnTo>
                  <a:lnTo>
                    <a:pt x="1148060" y="1511301"/>
                  </a:lnTo>
                  <a:lnTo>
                    <a:pt x="1149653" y="1512888"/>
                  </a:lnTo>
                  <a:lnTo>
                    <a:pt x="1150609" y="1514793"/>
                  </a:lnTo>
                  <a:lnTo>
                    <a:pt x="1151883" y="1517651"/>
                  </a:lnTo>
                  <a:lnTo>
                    <a:pt x="1152839" y="1520191"/>
                  </a:lnTo>
                  <a:lnTo>
                    <a:pt x="1153476" y="1523683"/>
                  </a:lnTo>
                  <a:lnTo>
                    <a:pt x="1153795" y="1527176"/>
                  </a:lnTo>
                  <a:lnTo>
                    <a:pt x="1154113" y="1531621"/>
                  </a:lnTo>
                  <a:lnTo>
                    <a:pt x="1153795" y="1539558"/>
                  </a:lnTo>
                  <a:lnTo>
                    <a:pt x="1153157" y="1546543"/>
                  </a:lnTo>
                  <a:lnTo>
                    <a:pt x="1152202" y="1552893"/>
                  </a:lnTo>
                  <a:lnTo>
                    <a:pt x="1150927" y="1557973"/>
                  </a:lnTo>
                  <a:lnTo>
                    <a:pt x="1149653" y="1562418"/>
                  </a:lnTo>
                  <a:lnTo>
                    <a:pt x="1147423" y="1566228"/>
                  </a:lnTo>
                  <a:lnTo>
                    <a:pt x="1145193" y="1569721"/>
                  </a:lnTo>
                  <a:lnTo>
                    <a:pt x="1142962" y="1572578"/>
                  </a:lnTo>
                  <a:lnTo>
                    <a:pt x="1140414" y="1575753"/>
                  </a:lnTo>
                  <a:lnTo>
                    <a:pt x="1139139" y="1577341"/>
                  </a:lnTo>
                  <a:lnTo>
                    <a:pt x="1137865" y="1579881"/>
                  </a:lnTo>
                  <a:lnTo>
                    <a:pt x="1136909" y="1582421"/>
                  </a:lnTo>
                  <a:lnTo>
                    <a:pt x="1135953" y="1585596"/>
                  </a:lnTo>
                  <a:lnTo>
                    <a:pt x="1134679" y="1589406"/>
                  </a:lnTo>
                  <a:lnTo>
                    <a:pt x="1134042" y="1593851"/>
                  </a:lnTo>
                  <a:lnTo>
                    <a:pt x="1133405" y="1598931"/>
                  </a:lnTo>
                  <a:lnTo>
                    <a:pt x="1132449" y="1603693"/>
                  </a:lnTo>
                  <a:lnTo>
                    <a:pt x="1131493" y="1608773"/>
                  </a:lnTo>
                  <a:lnTo>
                    <a:pt x="1129900" y="1614171"/>
                  </a:lnTo>
                  <a:lnTo>
                    <a:pt x="1127989" y="1619568"/>
                  </a:lnTo>
                  <a:lnTo>
                    <a:pt x="1126396" y="1624966"/>
                  </a:lnTo>
                  <a:lnTo>
                    <a:pt x="1121617" y="1635444"/>
                  </a:lnTo>
                  <a:lnTo>
                    <a:pt x="1116519" y="1646239"/>
                  </a:lnTo>
                  <a:lnTo>
                    <a:pt x="1113333" y="1651636"/>
                  </a:lnTo>
                  <a:lnTo>
                    <a:pt x="1110466" y="1657034"/>
                  </a:lnTo>
                  <a:lnTo>
                    <a:pt x="1106961" y="1661796"/>
                  </a:lnTo>
                  <a:lnTo>
                    <a:pt x="1103457" y="1666876"/>
                  </a:lnTo>
                  <a:lnTo>
                    <a:pt x="1099634" y="1671956"/>
                  </a:lnTo>
                  <a:lnTo>
                    <a:pt x="1095492" y="1676719"/>
                  </a:lnTo>
                  <a:lnTo>
                    <a:pt x="1091669" y="1681164"/>
                  </a:lnTo>
                  <a:lnTo>
                    <a:pt x="1087527" y="1685926"/>
                  </a:lnTo>
                  <a:lnTo>
                    <a:pt x="1083067" y="1690371"/>
                  </a:lnTo>
                  <a:lnTo>
                    <a:pt x="1078607" y="1694181"/>
                  </a:lnTo>
                  <a:lnTo>
                    <a:pt x="1073828" y="1698309"/>
                  </a:lnTo>
                  <a:lnTo>
                    <a:pt x="1069049" y="1702119"/>
                  </a:lnTo>
                  <a:lnTo>
                    <a:pt x="1063951" y="1705294"/>
                  </a:lnTo>
                  <a:lnTo>
                    <a:pt x="1059172" y="1708469"/>
                  </a:lnTo>
                  <a:lnTo>
                    <a:pt x="1054075" y="1711009"/>
                  </a:lnTo>
                  <a:lnTo>
                    <a:pt x="1048659" y="1713549"/>
                  </a:lnTo>
                  <a:lnTo>
                    <a:pt x="1043243" y="1715771"/>
                  </a:lnTo>
                  <a:lnTo>
                    <a:pt x="1037827" y="1717676"/>
                  </a:lnTo>
                  <a:lnTo>
                    <a:pt x="1032411" y="1718946"/>
                  </a:lnTo>
                  <a:lnTo>
                    <a:pt x="1026995" y="1719899"/>
                  </a:lnTo>
                  <a:lnTo>
                    <a:pt x="1020941" y="1720534"/>
                  </a:lnTo>
                  <a:lnTo>
                    <a:pt x="1015207" y="1720851"/>
                  </a:lnTo>
                  <a:lnTo>
                    <a:pt x="1009472" y="1720534"/>
                  </a:lnTo>
                  <a:lnTo>
                    <a:pt x="1003737" y="1719899"/>
                  </a:lnTo>
                  <a:lnTo>
                    <a:pt x="998003" y="1718946"/>
                  </a:lnTo>
                  <a:lnTo>
                    <a:pt x="992587" y="1717676"/>
                  </a:lnTo>
                  <a:lnTo>
                    <a:pt x="987489" y="1715771"/>
                  </a:lnTo>
                  <a:lnTo>
                    <a:pt x="982073" y="1713549"/>
                  </a:lnTo>
                  <a:lnTo>
                    <a:pt x="976657" y="1711009"/>
                  </a:lnTo>
                  <a:lnTo>
                    <a:pt x="971559" y="1708469"/>
                  </a:lnTo>
                  <a:lnTo>
                    <a:pt x="966462" y="1705294"/>
                  </a:lnTo>
                  <a:lnTo>
                    <a:pt x="961683" y="1702119"/>
                  </a:lnTo>
                  <a:lnTo>
                    <a:pt x="956904" y="1698309"/>
                  </a:lnTo>
                  <a:lnTo>
                    <a:pt x="952125" y="1694181"/>
                  </a:lnTo>
                  <a:lnTo>
                    <a:pt x="947346" y="1690371"/>
                  </a:lnTo>
                  <a:lnTo>
                    <a:pt x="943204" y="1685926"/>
                  </a:lnTo>
                  <a:lnTo>
                    <a:pt x="939063" y="1681164"/>
                  </a:lnTo>
                  <a:lnTo>
                    <a:pt x="934602" y="1676719"/>
                  </a:lnTo>
                  <a:lnTo>
                    <a:pt x="931098" y="1671956"/>
                  </a:lnTo>
                  <a:lnTo>
                    <a:pt x="927275" y="1666876"/>
                  </a:lnTo>
                  <a:lnTo>
                    <a:pt x="923770" y="1661796"/>
                  </a:lnTo>
                  <a:lnTo>
                    <a:pt x="920266" y="1657034"/>
                  </a:lnTo>
                  <a:lnTo>
                    <a:pt x="914212" y="1646239"/>
                  </a:lnTo>
                  <a:lnTo>
                    <a:pt x="908796" y="1635444"/>
                  </a:lnTo>
                  <a:lnTo>
                    <a:pt x="904336" y="1624966"/>
                  </a:lnTo>
                  <a:lnTo>
                    <a:pt x="902424" y="1619568"/>
                  </a:lnTo>
                  <a:lnTo>
                    <a:pt x="900832" y="1614171"/>
                  </a:lnTo>
                  <a:lnTo>
                    <a:pt x="899239" y="1608773"/>
                  </a:lnTo>
                  <a:lnTo>
                    <a:pt x="898283" y="1603693"/>
                  </a:lnTo>
                  <a:lnTo>
                    <a:pt x="897327" y="1598931"/>
                  </a:lnTo>
                  <a:lnTo>
                    <a:pt x="896690" y="1593851"/>
                  </a:lnTo>
                  <a:lnTo>
                    <a:pt x="895734" y="1589406"/>
                  </a:lnTo>
                  <a:lnTo>
                    <a:pt x="894778" y="1585596"/>
                  </a:lnTo>
                  <a:lnTo>
                    <a:pt x="893822" y="1582421"/>
                  </a:lnTo>
                  <a:lnTo>
                    <a:pt x="892548" y="1579881"/>
                  </a:lnTo>
                  <a:lnTo>
                    <a:pt x="891592" y="1577341"/>
                  </a:lnTo>
                  <a:lnTo>
                    <a:pt x="890318" y="1575753"/>
                  </a:lnTo>
                  <a:lnTo>
                    <a:pt x="887451" y="1572578"/>
                  </a:lnTo>
                  <a:lnTo>
                    <a:pt x="885220" y="1569721"/>
                  </a:lnTo>
                  <a:lnTo>
                    <a:pt x="882990" y="1566228"/>
                  </a:lnTo>
                  <a:lnTo>
                    <a:pt x="881079" y="1562418"/>
                  </a:lnTo>
                  <a:lnTo>
                    <a:pt x="879486" y="1557973"/>
                  </a:lnTo>
                  <a:lnTo>
                    <a:pt x="878211" y="1552893"/>
                  </a:lnTo>
                  <a:lnTo>
                    <a:pt x="877256" y="1546543"/>
                  </a:lnTo>
                  <a:lnTo>
                    <a:pt x="876300" y="1539558"/>
                  </a:lnTo>
                  <a:lnTo>
                    <a:pt x="876300" y="1531621"/>
                  </a:lnTo>
                  <a:lnTo>
                    <a:pt x="876300" y="1527176"/>
                  </a:lnTo>
                  <a:lnTo>
                    <a:pt x="877256" y="1523683"/>
                  </a:lnTo>
                  <a:lnTo>
                    <a:pt x="877893" y="1520191"/>
                  </a:lnTo>
                  <a:lnTo>
                    <a:pt x="878849" y="1517651"/>
                  </a:lnTo>
                  <a:lnTo>
                    <a:pt x="879804" y="1514793"/>
                  </a:lnTo>
                  <a:lnTo>
                    <a:pt x="881079" y="1512888"/>
                  </a:lnTo>
                  <a:lnTo>
                    <a:pt x="882353" y="1511301"/>
                  </a:lnTo>
                  <a:lnTo>
                    <a:pt x="883946" y="1509713"/>
                  </a:lnTo>
                  <a:lnTo>
                    <a:pt x="886813" y="1507491"/>
                  </a:lnTo>
                  <a:lnTo>
                    <a:pt x="889044" y="1506221"/>
                  </a:lnTo>
                  <a:lnTo>
                    <a:pt x="890955" y="1505586"/>
                  </a:lnTo>
                  <a:lnTo>
                    <a:pt x="891592" y="1505586"/>
                  </a:lnTo>
                  <a:lnTo>
                    <a:pt x="890318" y="1496378"/>
                  </a:lnTo>
                  <a:lnTo>
                    <a:pt x="889362" y="1487488"/>
                  </a:lnTo>
                  <a:lnTo>
                    <a:pt x="889362" y="1479233"/>
                  </a:lnTo>
                  <a:lnTo>
                    <a:pt x="889999" y="1471296"/>
                  </a:lnTo>
                  <a:lnTo>
                    <a:pt x="890955" y="1463676"/>
                  </a:lnTo>
                  <a:lnTo>
                    <a:pt x="892548" y="1456373"/>
                  </a:lnTo>
                  <a:lnTo>
                    <a:pt x="894460" y="1449388"/>
                  </a:lnTo>
                  <a:lnTo>
                    <a:pt x="897008" y="1443038"/>
                  </a:lnTo>
                  <a:lnTo>
                    <a:pt x="899876" y="1437006"/>
                  </a:lnTo>
                  <a:lnTo>
                    <a:pt x="903380" y="1431608"/>
                  </a:lnTo>
                  <a:lnTo>
                    <a:pt x="906885" y="1426211"/>
                  </a:lnTo>
                  <a:lnTo>
                    <a:pt x="910708" y="1421131"/>
                  </a:lnTo>
                  <a:lnTo>
                    <a:pt x="914850" y="1416051"/>
                  </a:lnTo>
                  <a:lnTo>
                    <a:pt x="919629" y="1411606"/>
                  </a:lnTo>
                  <a:lnTo>
                    <a:pt x="924407" y="1407796"/>
                  </a:lnTo>
                  <a:lnTo>
                    <a:pt x="929505" y="1403986"/>
                  </a:lnTo>
                  <a:lnTo>
                    <a:pt x="934602" y="1400493"/>
                  </a:lnTo>
                  <a:lnTo>
                    <a:pt x="940018" y="1397001"/>
                  </a:lnTo>
                  <a:lnTo>
                    <a:pt x="945435" y="1394461"/>
                  </a:lnTo>
                  <a:lnTo>
                    <a:pt x="951169" y="1391603"/>
                  </a:lnTo>
                  <a:lnTo>
                    <a:pt x="956904" y="1389063"/>
                  </a:lnTo>
                  <a:lnTo>
                    <a:pt x="962639" y="1387158"/>
                  </a:lnTo>
                  <a:lnTo>
                    <a:pt x="968373" y="1384936"/>
                  </a:lnTo>
                  <a:lnTo>
                    <a:pt x="974108" y="1383348"/>
                  </a:lnTo>
                  <a:lnTo>
                    <a:pt x="985259" y="1380491"/>
                  </a:lnTo>
                  <a:lnTo>
                    <a:pt x="996091" y="1378268"/>
                  </a:lnTo>
                  <a:lnTo>
                    <a:pt x="1006286" y="1376998"/>
                  </a:lnTo>
                  <a:lnTo>
                    <a:pt x="1015207" y="1376363"/>
                  </a:lnTo>
                  <a:close/>
                  <a:moveTo>
                    <a:pt x="297497" y="1376363"/>
                  </a:moveTo>
                  <a:lnTo>
                    <a:pt x="306726" y="1376998"/>
                  </a:lnTo>
                  <a:lnTo>
                    <a:pt x="316591" y="1378268"/>
                  </a:lnTo>
                  <a:lnTo>
                    <a:pt x="327729" y="1380491"/>
                  </a:lnTo>
                  <a:lnTo>
                    <a:pt x="338867" y="1383348"/>
                  </a:lnTo>
                  <a:lnTo>
                    <a:pt x="344595" y="1384936"/>
                  </a:lnTo>
                  <a:lnTo>
                    <a:pt x="350323" y="1387158"/>
                  </a:lnTo>
                  <a:lnTo>
                    <a:pt x="355733" y="1389063"/>
                  </a:lnTo>
                  <a:lnTo>
                    <a:pt x="361461" y="1391603"/>
                  </a:lnTo>
                  <a:lnTo>
                    <a:pt x="367189" y="1394461"/>
                  </a:lnTo>
                  <a:lnTo>
                    <a:pt x="372599" y="1397001"/>
                  </a:lnTo>
                  <a:lnTo>
                    <a:pt x="378009" y="1400493"/>
                  </a:lnTo>
                  <a:lnTo>
                    <a:pt x="383419" y="1403986"/>
                  </a:lnTo>
                  <a:lnTo>
                    <a:pt x="388510" y="1407796"/>
                  </a:lnTo>
                  <a:lnTo>
                    <a:pt x="392966" y="1411606"/>
                  </a:lnTo>
                  <a:lnTo>
                    <a:pt x="397739" y="1416051"/>
                  </a:lnTo>
                  <a:lnTo>
                    <a:pt x="402194" y="1421131"/>
                  </a:lnTo>
                  <a:lnTo>
                    <a:pt x="406013" y="1426211"/>
                  </a:lnTo>
                  <a:lnTo>
                    <a:pt x="409832" y="1431608"/>
                  </a:lnTo>
                  <a:lnTo>
                    <a:pt x="412696" y="1437006"/>
                  </a:lnTo>
                  <a:lnTo>
                    <a:pt x="415878" y="1443038"/>
                  </a:lnTo>
                  <a:lnTo>
                    <a:pt x="418106" y="1449388"/>
                  </a:lnTo>
                  <a:lnTo>
                    <a:pt x="420015" y="1456373"/>
                  </a:lnTo>
                  <a:lnTo>
                    <a:pt x="421924" y="1463676"/>
                  </a:lnTo>
                  <a:lnTo>
                    <a:pt x="422879" y="1471296"/>
                  </a:lnTo>
                  <a:lnTo>
                    <a:pt x="423197" y="1479233"/>
                  </a:lnTo>
                  <a:lnTo>
                    <a:pt x="423197" y="1487488"/>
                  </a:lnTo>
                  <a:lnTo>
                    <a:pt x="422561" y="1496378"/>
                  </a:lnTo>
                  <a:lnTo>
                    <a:pt x="421288" y="1505586"/>
                  </a:lnTo>
                  <a:lnTo>
                    <a:pt x="421924" y="1505586"/>
                  </a:lnTo>
                  <a:lnTo>
                    <a:pt x="423516" y="1506221"/>
                  </a:lnTo>
                  <a:lnTo>
                    <a:pt x="426061" y="1507491"/>
                  </a:lnTo>
                  <a:lnTo>
                    <a:pt x="428925" y="1509713"/>
                  </a:lnTo>
                  <a:lnTo>
                    <a:pt x="430198" y="1511301"/>
                  </a:lnTo>
                  <a:lnTo>
                    <a:pt x="431471" y="1512888"/>
                  </a:lnTo>
                  <a:lnTo>
                    <a:pt x="432744" y="1514793"/>
                  </a:lnTo>
                  <a:lnTo>
                    <a:pt x="434017" y="1517651"/>
                  </a:lnTo>
                  <a:lnTo>
                    <a:pt x="434972" y="1520191"/>
                  </a:lnTo>
                  <a:lnTo>
                    <a:pt x="435926" y="1523683"/>
                  </a:lnTo>
                  <a:lnTo>
                    <a:pt x="436245" y="1527176"/>
                  </a:lnTo>
                  <a:lnTo>
                    <a:pt x="436563" y="1531621"/>
                  </a:lnTo>
                  <a:lnTo>
                    <a:pt x="436245" y="1539558"/>
                  </a:lnTo>
                  <a:lnTo>
                    <a:pt x="435608" y="1546543"/>
                  </a:lnTo>
                  <a:lnTo>
                    <a:pt x="434653" y="1552893"/>
                  </a:lnTo>
                  <a:lnTo>
                    <a:pt x="433062" y="1557973"/>
                  </a:lnTo>
                  <a:lnTo>
                    <a:pt x="431471" y="1562418"/>
                  </a:lnTo>
                  <a:lnTo>
                    <a:pt x="429562" y="1566228"/>
                  </a:lnTo>
                  <a:lnTo>
                    <a:pt x="427652" y="1569721"/>
                  </a:lnTo>
                  <a:lnTo>
                    <a:pt x="425107" y="1572578"/>
                  </a:lnTo>
                  <a:lnTo>
                    <a:pt x="422879" y="1575753"/>
                  </a:lnTo>
                  <a:lnTo>
                    <a:pt x="421606" y="1577341"/>
                  </a:lnTo>
                  <a:lnTo>
                    <a:pt x="420015" y="1579881"/>
                  </a:lnTo>
                  <a:lnTo>
                    <a:pt x="418742" y="1582421"/>
                  </a:lnTo>
                  <a:lnTo>
                    <a:pt x="417787" y="1585596"/>
                  </a:lnTo>
                  <a:lnTo>
                    <a:pt x="416833" y="1589406"/>
                  </a:lnTo>
                  <a:lnTo>
                    <a:pt x="416515" y="1593851"/>
                  </a:lnTo>
                  <a:lnTo>
                    <a:pt x="415560" y="1598931"/>
                  </a:lnTo>
                  <a:lnTo>
                    <a:pt x="414923" y="1603693"/>
                  </a:lnTo>
                  <a:lnTo>
                    <a:pt x="413332" y="1608773"/>
                  </a:lnTo>
                  <a:lnTo>
                    <a:pt x="412059" y="1614171"/>
                  </a:lnTo>
                  <a:lnTo>
                    <a:pt x="410468" y="1619568"/>
                  </a:lnTo>
                  <a:lnTo>
                    <a:pt x="408559" y="1624966"/>
                  </a:lnTo>
                  <a:lnTo>
                    <a:pt x="404104" y="1635444"/>
                  </a:lnTo>
                  <a:lnTo>
                    <a:pt x="398694" y="1646239"/>
                  </a:lnTo>
                  <a:lnTo>
                    <a:pt x="395830" y="1651636"/>
                  </a:lnTo>
                  <a:lnTo>
                    <a:pt x="392329" y="1657034"/>
                  </a:lnTo>
                  <a:lnTo>
                    <a:pt x="389147" y="1661796"/>
                  </a:lnTo>
                  <a:lnTo>
                    <a:pt x="385646" y="1666876"/>
                  </a:lnTo>
                  <a:lnTo>
                    <a:pt x="381509" y="1671956"/>
                  </a:lnTo>
                  <a:lnTo>
                    <a:pt x="378009" y="1676719"/>
                  </a:lnTo>
                  <a:lnTo>
                    <a:pt x="373872" y="1681164"/>
                  </a:lnTo>
                  <a:lnTo>
                    <a:pt x="369735" y="1685926"/>
                  </a:lnTo>
                  <a:lnTo>
                    <a:pt x="365280" y="1690371"/>
                  </a:lnTo>
                  <a:lnTo>
                    <a:pt x="360825" y="1694181"/>
                  </a:lnTo>
                  <a:lnTo>
                    <a:pt x="356369" y="1698309"/>
                  </a:lnTo>
                  <a:lnTo>
                    <a:pt x="351278" y="1702119"/>
                  </a:lnTo>
                  <a:lnTo>
                    <a:pt x="346504" y="1705294"/>
                  </a:lnTo>
                  <a:lnTo>
                    <a:pt x="341413" y="1708469"/>
                  </a:lnTo>
                  <a:lnTo>
                    <a:pt x="336003" y="1711009"/>
                  </a:lnTo>
                  <a:lnTo>
                    <a:pt x="331229" y="1713549"/>
                  </a:lnTo>
                  <a:lnTo>
                    <a:pt x="325820" y="1715771"/>
                  </a:lnTo>
                  <a:lnTo>
                    <a:pt x="320092" y="1717676"/>
                  </a:lnTo>
                  <a:lnTo>
                    <a:pt x="314682" y="1718946"/>
                  </a:lnTo>
                  <a:lnTo>
                    <a:pt x="308954" y="1719899"/>
                  </a:lnTo>
                  <a:lnTo>
                    <a:pt x="303225" y="1720534"/>
                  </a:lnTo>
                  <a:lnTo>
                    <a:pt x="297497" y="1720851"/>
                  </a:lnTo>
                  <a:lnTo>
                    <a:pt x="292087" y="1720534"/>
                  </a:lnTo>
                  <a:lnTo>
                    <a:pt x="286359" y="1719899"/>
                  </a:lnTo>
                  <a:lnTo>
                    <a:pt x="280631" y="1718946"/>
                  </a:lnTo>
                  <a:lnTo>
                    <a:pt x="274903" y="1717676"/>
                  </a:lnTo>
                  <a:lnTo>
                    <a:pt x="269493" y="1715771"/>
                  </a:lnTo>
                  <a:lnTo>
                    <a:pt x="264083" y="1713549"/>
                  </a:lnTo>
                  <a:lnTo>
                    <a:pt x="258674" y="1711009"/>
                  </a:lnTo>
                  <a:lnTo>
                    <a:pt x="253900" y="1708469"/>
                  </a:lnTo>
                  <a:lnTo>
                    <a:pt x="248808" y="1705294"/>
                  </a:lnTo>
                  <a:lnTo>
                    <a:pt x="243717" y="1702119"/>
                  </a:lnTo>
                  <a:lnTo>
                    <a:pt x="238943" y="1698309"/>
                  </a:lnTo>
                  <a:lnTo>
                    <a:pt x="234488" y="1694181"/>
                  </a:lnTo>
                  <a:lnTo>
                    <a:pt x="230033" y="1690371"/>
                  </a:lnTo>
                  <a:lnTo>
                    <a:pt x="225578" y="1685926"/>
                  </a:lnTo>
                  <a:lnTo>
                    <a:pt x="221441" y="1681164"/>
                  </a:lnTo>
                  <a:lnTo>
                    <a:pt x="217304" y="1676719"/>
                  </a:lnTo>
                  <a:lnTo>
                    <a:pt x="213167" y="1671956"/>
                  </a:lnTo>
                  <a:lnTo>
                    <a:pt x="209666" y="1666876"/>
                  </a:lnTo>
                  <a:lnTo>
                    <a:pt x="206166" y="1661796"/>
                  </a:lnTo>
                  <a:lnTo>
                    <a:pt x="202984" y="1657034"/>
                  </a:lnTo>
                  <a:lnTo>
                    <a:pt x="196619" y="1646239"/>
                  </a:lnTo>
                  <a:lnTo>
                    <a:pt x="191209" y="1635444"/>
                  </a:lnTo>
                  <a:lnTo>
                    <a:pt x="186754" y="1624966"/>
                  </a:lnTo>
                  <a:lnTo>
                    <a:pt x="184845" y="1619568"/>
                  </a:lnTo>
                  <a:lnTo>
                    <a:pt x="183253" y="1614171"/>
                  </a:lnTo>
                  <a:lnTo>
                    <a:pt x="181981" y="1608773"/>
                  </a:lnTo>
                  <a:lnTo>
                    <a:pt x="180389" y="1603693"/>
                  </a:lnTo>
                  <a:lnTo>
                    <a:pt x="179435" y="1598931"/>
                  </a:lnTo>
                  <a:lnTo>
                    <a:pt x="178798" y="1593851"/>
                  </a:lnTo>
                  <a:lnTo>
                    <a:pt x="178162" y="1589406"/>
                  </a:lnTo>
                  <a:lnTo>
                    <a:pt x="177525" y="1585596"/>
                  </a:lnTo>
                  <a:lnTo>
                    <a:pt x="176252" y="1582421"/>
                  </a:lnTo>
                  <a:lnTo>
                    <a:pt x="174980" y="1579881"/>
                  </a:lnTo>
                  <a:lnTo>
                    <a:pt x="173707" y="1577341"/>
                  </a:lnTo>
                  <a:lnTo>
                    <a:pt x="172434" y="1575753"/>
                  </a:lnTo>
                  <a:lnTo>
                    <a:pt x="170206" y="1572578"/>
                  </a:lnTo>
                  <a:lnTo>
                    <a:pt x="167660" y="1569721"/>
                  </a:lnTo>
                  <a:lnTo>
                    <a:pt x="165433" y="1566228"/>
                  </a:lnTo>
                  <a:lnTo>
                    <a:pt x="163842" y="1562418"/>
                  </a:lnTo>
                  <a:lnTo>
                    <a:pt x="161932" y="1557973"/>
                  </a:lnTo>
                  <a:lnTo>
                    <a:pt x="160659" y="1552893"/>
                  </a:lnTo>
                  <a:lnTo>
                    <a:pt x="159705" y="1546543"/>
                  </a:lnTo>
                  <a:lnTo>
                    <a:pt x="159068" y="1539558"/>
                  </a:lnTo>
                  <a:lnTo>
                    <a:pt x="158750" y="1531621"/>
                  </a:lnTo>
                  <a:lnTo>
                    <a:pt x="159068" y="1527176"/>
                  </a:lnTo>
                  <a:lnTo>
                    <a:pt x="159386" y="1523683"/>
                  </a:lnTo>
                  <a:lnTo>
                    <a:pt x="160023" y="1520191"/>
                  </a:lnTo>
                  <a:lnTo>
                    <a:pt x="160978" y="1517651"/>
                  </a:lnTo>
                  <a:lnTo>
                    <a:pt x="162569" y="1514793"/>
                  </a:lnTo>
                  <a:lnTo>
                    <a:pt x="163842" y="1512888"/>
                  </a:lnTo>
                  <a:lnTo>
                    <a:pt x="165114" y="1511301"/>
                  </a:lnTo>
                  <a:lnTo>
                    <a:pt x="166387" y="1509713"/>
                  </a:lnTo>
                  <a:lnTo>
                    <a:pt x="169251" y="1507491"/>
                  </a:lnTo>
                  <a:lnTo>
                    <a:pt x="171797" y="1506221"/>
                  </a:lnTo>
                  <a:lnTo>
                    <a:pt x="173388" y="1505586"/>
                  </a:lnTo>
                  <a:lnTo>
                    <a:pt x="174025" y="1505586"/>
                  </a:lnTo>
                  <a:lnTo>
                    <a:pt x="172752" y="1496378"/>
                  </a:lnTo>
                  <a:lnTo>
                    <a:pt x="172116" y="1487488"/>
                  </a:lnTo>
                  <a:lnTo>
                    <a:pt x="171797" y="1479233"/>
                  </a:lnTo>
                  <a:lnTo>
                    <a:pt x="172434" y="1471296"/>
                  </a:lnTo>
                  <a:lnTo>
                    <a:pt x="173388" y="1463676"/>
                  </a:lnTo>
                  <a:lnTo>
                    <a:pt x="174661" y="1456373"/>
                  </a:lnTo>
                  <a:lnTo>
                    <a:pt x="176889" y="1449388"/>
                  </a:lnTo>
                  <a:lnTo>
                    <a:pt x="179435" y="1443038"/>
                  </a:lnTo>
                  <a:lnTo>
                    <a:pt x="182299" y="1437006"/>
                  </a:lnTo>
                  <a:lnTo>
                    <a:pt x="185481" y="1431608"/>
                  </a:lnTo>
                  <a:lnTo>
                    <a:pt x="189300" y="1426211"/>
                  </a:lnTo>
                  <a:lnTo>
                    <a:pt x="193119" y="1421131"/>
                  </a:lnTo>
                  <a:lnTo>
                    <a:pt x="197574" y="1416051"/>
                  </a:lnTo>
                  <a:lnTo>
                    <a:pt x="202029" y="1411606"/>
                  </a:lnTo>
                  <a:lnTo>
                    <a:pt x="206802" y="1407796"/>
                  </a:lnTo>
                  <a:lnTo>
                    <a:pt x="211894" y="1403986"/>
                  </a:lnTo>
                  <a:lnTo>
                    <a:pt x="216986" y="1400493"/>
                  </a:lnTo>
                  <a:lnTo>
                    <a:pt x="222396" y="1397001"/>
                  </a:lnTo>
                  <a:lnTo>
                    <a:pt x="228124" y="1394461"/>
                  </a:lnTo>
                  <a:lnTo>
                    <a:pt x="233852" y="1391603"/>
                  </a:lnTo>
                  <a:lnTo>
                    <a:pt x="239262" y="1389063"/>
                  </a:lnTo>
                  <a:lnTo>
                    <a:pt x="244990" y="1387158"/>
                  </a:lnTo>
                  <a:lnTo>
                    <a:pt x="250718" y="1384936"/>
                  </a:lnTo>
                  <a:lnTo>
                    <a:pt x="256446" y="1383348"/>
                  </a:lnTo>
                  <a:lnTo>
                    <a:pt x="267584" y="1380491"/>
                  </a:lnTo>
                  <a:lnTo>
                    <a:pt x="278085" y="1378268"/>
                  </a:lnTo>
                  <a:lnTo>
                    <a:pt x="288269" y="1376998"/>
                  </a:lnTo>
                  <a:lnTo>
                    <a:pt x="297497" y="1376363"/>
                  </a:lnTo>
                  <a:close/>
                  <a:moveTo>
                    <a:pt x="1006793" y="977900"/>
                  </a:moveTo>
                  <a:lnTo>
                    <a:pt x="1009651" y="977900"/>
                  </a:lnTo>
                  <a:lnTo>
                    <a:pt x="1012508" y="977900"/>
                  </a:lnTo>
                  <a:lnTo>
                    <a:pt x="1015683" y="978536"/>
                  </a:lnTo>
                  <a:lnTo>
                    <a:pt x="1018541" y="979173"/>
                  </a:lnTo>
                  <a:lnTo>
                    <a:pt x="1021398" y="980445"/>
                  </a:lnTo>
                  <a:lnTo>
                    <a:pt x="1023938" y="981718"/>
                  </a:lnTo>
                  <a:lnTo>
                    <a:pt x="1026478" y="982990"/>
                  </a:lnTo>
                  <a:lnTo>
                    <a:pt x="1028701" y="984581"/>
                  </a:lnTo>
                  <a:lnTo>
                    <a:pt x="1030923" y="986807"/>
                  </a:lnTo>
                  <a:lnTo>
                    <a:pt x="1032828" y="989034"/>
                  </a:lnTo>
                  <a:lnTo>
                    <a:pt x="1034733" y="991261"/>
                  </a:lnTo>
                  <a:lnTo>
                    <a:pt x="1036003" y="993806"/>
                  </a:lnTo>
                  <a:lnTo>
                    <a:pt x="1037273" y="996351"/>
                  </a:lnTo>
                  <a:lnTo>
                    <a:pt x="1038226" y="998896"/>
                  </a:lnTo>
                  <a:lnTo>
                    <a:pt x="1039178" y="1002077"/>
                  </a:lnTo>
                  <a:lnTo>
                    <a:pt x="1039496" y="1004940"/>
                  </a:lnTo>
                  <a:lnTo>
                    <a:pt x="1039813" y="1008121"/>
                  </a:lnTo>
                  <a:lnTo>
                    <a:pt x="1039813" y="1276292"/>
                  </a:lnTo>
                  <a:lnTo>
                    <a:pt x="1039496" y="1279473"/>
                  </a:lnTo>
                  <a:lnTo>
                    <a:pt x="1039178" y="1282336"/>
                  </a:lnTo>
                  <a:lnTo>
                    <a:pt x="1038226" y="1285199"/>
                  </a:lnTo>
                  <a:lnTo>
                    <a:pt x="1037273" y="1288062"/>
                  </a:lnTo>
                  <a:lnTo>
                    <a:pt x="1036003" y="1290925"/>
                  </a:lnTo>
                  <a:lnTo>
                    <a:pt x="1034733" y="1293152"/>
                  </a:lnTo>
                  <a:lnTo>
                    <a:pt x="1032828" y="1295379"/>
                  </a:lnTo>
                  <a:lnTo>
                    <a:pt x="1030923" y="1297606"/>
                  </a:lnTo>
                  <a:lnTo>
                    <a:pt x="1028701" y="1299515"/>
                  </a:lnTo>
                  <a:lnTo>
                    <a:pt x="1026478" y="1301105"/>
                  </a:lnTo>
                  <a:lnTo>
                    <a:pt x="1023938" y="1303014"/>
                  </a:lnTo>
                  <a:lnTo>
                    <a:pt x="1021398" y="1304286"/>
                  </a:lnTo>
                  <a:lnTo>
                    <a:pt x="1018541" y="1305241"/>
                  </a:lnTo>
                  <a:lnTo>
                    <a:pt x="1015683" y="1305877"/>
                  </a:lnTo>
                  <a:lnTo>
                    <a:pt x="1012508" y="1306195"/>
                  </a:lnTo>
                  <a:lnTo>
                    <a:pt x="1009651" y="1306513"/>
                  </a:lnTo>
                  <a:lnTo>
                    <a:pt x="1006793" y="1306195"/>
                  </a:lnTo>
                  <a:lnTo>
                    <a:pt x="1003618" y="1305877"/>
                  </a:lnTo>
                  <a:lnTo>
                    <a:pt x="1000761" y="1305241"/>
                  </a:lnTo>
                  <a:lnTo>
                    <a:pt x="997903" y="1304286"/>
                  </a:lnTo>
                  <a:lnTo>
                    <a:pt x="995363" y="1303014"/>
                  </a:lnTo>
                  <a:lnTo>
                    <a:pt x="992506" y="1301105"/>
                  </a:lnTo>
                  <a:lnTo>
                    <a:pt x="990601" y="1299515"/>
                  </a:lnTo>
                  <a:lnTo>
                    <a:pt x="988378" y="1297606"/>
                  </a:lnTo>
                  <a:lnTo>
                    <a:pt x="986156" y="1295379"/>
                  </a:lnTo>
                  <a:lnTo>
                    <a:pt x="984568" y="1293152"/>
                  </a:lnTo>
                  <a:lnTo>
                    <a:pt x="983298" y="1290925"/>
                  </a:lnTo>
                  <a:lnTo>
                    <a:pt x="982028" y="1288062"/>
                  </a:lnTo>
                  <a:lnTo>
                    <a:pt x="981076" y="1285199"/>
                  </a:lnTo>
                  <a:lnTo>
                    <a:pt x="979806" y="1282336"/>
                  </a:lnTo>
                  <a:lnTo>
                    <a:pt x="979488" y="1279473"/>
                  </a:lnTo>
                  <a:lnTo>
                    <a:pt x="979488" y="1276292"/>
                  </a:lnTo>
                  <a:lnTo>
                    <a:pt x="979488" y="1008121"/>
                  </a:lnTo>
                  <a:lnTo>
                    <a:pt x="979488" y="1004940"/>
                  </a:lnTo>
                  <a:lnTo>
                    <a:pt x="979806" y="1002077"/>
                  </a:lnTo>
                  <a:lnTo>
                    <a:pt x="981076" y="998896"/>
                  </a:lnTo>
                  <a:lnTo>
                    <a:pt x="982028" y="996351"/>
                  </a:lnTo>
                  <a:lnTo>
                    <a:pt x="983298" y="993806"/>
                  </a:lnTo>
                  <a:lnTo>
                    <a:pt x="984568" y="991261"/>
                  </a:lnTo>
                  <a:lnTo>
                    <a:pt x="986156" y="989034"/>
                  </a:lnTo>
                  <a:lnTo>
                    <a:pt x="988378" y="986807"/>
                  </a:lnTo>
                  <a:lnTo>
                    <a:pt x="990601" y="984581"/>
                  </a:lnTo>
                  <a:lnTo>
                    <a:pt x="992506" y="982990"/>
                  </a:lnTo>
                  <a:lnTo>
                    <a:pt x="995363" y="981718"/>
                  </a:lnTo>
                  <a:lnTo>
                    <a:pt x="997903" y="980445"/>
                  </a:lnTo>
                  <a:lnTo>
                    <a:pt x="1000761" y="979173"/>
                  </a:lnTo>
                  <a:lnTo>
                    <a:pt x="1003618" y="978536"/>
                  </a:lnTo>
                  <a:lnTo>
                    <a:pt x="1006793" y="977900"/>
                  </a:lnTo>
                  <a:close/>
                  <a:moveTo>
                    <a:pt x="1223947" y="968375"/>
                  </a:moveTo>
                  <a:lnTo>
                    <a:pt x="1227121" y="968375"/>
                  </a:lnTo>
                  <a:lnTo>
                    <a:pt x="1229976" y="968375"/>
                  </a:lnTo>
                  <a:lnTo>
                    <a:pt x="1233150" y="968693"/>
                  </a:lnTo>
                  <a:lnTo>
                    <a:pt x="1236006" y="969646"/>
                  </a:lnTo>
                  <a:lnTo>
                    <a:pt x="1238861" y="970599"/>
                  </a:lnTo>
                  <a:lnTo>
                    <a:pt x="1241400" y="971870"/>
                  </a:lnTo>
                  <a:lnTo>
                    <a:pt x="1243939" y="973141"/>
                  </a:lnTo>
                  <a:lnTo>
                    <a:pt x="1246477" y="975048"/>
                  </a:lnTo>
                  <a:lnTo>
                    <a:pt x="1248381" y="976955"/>
                  </a:lnTo>
                  <a:lnTo>
                    <a:pt x="1250285" y="978862"/>
                  </a:lnTo>
                  <a:lnTo>
                    <a:pt x="1252189" y="981404"/>
                  </a:lnTo>
                  <a:lnTo>
                    <a:pt x="1253776" y="983946"/>
                  </a:lnTo>
                  <a:lnTo>
                    <a:pt x="1254727" y="986488"/>
                  </a:lnTo>
                  <a:lnTo>
                    <a:pt x="1255679" y="989348"/>
                  </a:lnTo>
                  <a:lnTo>
                    <a:pt x="1256631" y="992208"/>
                  </a:lnTo>
                  <a:lnTo>
                    <a:pt x="1256949" y="995386"/>
                  </a:lnTo>
                  <a:lnTo>
                    <a:pt x="1256949" y="998246"/>
                  </a:lnTo>
                  <a:lnTo>
                    <a:pt x="1256949" y="1068473"/>
                  </a:lnTo>
                  <a:lnTo>
                    <a:pt x="1257583" y="1072604"/>
                  </a:lnTo>
                  <a:lnTo>
                    <a:pt x="1258535" y="1076417"/>
                  </a:lnTo>
                  <a:lnTo>
                    <a:pt x="1259805" y="1080549"/>
                  </a:lnTo>
                  <a:lnTo>
                    <a:pt x="1261709" y="1084362"/>
                  </a:lnTo>
                  <a:lnTo>
                    <a:pt x="1264247" y="1087539"/>
                  </a:lnTo>
                  <a:lnTo>
                    <a:pt x="1266786" y="1091035"/>
                  </a:lnTo>
                  <a:lnTo>
                    <a:pt x="1269959" y="1093895"/>
                  </a:lnTo>
                  <a:lnTo>
                    <a:pt x="1273767" y="1097073"/>
                  </a:lnTo>
                  <a:lnTo>
                    <a:pt x="1277575" y="1099615"/>
                  </a:lnTo>
                  <a:lnTo>
                    <a:pt x="1281700" y="1101839"/>
                  </a:lnTo>
                  <a:lnTo>
                    <a:pt x="1286460" y="1104064"/>
                  </a:lnTo>
                  <a:lnTo>
                    <a:pt x="1291219" y="1105652"/>
                  </a:lnTo>
                  <a:lnTo>
                    <a:pt x="1296297" y="1106924"/>
                  </a:lnTo>
                  <a:lnTo>
                    <a:pt x="1301374" y="1107877"/>
                  </a:lnTo>
                  <a:lnTo>
                    <a:pt x="1306768" y="1108512"/>
                  </a:lnTo>
                  <a:lnTo>
                    <a:pt x="1312480" y="1108512"/>
                  </a:lnTo>
                  <a:lnTo>
                    <a:pt x="1643763" y="1108512"/>
                  </a:lnTo>
                  <a:lnTo>
                    <a:pt x="1649157" y="1108830"/>
                  </a:lnTo>
                  <a:lnTo>
                    <a:pt x="1655186" y="1109148"/>
                  </a:lnTo>
                  <a:lnTo>
                    <a:pt x="1660898" y="1110101"/>
                  </a:lnTo>
                  <a:lnTo>
                    <a:pt x="1666610" y="1111055"/>
                  </a:lnTo>
                  <a:lnTo>
                    <a:pt x="1672322" y="1112326"/>
                  </a:lnTo>
                  <a:lnTo>
                    <a:pt x="1677716" y="1113915"/>
                  </a:lnTo>
                  <a:lnTo>
                    <a:pt x="1683110" y="1115503"/>
                  </a:lnTo>
                  <a:lnTo>
                    <a:pt x="1688188" y="1118046"/>
                  </a:lnTo>
                  <a:lnTo>
                    <a:pt x="1693265" y="1120270"/>
                  </a:lnTo>
                  <a:lnTo>
                    <a:pt x="1698342" y="1122812"/>
                  </a:lnTo>
                  <a:lnTo>
                    <a:pt x="1703419" y="1125672"/>
                  </a:lnTo>
                  <a:lnTo>
                    <a:pt x="1708179" y="1128532"/>
                  </a:lnTo>
                  <a:lnTo>
                    <a:pt x="1712304" y="1131710"/>
                  </a:lnTo>
                  <a:lnTo>
                    <a:pt x="1717064" y="1135523"/>
                  </a:lnTo>
                  <a:lnTo>
                    <a:pt x="1721189" y="1138701"/>
                  </a:lnTo>
                  <a:lnTo>
                    <a:pt x="1724997" y="1142832"/>
                  </a:lnTo>
                  <a:lnTo>
                    <a:pt x="1729122" y="1146645"/>
                  </a:lnTo>
                  <a:lnTo>
                    <a:pt x="1732295" y="1150776"/>
                  </a:lnTo>
                  <a:lnTo>
                    <a:pt x="1736103" y="1155225"/>
                  </a:lnTo>
                  <a:lnTo>
                    <a:pt x="1738959" y="1159674"/>
                  </a:lnTo>
                  <a:lnTo>
                    <a:pt x="1742132" y="1164440"/>
                  </a:lnTo>
                  <a:lnTo>
                    <a:pt x="1744988" y="1169525"/>
                  </a:lnTo>
                  <a:lnTo>
                    <a:pt x="1747527" y="1174291"/>
                  </a:lnTo>
                  <a:lnTo>
                    <a:pt x="1749748" y="1179375"/>
                  </a:lnTo>
                  <a:lnTo>
                    <a:pt x="1751969" y="1184460"/>
                  </a:lnTo>
                  <a:lnTo>
                    <a:pt x="1753873" y="1189862"/>
                  </a:lnTo>
                  <a:lnTo>
                    <a:pt x="1755460" y="1195582"/>
                  </a:lnTo>
                  <a:lnTo>
                    <a:pt x="1756729" y="1201302"/>
                  </a:lnTo>
                  <a:lnTo>
                    <a:pt x="1757681" y="1207022"/>
                  </a:lnTo>
                  <a:lnTo>
                    <a:pt x="1758316" y="1212741"/>
                  </a:lnTo>
                  <a:lnTo>
                    <a:pt x="1758633" y="1218144"/>
                  </a:lnTo>
                  <a:lnTo>
                    <a:pt x="1758950" y="1224181"/>
                  </a:lnTo>
                  <a:lnTo>
                    <a:pt x="1758950" y="1309980"/>
                  </a:lnTo>
                  <a:lnTo>
                    <a:pt x="1758633" y="1312840"/>
                  </a:lnTo>
                  <a:lnTo>
                    <a:pt x="1758316" y="1316017"/>
                  </a:lnTo>
                  <a:lnTo>
                    <a:pt x="1757681" y="1318877"/>
                  </a:lnTo>
                  <a:lnTo>
                    <a:pt x="1756412" y="1321419"/>
                  </a:lnTo>
                  <a:lnTo>
                    <a:pt x="1755460" y="1324279"/>
                  </a:lnTo>
                  <a:lnTo>
                    <a:pt x="1753873" y="1326504"/>
                  </a:lnTo>
                  <a:lnTo>
                    <a:pt x="1751969" y="1329046"/>
                  </a:lnTo>
                  <a:lnTo>
                    <a:pt x="1750065" y="1331270"/>
                  </a:lnTo>
                  <a:lnTo>
                    <a:pt x="1748161" y="1332859"/>
                  </a:lnTo>
                  <a:lnTo>
                    <a:pt x="1745623" y="1334766"/>
                  </a:lnTo>
                  <a:lnTo>
                    <a:pt x="1743084" y="1336355"/>
                  </a:lnTo>
                  <a:lnTo>
                    <a:pt x="1740546" y="1337626"/>
                  </a:lnTo>
                  <a:lnTo>
                    <a:pt x="1737690" y="1338579"/>
                  </a:lnTo>
                  <a:lnTo>
                    <a:pt x="1734834" y="1339215"/>
                  </a:lnTo>
                  <a:lnTo>
                    <a:pt x="1731978" y="1339532"/>
                  </a:lnTo>
                  <a:lnTo>
                    <a:pt x="1728805" y="1339850"/>
                  </a:lnTo>
                  <a:lnTo>
                    <a:pt x="1725631" y="1339532"/>
                  </a:lnTo>
                  <a:lnTo>
                    <a:pt x="1722776" y="1339215"/>
                  </a:lnTo>
                  <a:lnTo>
                    <a:pt x="1719920" y="1338579"/>
                  </a:lnTo>
                  <a:lnTo>
                    <a:pt x="1717064" y="1337626"/>
                  </a:lnTo>
                  <a:lnTo>
                    <a:pt x="1714525" y="1336355"/>
                  </a:lnTo>
                  <a:lnTo>
                    <a:pt x="1711987" y="1334766"/>
                  </a:lnTo>
                  <a:lnTo>
                    <a:pt x="1709765" y="1332859"/>
                  </a:lnTo>
                  <a:lnTo>
                    <a:pt x="1707544" y="1331270"/>
                  </a:lnTo>
                  <a:lnTo>
                    <a:pt x="1705640" y="1329046"/>
                  </a:lnTo>
                  <a:lnTo>
                    <a:pt x="1704054" y="1326504"/>
                  </a:lnTo>
                  <a:lnTo>
                    <a:pt x="1702467" y="1324279"/>
                  </a:lnTo>
                  <a:lnTo>
                    <a:pt x="1700880" y="1321419"/>
                  </a:lnTo>
                  <a:lnTo>
                    <a:pt x="1699928" y="1318877"/>
                  </a:lnTo>
                  <a:lnTo>
                    <a:pt x="1699294" y="1316017"/>
                  </a:lnTo>
                  <a:lnTo>
                    <a:pt x="1698977" y="1312840"/>
                  </a:lnTo>
                  <a:lnTo>
                    <a:pt x="1698659" y="1309980"/>
                  </a:lnTo>
                  <a:lnTo>
                    <a:pt x="1698659" y="1224181"/>
                  </a:lnTo>
                  <a:lnTo>
                    <a:pt x="1698342" y="1218461"/>
                  </a:lnTo>
                  <a:lnTo>
                    <a:pt x="1697707" y="1213377"/>
                  </a:lnTo>
                  <a:lnTo>
                    <a:pt x="1696438" y="1207975"/>
                  </a:lnTo>
                  <a:lnTo>
                    <a:pt x="1694217" y="1202891"/>
                  </a:lnTo>
                  <a:lnTo>
                    <a:pt x="1691995" y="1197806"/>
                  </a:lnTo>
                  <a:lnTo>
                    <a:pt x="1689457" y="1193675"/>
                  </a:lnTo>
                  <a:lnTo>
                    <a:pt x="1685966" y="1189226"/>
                  </a:lnTo>
                  <a:lnTo>
                    <a:pt x="1682793" y="1185095"/>
                  </a:lnTo>
                  <a:lnTo>
                    <a:pt x="1678668" y="1181918"/>
                  </a:lnTo>
                  <a:lnTo>
                    <a:pt x="1674226" y="1178422"/>
                  </a:lnTo>
                  <a:lnTo>
                    <a:pt x="1670100" y="1175880"/>
                  </a:lnTo>
                  <a:lnTo>
                    <a:pt x="1665023" y="1173338"/>
                  </a:lnTo>
                  <a:lnTo>
                    <a:pt x="1659946" y="1171431"/>
                  </a:lnTo>
                  <a:lnTo>
                    <a:pt x="1654552" y="1170160"/>
                  </a:lnTo>
                  <a:lnTo>
                    <a:pt x="1649157" y="1169525"/>
                  </a:lnTo>
                  <a:lnTo>
                    <a:pt x="1643763" y="1169207"/>
                  </a:lnTo>
                  <a:lnTo>
                    <a:pt x="1312480" y="1169207"/>
                  </a:lnTo>
                  <a:lnTo>
                    <a:pt x="1306451" y="1169207"/>
                  </a:lnTo>
                  <a:lnTo>
                    <a:pt x="1300739" y="1168571"/>
                  </a:lnTo>
                  <a:lnTo>
                    <a:pt x="1294710" y="1167936"/>
                  </a:lnTo>
                  <a:lnTo>
                    <a:pt x="1288998" y="1166982"/>
                  </a:lnTo>
                  <a:lnTo>
                    <a:pt x="1283604" y="1165711"/>
                  </a:lnTo>
                  <a:lnTo>
                    <a:pt x="1278209" y="1164440"/>
                  </a:lnTo>
                  <a:lnTo>
                    <a:pt x="1272815" y="1163169"/>
                  </a:lnTo>
                  <a:lnTo>
                    <a:pt x="1267420" y="1161262"/>
                  </a:lnTo>
                  <a:lnTo>
                    <a:pt x="1262343" y="1159038"/>
                  </a:lnTo>
                  <a:lnTo>
                    <a:pt x="1257583" y="1157131"/>
                  </a:lnTo>
                  <a:lnTo>
                    <a:pt x="1252824" y="1154272"/>
                  </a:lnTo>
                  <a:lnTo>
                    <a:pt x="1248064" y="1152047"/>
                  </a:lnTo>
                  <a:lnTo>
                    <a:pt x="1243304" y="1149187"/>
                  </a:lnTo>
                  <a:lnTo>
                    <a:pt x="1239179" y="1146009"/>
                  </a:lnTo>
                  <a:lnTo>
                    <a:pt x="1234736" y="1143150"/>
                  </a:lnTo>
                  <a:lnTo>
                    <a:pt x="1230611" y="1139654"/>
                  </a:lnTo>
                  <a:lnTo>
                    <a:pt x="1227121" y="1136159"/>
                  </a:lnTo>
                  <a:lnTo>
                    <a:pt x="1223313" y="1132345"/>
                  </a:lnTo>
                  <a:lnTo>
                    <a:pt x="1220140" y="1128532"/>
                  </a:lnTo>
                  <a:lnTo>
                    <a:pt x="1216649" y="1124719"/>
                  </a:lnTo>
                  <a:lnTo>
                    <a:pt x="1213793" y="1120588"/>
                  </a:lnTo>
                  <a:lnTo>
                    <a:pt x="1210937" y="1116457"/>
                  </a:lnTo>
                  <a:lnTo>
                    <a:pt x="1208399" y="1112008"/>
                  </a:lnTo>
                  <a:lnTo>
                    <a:pt x="1206177" y="1107559"/>
                  </a:lnTo>
                  <a:lnTo>
                    <a:pt x="1203956" y="1103428"/>
                  </a:lnTo>
                  <a:lnTo>
                    <a:pt x="1202052" y="1098661"/>
                  </a:lnTo>
                  <a:lnTo>
                    <a:pt x="1200783" y="1093577"/>
                  </a:lnTo>
                  <a:lnTo>
                    <a:pt x="1199196" y="1088811"/>
                  </a:lnTo>
                  <a:lnTo>
                    <a:pt x="1198244" y="1084044"/>
                  </a:lnTo>
                  <a:lnTo>
                    <a:pt x="1197610" y="1078960"/>
                  </a:lnTo>
                  <a:lnTo>
                    <a:pt x="1196975" y="1073875"/>
                  </a:lnTo>
                  <a:lnTo>
                    <a:pt x="1196975" y="1068473"/>
                  </a:lnTo>
                  <a:lnTo>
                    <a:pt x="1196975" y="998246"/>
                  </a:lnTo>
                  <a:lnTo>
                    <a:pt x="1196975" y="995386"/>
                  </a:lnTo>
                  <a:lnTo>
                    <a:pt x="1197610" y="992208"/>
                  </a:lnTo>
                  <a:lnTo>
                    <a:pt x="1198244" y="989348"/>
                  </a:lnTo>
                  <a:lnTo>
                    <a:pt x="1199196" y="986488"/>
                  </a:lnTo>
                  <a:lnTo>
                    <a:pt x="1200783" y="983946"/>
                  </a:lnTo>
                  <a:lnTo>
                    <a:pt x="1202052" y="981404"/>
                  </a:lnTo>
                  <a:lnTo>
                    <a:pt x="1203956" y="978862"/>
                  </a:lnTo>
                  <a:lnTo>
                    <a:pt x="1205543" y="976955"/>
                  </a:lnTo>
                  <a:lnTo>
                    <a:pt x="1208081" y="975048"/>
                  </a:lnTo>
                  <a:lnTo>
                    <a:pt x="1210303" y="973141"/>
                  </a:lnTo>
                  <a:lnTo>
                    <a:pt x="1212841" y="971870"/>
                  </a:lnTo>
                  <a:lnTo>
                    <a:pt x="1215380" y="970599"/>
                  </a:lnTo>
                  <a:lnTo>
                    <a:pt x="1217918" y="969646"/>
                  </a:lnTo>
                  <a:lnTo>
                    <a:pt x="1221092" y="968693"/>
                  </a:lnTo>
                  <a:lnTo>
                    <a:pt x="1223947" y="968375"/>
                  </a:lnTo>
                  <a:close/>
                  <a:moveTo>
                    <a:pt x="792181" y="968375"/>
                  </a:moveTo>
                  <a:lnTo>
                    <a:pt x="795354" y="968375"/>
                  </a:lnTo>
                  <a:lnTo>
                    <a:pt x="798528" y="968375"/>
                  </a:lnTo>
                  <a:lnTo>
                    <a:pt x="801701" y="968693"/>
                  </a:lnTo>
                  <a:lnTo>
                    <a:pt x="804239" y="969646"/>
                  </a:lnTo>
                  <a:lnTo>
                    <a:pt x="807413" y="970599"/>
                  </a:lnTo>
                  <a:lnTo>
                    <a:pt x="809634" y="971870"/>
                  </a:lnTo>
                  <a:lnTo>
                    <a:pt x="812172" y="973141"/>
                  </a:lnTo>
                  <a:lnTo>
                    <a:pt x="814711" y="975048"/>
                  </a:lnTo>
                  <a:lnTo>
                    <a:pt x="816615" y="976955"/>
                  </a:lnTo>
                  <a:lnTo>
                    <a:pt x="818519" y="978862"/>
                  </a:lnTo>
                  <a:lnTo>
                    <a:pt x="820423" y="981404"/>
                  </a:lnTo>
                  <a:lnTo>
                    <a:pt x="822009" y="983946"/>
                  </a:lnTo>
                  <a:lnTo>
                    <a:pt x="822961" y="986488"/>
                  </a:lnTo>
                  <a:lnTo>
                    <a:pt x="824231" y="989348"/>
                  </a:lnTo>
                  <a:lnTo>
                    <a:pt x="824865" y="992208"/>
                  </a:lnTo>
                  <a:lnTo>
                    <a:pt x="825183" y="995386"/>
                  </a:lnTo>
                  <a:lnTo>
                    <a:pt x="825500" y="998246"/>
                  </a:lnTo>
                  <a:lnTo>
                    <a:pt x="825500" y="1083408"/>
                  </a:lnTo>
                  <a:lnTo>
                    <a:pt x="825183" y="1089446"/>
                  </a:lnTo>
                  <a:lnTo>
                    <a:pt x="824865" y="1095484"/>
                  </a:lnTo>
                  <a:lnTo>
                    <a:pt x="824231" y="1101204"/>
                  </a:lnTo>
                  <a:lnTo>
                    <a:pt x="823279" y="1106924"/>
                  </a:lnTo>
                  <a:lnTo>
                    <a:pt x="822009" y="1112643"/>
                  </a:lnTo>
                  <a:lnTo>
                    <a:pt x="820423" y="1118046"/>
                  </a:lnTo>
                  <a:lnTo>
                    <a:pt x="818519" y="1123448"/>
                  </a:lnTo>
                  <a:lnTo>
                    <a:pt x="816298" y="1128532"/>
                  </a:lnTo>
                  <a:lnTo>
                    <a:pt x="814076" y="1133616"/>
                  </a:lnTo>
                  <a:lnTo>
                    <a:pt x="811538" y="1138701"/>
                  </a:lnTo>
                  <a:lnTo>
                    <a:pt x="808682" y="1143467"/>
                  </a:lnTo>
                  <a:lnTo>
                    <a:pt x="805509" y="1147916"/>
                  </a:lnTo>
                  <a:lnTo>
                    <a:pt x="802653" y="1152683"/>
                  </a:lnTo>
                  <a:lnTo>
                    <a:pt x="799162" y="1157131"/>
                  </a:lnTo>
                  <a:lnTo>
                    <a:pt x="795672" y="1161580"/>
                  </a:lnTo>
                  <a:lnTo>
                    <a:pt x="791547" y="1165394"/>
                  </a:lnTo>
                  <a:lnTo>
                    <a:pt x="787739" y="1169207"/>
                  </a:lnTo>
                  <a:lnTo>
                    <a:pt x="783614" y="1172702"/>
                  </a:lnTo>
                  <a:lnTo>
                    <a:pt x="779171" y="1176198"/>
                  </a:lnTo>
                  <a:lnTo>
                    <a:pt x="774729" y="1179375"/>
                  </a:lnTo>
                  <a:lnTo>
                    <a:pt x="769969" y="1182553"/>
                  </a:lnTo>
                  <a:lnTo>
                    <a:pt x="764892" y="1185095"/>
                  </a:lnTo>
                  <a:lnTo>
                    <a:pt x="760132" y="1187955"/>
                  </a:lnTo>
                  <a:lnTo>
                    <a:pt x="754737" y="1190180"/>
                  </a:lnTo>
                  <a:lnTo>
                    <a:pt x="749978" y="1192086"/>
                  </a:lnTo>
                  <a:lnTo>
                    <a:pt x="744583" y="1193993"/>
                  </a:lnTo>
                  <a:lnTo>
                    <a:pt x="738871" y="1195582"/>
                  </a:lnTo>
                  <a:lnTo>
                    <a:pt x="733160" y="1196853"/>
                  </a:lnTo>
                  <a:lnTo>
                    <a:pt x="727448" y="1197806"/>
                  </a:lnTo>
                  <a:lnTo>
                    <a:pt x="721736" y="1198442"/>
                  </a:lnTo>
                  <a:lnTo>
                    <a:pt x="716024" y="1199077"/>
                  </a:lnTo>
                  <a:lnTo>
                    <a:pt x="710312" y="1199077"/>
                  </a:lnTo>
                  <a:lnTo>
                    <a:pt x="379030" y="1199077"/>
                  </a:lnTo>
                  <a:lnTo>
                    <a:pt x="373318" y="1199395"/>
                  </a:lnTo>
                  <a:lnTo>
                    <a:pt x="367923" y="1200348"/>
                  </a:lnTo>
                  <a:lnTo>
                    <a:pt x="362846" y="1201302"/>
                  </a:lnTo>
                  <a:lnTo>
                    <a:pt x="357769" y="1202573"/>
                  </a:lnTo>
                  <a:lnTo>
                    <a:pt x="353009" y="1204162"/>
                  </a:lnTo>
                  <a:lnTo>
                    <a:pt x="348250" y="1206386"/>
                  </a:lnTo>
                  <a:lnTo>
                    <a:pt x="344124" y="1208610"/>
                  </a:lnTo>
                  <a:lnTo>
                    <a:pt x="340316" y="1211153"/>
                  </a:lnTo>
                  <a:lnTo>
                    <a:pt x="336509" y="1214013"/>
                  </a:lnTo>
                  <a:lnTo>
                    <a:pt x="333335" y="1217190"/>
                  </a:lnTo>
                  <a:lnTo>
                    <a:pt x="330797" y="1220686"/>
                  </a:lnTo>
                  <a:lnTo>
                    <a:pt x="328258" y="1223863"/>
                  </a:lnTo>
                  <a:lnTo>
                    <a:pt x="326354" y="1227677"/>
                  </a:lnTo>
                  <a:lnTo>
                    <a:pt x="325085" y="1231490"/>
                  </a:lnTo>
                  <a:lnTo>
                    <a:pt x="324133" y="1235303"/>
                  </a:lnTo>
                  <a:lnTo>
                    <a:pt x="324133" y="1239434"/>
                  </a:lnTo>
                  <a:lnTo>
                    <a:pt x="324133" y="1309980"/>
                  </a:lnTo>
                  <a:lnTo>
                    <a:pt x="323498" y="1312840"/>
                  </a:lnTo>
                  <a:lnTo>
                    <a:pt x="323181" y="1316017"/>
                  </a:lnTo>
                  <a:lnTo>
                    <a:pt x="322547" y="1318877"/>
                  </a:lnTo>
                  <a:lnTo>
                    <a:pt x="321595" y="1321419"/>
                  </a:lnTo>
                  <a:lnTo>
                    <a:pt x="320325" y="1324279"/>
                  </a:lnTo>
                  <a:lnTo>
                    <a:pt x="318739" y="1326504"/>
                  </a:lnTo>
                  <a:lnTo>
                    <a:pt x="316835" y="1329046"/>
                  </a:lnTo>
                  <a:lnTo>
                    <a:pt x="314931" y="1331270"/>
                  </a:lnTo>
                  <a:lnTo>
                    <a:pt x="313027" y="1332859"/>
                  </a:lnTo>
                  <a:lnTo>
                    <a:pt x="310488" y="1334766"/>
                  </a:lnTo>
                  <a:lnTo>
                    <a:pt x="307950" y="1336355"/>
                  </a:lnTo>
                  <a:lnTo>
                    <a:pt x="305411" y="1337626"/>
                  </a:lnTo>
                  <a:lnTo>
                    <a:pt x="302555" y="1338579"/>
                  </a:lnTo>
                  <a:lnTo>
                    <a:pt x="300017" y="1339215"/>
                  </a:lnTo>
                  <a:lnTo>
                    <a:pt x="296844" y="1339532"/>
                  </a:lnTo>
                  <a:lnTo>
                    <a:pt x="293670" y="1339850"/>
                  </a:lnTo>
                  <a:lnTo>
                    <a:pt x="290497" y="1339532"/>
                  </a:lnTo>
                  <a:lnTo>
                    <a:pt x="287641" y="1339215"/>
                  </a:lnTo>
                  <a:lnTo>
                    <a:pt x="284785" y="1338579"/>
                  </a:lnTo>
                  <a:lnTo>
                    <a:pt x="281930" y="1337626"/>
                  </a:lnTo>
                  <a:lnTo>
                    <a:pt x="279391" y="1336355"/>
                  </a:lnTo>
                  <a:lnTo>
                    <a:pt x="276852" y="1334766"/>
                  </a:lnTo>
                  <a:lnTo>
                    <a:pt x="274631" y="1332859"/>
                  </a:lnTo>
                  <a:lnTo>
                    <a:pt x="272727" y="1331270"/>
                  </a:lnTo>
                  <a:lnTo>
                    <a:pt x="270506" y="1329046"/>
                  </a:lnTo>
                  <a:lnTo>
                    <a:pt x="268919" y="1326504"/>
                  </a:lnTo>
                  <a:lnTo>
                    <a:pt x="267333" y="1324279"/>
                  </a:lnTo>
                  <a:lnTo>
                    <a:pt x="265746" y="1321419"/>
                  </a:lnTo>
                  <a:lnTo>
                    <a:pt x="264794" y="1318877"/>
                  </a:lnTo>
                  <a:lnTo>
                    <a:pt x="264160" y="1316017"/>
                  </a:lnTo>
                  <a:lnTo>
                    <a:pt x="263842" y="1312840"/>
                  </a:lnTo>
                  <a:lnTo>
                    <a:pt x="263525" y="1309980"/>
                  </a:lnTo>
                  <a:lnTo>
                    <a:pt x="263525" y="1239434"/>
                  </a:lnTo>
                  <a:lnTo>
                    <a:pt x="263842" y="1234350"/>
                  </a:lnTo>
                  <a:lnTo>
                    <a:pt x="264160" y="1229266"/>
                  </a:lnTo>
                  <a:lnTo>
                    <a:pt x="264794" y="1224181"/>
                  </a:lnTo>
                  <a:lnTo>
                    <a:pt x="265746" y="1219415"/>
                  </a:lnTo>
                  <a:lnTo>
                    <a:pt x="267333" y="1214330"/>
                  </a:lnTo>
                  <a:lnTo>
                    <a:pt x="268919" y="1209564"/>
                  </a:lnTo>
                  <a:lnTo>
                    <a:pt x="270506" y="1204797"/>
                  </a:lnTo>
                  <a:lnTo>
                    <a:pt x="272727" y="1200348"/>
                  </a:lnTo>
                  <a:lnTo>
                    <a:pt x="274948" y="1195900"/>
                  </a:lnTo>
                  <a:lnTo>
                    <a:pt x="277487" y="1191451"/>
                  </a:lnTo>
                  <a:lnTo>
                    <a:pt x="280343" y="1187638"/>
                  </a:lnTo>
                  <a:lnTo>
                    <a:pt x="283199" y="1183189"/>
                  </a:lnTo>
                  <a:lnTo>
                    <a:pt x="286689" y="1179375"/>
                  </a:lnTo>
                  <a:lnTo>
                    <a:pt x="289863" y="1175562"/>
                  </a:lnTo>
                  <a:lnTo>
                    <a:pt x="293670" y="1171749"/>
                  </a:lnTo>
                  <a:lnTo>
                    <a:pt x="297478" y="1168571"/>
                  </a:lnTo>
                  <a:lnTo>
                    <a:pt x="301603" y="1165076"/>
                  </a:lnTo>
                  <a:lnTo>
                    <a:pt x="305729" y="1162216"/>
                  </a:lnTo>
                  <a:lnTo>
                    <a:pt x="309854" y="1159038"/>
                  </a:lnTo>
                  <a:lnTo>
                    <a:pt x="314614" y="1156178"/>
                  </a:lnTo>
                  <a:lnTo>
                    <a:pt x="319373" y="1153318"/>
                  </a:lnTo>
                  <a:lnTo>
                    <a:pt x="324133" y="1151094"/>
                  </a:lnTo>
                  <a:lnTo>
                    <a:pt x="328893" y="1149187"/>
                  </a:lnTo>
                  <a:lnTo>
                    <a:pt x="334287" y="1146963"/>
                  </a:lnTo>
                  <a:lnTo>
                    <a:pt x="339365" y="1145056"/>
                  </a:lnTo>
                  <a:lnTo>
                    <a:pt x="344759" y="1143467"/>
                  </a:lnTo>
                  <a:lnTo>
                    <a:pt x="350471" y="1142196"/>
                  </a:lnTo>
                  <a:lnTo>
                    <a:pt x="355548" y="1140925"/>
                  </a:lnTo>
                  <a:lnTo>
                    <a:pt x="361260" y="1139972"/>
                  </a:lnTo>
                  <a:lnTo>
                    <a:pt x="367289" y="1139336"/>
                  </a:lnTo>
                  <a:lnTo>
                    <a:pt x="373001" y="1139018"/>
                  </a:lnTo>
                  <a:lnTo>
                    <a:pt x="379030" y="1139018"/>
                  </a:lnTo>
                  <a:lnTo>
                    <a:pt x="710312" y="1139018"/>
                  </a:lnTo>
                  <a:lnTo>
                    <a:pt x="715707" y="1138701"/>
                  </a:lnTo>
                  <a:lnTo>
                    <a:pt x="721101" y="1138065"/>
                  </a:lnTo>
                  <a:lnTo>
                    <a:pt x="726496" y="1136476"/>
                  </a:lnTo>
                  <a:lnTo>
                    <a:pt x="731573" y="1134570"/>
                  </a:lnTo>
                  <a:lnTo>
                    <a:pt x="736650" y="1132345"/>
                  </a:lnTo>
                  <a:lnTo>
                    <a:pt x="740775" y="1129803"/>
                  </a:lnTo>
                  <a:lnTo>
                    <a:pt x="745218" y="1126308"/>
                  </a:lnTo>
                  <a:lnTo>
                    <a:pt x="749343" y="1122812"/>
                  </a:lnTo>
                  <a:lnTo>
                    <a:pt x="752833" y="1118999"/>
                  </a:lnTo>
                  <a:lnTo>
                    <a:pt x="756007" y="1114550"/>
                  </a:lnTo>
                  <a:lnTo>
                    <a:pt x="758545" y="1110101"/>
                  </a:lnTo>
                  <a:lnTo>
                    <a:pt x="760766" y="1105335"/>
                  </a:lnTo>
                  <a:lnTo>
                    <a:pt x="762988" y="1099933"/>
                  </a:lnTo>
                  <a:lnTo>
                    <a:pt x="764257" y="1094848"/>
                  </a:lnTo>
                  <a:lnTo>
                    <a:pt x="765209" y="1089128"/>
                  </a:lnTo>
                  <a:lnTo>
                    <a:pt x="765209" y="1083408"/>
                  </a:lnTo>
                  <a:lnTo>
                    <a:pt x="765209" y="998246"/>
                  </a:lnTo>
                  <a:lnTo>
                    <a:pt x="765526" y="995386"/>
                  </a:lnTo>
                  <a:lnTo>
                    <a:pt x="765844" y="992208"/>
                  </a:lnTo>
                  <a:lnTo>
                    <a:pt x="766478" y="989348"/>
                  </a:lnTo>
                  <a:lnTo>
                    <a:pt x="767747" y="986488"/>
                  </a:lnTo>
                  <a:lnTo>
                    <a:pt x="769017" y="983946"/>
                  </a:lnTo>
                  <a:lnTo>
                    <a:pt x="770603" y="981404"/>
                  </a:lnTo>
                  <a:lnTo>
                    <a:pt x="772190" y="978862"/>
                  </a:lnTo>
                  <a:lnTo>
                    <a:pt x="774094" y="976955"/>
                  </a:lnTo>
                  <a:lnTo>
                    <a:pt x="776315" y="975048"/>
                  </a:lnTo>
                  <a:lnTo>
                    <a:pt x="778536" y="973141"/>
                  </a:lnTo>
                  <a:lnTo>
                    <a:pt x="781392" y="971870"/>
                  </a:lnTo>
                  <a:lnTo>
                    <a:pt x="783614" y="970599"/>
                  </a:lnTo>
                  <a:lnTo>
                    <a:pt x="786469" y="969646"/>
                  </a:lnTo>
                  <a:lnTo>
                    <a:pt x="789325" y="968693"/>
                  </a:lnTo>
                  <a:lnTo>
                    <a:pt x="792181" y="968375"/>
                  </a:lnTo>
                  <a:close/>
                  <a:moveTo>
                    <a:pt x="854248" y="475049"/>
                  </a:moveTo>
                  <a:lnTo>
                    <a:pt x="968334" y="729382"/>
                  </a:lnTo>
                  <a:lnTo>
                    <a:pt x="999072" y="623496"/>
                  </a:lnTo>
                  <a:lnTo>
                    <a:pt x="996361" y="622927"/>
                  </a:lnTo>
                  <a:lnTo>
                    <a:pt x="990612" y="621333"/>
                  </a:lnTo>
                  <a:lnTo>
                    <a:pt x="985184" y="619103"/>
                  </a:lnTo>
                  <a:lnTo>
                    <a:pt x="980393" y="616553"/>
                  </a:lnTo>
                  <a:lnTo>
                    <a:pt x="975603" y="614004"/>
                  </a:lnTo>
                  <a:lnTo>
                    <a:pt x="971132" y="611136"/>
                  </a:lnTo>
                  <a:lnTo>
                    <a:pt x="966981" y="607950"/>
                  </a:lnTo>
                  <a:lnTo>
                    <a:pt x="963468" y="604444"/>
                  </a:lnTo>
                  <a:lnTo>
                    <a:pt x="959636" y="600620"/>
                  </a:lnTo>
                  <a:lnTo>
                    <a:pt x="956762" y="597115"/>
                  </a:lnTo>
                  <a:lnTo>
                    <a:pt x="953568" y="593291"/>
                  </a:lnTo>
                  <a:lnTo>
                    <a:pt x="951014" y="589467"/>
                  </a:lnTo>
                  <a:lnTo>
                    <a:pt x="948778" y="585325"/>
                  </a:lnTo>
                  <a:lnTo>
                    <a:pt x="944308" y="577677"/>
                  </a:lnTo>
                  <a:lnTo>
                    <a:pt x="940795" y="570029"/>
                  </a:lnTo>
                  <a:lnTo>
                    <a:pt x="938559" y="563018"/>
                  </a:lnTo>
                  <a:lnTo>
                    <a:pt x="936643" y="556645"/>
                  </a:lnTo>
                  <a:lnTo>
                    <a:pt x="935366" y="550909"/>
                  </a:lnTo>
                  <a:lnTo>
                    <a:pt x="934089" y="546767"/>
                  </a:lnTo>
                  <a:lnTo>
                    <a:pt x="933450" y="543261"/>
                  </a:lnTo>
                  <a:lnTo>
                    <a:pt x="937921" y="545492"/>
                  </a:lnTo>
                  <a:lnTo>
                    <a:pt x="942711" y="547723"/>
                  </a:lnTo>
                  <a:lnTo>
                    <a:pt x="949098" y="550909"/>
                  </a:lnTo>
                  <a:lnTo>
                    <a:pt x="957081" y="554096"/>
                  </a:lnTo>
                  <a:lnTo>
                    <a:pt x="966342" y="557601"/>
                  </a:lnTo>
                  <a:lnTo>
                    <a:pt x="976880" y="560469"/>
                  </a:lnTo>
                  <a:lnTo>
                    <a:pt x="982629" y="561744"/>
                  </a:lnTo>
                  <a:lnTo>
                    <a:pt x="988377" y="563337"/>
                  </a:lnTo>
                  <a:lnTo>
                    <a:pt x="994445" y="564293"/>
                  </a:lnTo>
                  <a:lnTo>
                    <a:pt x="1000831" y="565249"/>
                  </a:lnTo>
                  <a:lnTo>
                    <a:pt x="1007218" y="565886"/>
                  </a:lnTo>
                  <a:lnTo>
                    <a:pt x="1013924" y="566205"/>
                  </a:lnTo>
                  <a:lnTo>
                    <a:pt x="1020631" y="566205"/>
                  </a:lnTo>
                  <a:lnTo>
                    <a:pt x="1027656" y="565886"/>
                  </a:lnTo>
                  <a:lnTo>
                    <a:pt x="1034682" y="565568"/>
                  </a:lnTo>
                  <a:lnTo>
                    <a:pt x="1041707" y="564293"/>
                  </a:lnTo>
                  <a:lnTo>
                    <a:pt x="1048733" y="563018"/>
                  </a:lnTo>
                  <a:lnTo>
                    <a:pt x="1055758" y="560788"/>
                  </a:lnTo>
                  <a:lnTo>
                    <a:pt x="1063103" y="558557"/>
                  </a:lnTo>
                  <a:lnTo>
                    <a:pt x="1070129" y="555371"/>
                  </a:lnTo>
                  <a:lnTo>
                    <a:pt x="1077474" y="552184"/>
                  </a:lnTo>
                  <a:lnTo>
                    <a:pt x="1084499" y="548041"/>
                  </a:lnTo>
                  <a:lnTo>
                    <a:pt x="1091525" y="543580"/>
                  </a:lnTo>
                  <a:lnTo>
                    <a:pt x="1098550" y="538163"/>
                  </a:lnTo>
                  <a:lnTo>
                    <a:pt x="1098231" y="541668"/>
                  </a:lnTo>
                  <a:lnTo>
                    <a:pt x="1097592" y="545811"/>
                  </a:lnTo>
                  <a:lnTo>
                    <a:pt x="1096315" y="551228"/>
                  </a:lnTo>
                  <a:lnTo>
                    <a:pt x="1095037" y="557920"/>
                  </a:lnTo>
                  <a:lnTo>
                    <a:pt x="1092802" y="564930"/>
                  </a:lnTo>
                  <a:lnTo>
                    <a:pt x="1089928" y="572578"/>
                  </a:lnTo>
                  <a:lnTo>
                    <a:pt x="1086734" y="580545"/>
                  </a:lnTo>
                  <a:lnTo>
                    <a:pt x="1084818" y="584687"/>
                  </a:lnTo>
                  <a:lnTo>
                    <a:pt x="1082264" y="588830"/>
                  </a:lnTo>
                  <a:lnTo>
                    <a:pt x="1080028" y="592654"/>
                  </a:lnTo>
                  <a:lnTo>
                    <a:pt x="1077474" y="596478"/>
                  </a:lnTo>
                  <a:lnTo>
                    <a:pt x="1074280" y="599983"/>
                  </a:lnTo>
                  <a:lnTo>
                    <a:pt x="1071406" y="603807"/>
                  </a:lnTo>
                  <a:lnTo>
                    <a:pt x="1067574" y="606994"/>
                  </a:lnTo>
                  <a:lnTo>
                    <a:pt x="1063742" y="610499"/>
                  </a:lnTo>
                  <a:lnTo>
                    <a:pt x="1059910" y="613367"/>
                  </a:lnTo>
                  <a:lnTo>
                    <a:pt x="1055439" y="616235"/>
                  </a:lnTo>
                  <a:lnTo>
                    <a:pt x="1050968" y="618465"/>
                  </a:lnTo>
                  <a:lnTo>
                    <a:pt x="1046178" y="621015"/>
                  </a:lnTo>
                  <a:lnTo>
                    <a:pt x="1043098" y="621918"/>
                  </a:lnTo>
                  <a:lnTo>
                    <a:pt x="1058953" y="723182"/>
                  </a:lnTo>
                  <a:lnTo>
                    <a:pt x="1183794" y="477832"/>
                  </a:lnTo>
                  <a:lnTo>
                    <a:pt x="1184474" y="476886"/>
                  </a:lnTo>
                  <a:lnTo>
                    <a:pt x="1201924" y="486411"/>
                  </a:lnTo>
                  <a:lnTo>
                    <a:pt x="1218105" y="495301"/>
                  </a:lnTo>
                  <a:lnTo>
                    <a:pt x="1234286" y="505143"/>
                  </a:lnTo>
                  <a:lnTo>
                    <a:pt x="1249515" y="514351"/>
                  </a:lnTo>
                  <a:lnTo>
                    <a:pt x="1264744" y="524193"/>
                  </a:lnTo>
                  <a:lnTo>
                    <a:pt x="1279021" y="534036"/>
                  </a:lnTo>
                  <a:lnTo>
                    <a:pt x="1292664" y="544513"/>
                  </a:lnTo>
                  <a:lnTo>
                    <a:pt x="1305989" y="554673"/>
                  </a:lnTo>
                  <a:lnTo>
                    <a:pt x="1318680" y="565468"/>
                  </a:lnTo>
                  <a:lnTo>
                    <a:pt x="1330736" y="576263"/>
                  </a:lnTo>
                  <a:lnTo>
                    <a:pt x="1342475" y="587693"/>
                  </a:lnTo>
                  <a:lnTo>
                    <a:pt x="1353263" y="599123"/>
                  </a:lnTo>
                  <a:lnTo>
                    <a:pt x="1363733" y="611188"/>
                  </a:lnTo>
                  <a:lnTo>
                    <a:pt x="1373885" y="623253"/>
                  </a:lnTo>
                  <a:lnTo>
                    <a:pt x="1383086" y="635953"/>
                  </a:lnTo>
                  <a:lnTo>
                    <a:pt x="1391970" y="649288"/>
                  </a:lnTo>
                  <a:lnTo>
                    <a:pt x="1400536" y="662623"/>
                  </a:lnTo>
                  <a:lnTo>
                    <a:pt x="1408150" y="676593"/>
                  </a:lnTo>
                  <a:lnTo>
                    <a:pt x="1415130" y="691516"/>
                  </a:lnTo>
                  <a:lnTo>
                    <a:pt x="1422110" y="706121"/>
                  </a:lnTo>
                  <a:lnTo>
                    <a:pt x="1428139" y="721678"/>
                  </a:lnTo>
                  <a:lnTo>
                    <a:pt x="1433849" y="737871"/>
                  </a:lnTo>
                  <a:lnTo>
                    <a:pt x="1438926" y="754381"/>
                  </a:lnTo>
                  <a:lnTo>
                    <a:pt x="1443368" y="771526"/>
                  </a:lnTo>
                  <a:lnTo>
                    <a:pt x="1447492" y="789623"/>
                  </a:lnTo>
                  <a:lnTo>
                    <a:pt x="1450982" y="808039"/>
                  </a:lnTo>
                  <a:lnTo>
                    <a:pt x="1453837" y="827406"/>
                  </a:lnTo>
                  <a:lnTo>
                    <a:pt x="1456058" y="847091"/>
                  </a:lnTo>
                  <a:lnTo>
                    <a:pt x="1457962" y="867729"/>
                  </a:lnTo>
                  <a:lnTo>
                    <a:pt x="1459231" y="888684"/>
                  </a:lnTo>
                  <a:lnTo>
                    <a:pt x="1460183" y="910909"/>
                  </a:lnTo>
                  <a:lnTo>
                    <a:pt x="1460500" y="933451"/>
                  </a:lnTo>
                  <a:lnTo>
                    <a:pt x="581025" y="933451"/>
                  </a:lnTo>
                  <a:lnTo>
                    <a:pt x="581342" y="910274"/>
                  </a:lnTo>
                  <a:lnTo>
                    <a:pt x="581660" y="887414"/>
                  </a:lnTo>
                  <a:lnTo>
                    <a:pt x="582929" y="865506"/>
                  </a:lnTo>
                  <a:lnTo>
                    <a:pt x="584198" y="844234"/>
                  </a:lnTo>
                  <a:lnTo>
                    <a:pt x="585784" y="823914"/>
                  </a:lnTo>
                  <a:lnTo>
                    <a:pt x="587688" y="804228"/>
                  </a:lnTo>
                  <a:lnTo>
                    <a:pt x="590543" y="785178"/>
                  </a:lnTo>
                  <a:lnTo>
                    <a:pt x="593399" y="767081"/>
                  </a:lnTo>
                  <a:lnTo>
                    <a:pt x="596889" y="749618"/>
                  </a:lnTo>
                  <a:lnTo>
                    <a:pt x="600696" y="732791"/>
                  </a:lnTo>
                  <a:lnTo>
                    <a:pt x="605455" y="716598"/>
                  </a:lnTo>
                  <a:lnTo>
                    <a:pt x="610531" y="700723"/>
                  </a:lnTo>
                  <a:lnTo>
                    <a:pt x="616242" y="685801"/>
                  </a:lnTo>
                  <a:lnTo>
                    <a:pt x="622270" y="670878"/>
                  </a:lnTo>
                  <a:lnTo>
                    <a:pt x="629250" y="656908"/>
                  </a:lnTo>
                  <a:lnTo>
                    <a:pt x="636548" y="643573"/>
                  </a:lnTo>
                  <a:lnTo>
                    <a:pt x="644479" y="630238"/>
                  </a:lnTo>
                  <a:lnTo>
                    <a:pt x="653363" y="617856"/>
                  </a:lnTo>
                  <a:lnTo>
                    <a:pt x="662564" y="605473"/>
                  </a:lnTo>
                  <a:lnTo>
                    <a:pt x="673034" y="594043"/>
                  </a:lnTo>
                  <a:lnTo>
                    <a:pt x="683504" y="582296"/>
                  </a:lnTo>
                  <a:lnTo>
                    <a:pt x="695243" y="571183"/>
                  </a:lnTo>
                  <a:lnTo>
                    <a:pt x="707299" y="560388"/>
                  </a:lnTo>
                  <a:lnTo>
                    <a:pt x="720624" y="550228"/>
                  </a:lnTo>
                  <a:lnTo>
                    <a:pt x="734267" y="539751"/>
                  </a:lnTo>
                  <a:lnTo>
                    <a:pt x="748861" y="530226"/>
                  </a:lnTo>
                  <a:lnTo>
                    <a:pt x="764408" y="520383"/>
                  </a:lnTo>
                  <a:lnTo>
                    <a:pt x="780589" y="510858"/>
                  </a:lnTo>
                  <a:lnTo>
                    <a:pt x="798038" y="501651"/>
                  </a:lnTo>
                  <a:lnTo>
                    <a:pt x="816123" y="492443"/>
                  </a:lnTo>
                  <a:lnTo>
                    <a:pt x="835159" y="483236"/>
                  </a:lnTo>
                  <a:lnTo>
                    <a:pt x="854248" y="475049"/>
                  </a:lnTo>
                  <a:close/>
                  <a:moveTo>
                    <a:pt x="855147" y="474663"/>
                  </a:moveTo>
                  <a:lnTo>
                    <a:pt x="855153" y="474670"/>
                  </a:lnTo>
                  <a:lnTo>
                    <a:pt x="855131" y="474670"/>
                  </a:lnTo>
                  <a:lnTo>
                    <a:pt x="855147" y="474663"/>
                  </a:lnTo>
                  <a:close/>
                  <a:moveTo>
                    <a:pt x="1020763" y="0"/>
                  </a:moveTo>
                  <a:lnTo>
                    <a:pt x="1027440" y="318"/>
                  </a:lnTo>
                  <a:lnTo>
                    <a:pt x="1034436" y="1272"/>
                  </a:lnTo>
                  <a:lnTo>
                    <a:pt x="1041750" y="1908"/>
                  </a:lnTo>
                  <a:lnTo>
                    <a:pt x="1049064" y="2863"/>
                  </a:lnTo>
                  <a:lnTo>
                    <a:pt x="1057014" y="4135"/>
                  </a:lnTo>
                  <a:lnTo>
                    <a:pt x="1065282" y="5726"/>
                  </a:lnTo>
                  <a:lnTo>
                    <a:pt x="1073231" y="7952"/>
                  </a:lnTo>
                  <a:lnTo>
                    <a:pt x="1081499" y="10179"/>
                  </a:lnTo>
                  <a:lnTo>
                    <a:pt x="1089767" y="12406"/>
                  </a:lnTo>
                  <a:lnTo>
                    <a:pt x="1098671" y="15587"/>
                  </a:lnTo>
                  <a:lnTo>
                    <a:pt x="1106939" y="18767"/>
                  </a:lnTo>
                  <a:lnTo>
                    <a:pt x="1115207" y="22585"/>
                  </a:lnTo>
                  <a:lnTo>
                    <a:pt x="1123474" y="26720"/>
                  </a:lnTo>
                  <a:lnTo>
                    <a:pt x="1131742" y="30855"/>
                  </a:lnTo>
                  <a:lnTo>
                    <a:pt x="1139374" y="35626"/>
                  </a:lnTo>
                  <a:lnTo>
                    <a:pt x="1147006" y="40716"/>
                  </a:lnTo>
                  <a:lnTo>
                    <a:pt x="1154638" y="46442"/>
                  </a:lnTo>
                  <a:lnTo>
                    <a:pt x="1161952" y="52167"/>
                  </a:lnTo>
                  <a:lnTo>
                    <a:pt x="1168629" y="59166"/>
                  </a:lnTo>
                  <a:lnTo>
                    <a:pt x="1174989" y="65846"/>
                  </a:lnTo>
                  <a:lnTo>
                    <a:pt x="1181031" y="73480"/>
                  </a:lnTo>
                  <a:lnTo>
                    <a:pt x="1186119" y="81432"/>
                  </a:lnTo>
                  <a:lnTo>
                    <a:pt x="1190889" y="89703"/>
                  </a:lnTo>
                  <a:lnTo>
                    <a:pt x="1195341" y="98927"/>
                  </a:lnTo>
                  <a:lnTo>
                    <a:pt x="1197249" y="103381"/>
                  </a:lnTo>
                  <a:lnTo>
                    <a:pt x="1198839" y="108152"/>
                  </a:lnTo>
                  <a:lnTo>
                    <a:pt x="1200429" y="113242"/>
                  </a:lnTo>
                  <a:lnTo>
                    <a:pt x="1202019" y="118331"/>
                  </a:lnTo>
                  <a:lnTo>
                    <a:pt x="1202973" y="123739"/>
                  </a:lnTo>
                  <a:lnTo>
                    <a:pt x="1203927" y="128828"/>
                  </a:lnTo>
                  <a:lnTo>
                    <a:pt x="1204881" y="134554"/>
                  </a:lnTo>
                  <a:lnTo>
                    <a:pt x="1205517" y="140280"/>
                  </a:lnTo>
                  <a:lnTo>
                    <a:pt x="1205835" y="146005"/>
                  </a:lnTo>
                  <a:lnTo>
                    <a:pt x="1206153" y="152049"/>
                  </a:lnTo>
                  <a:lnTo>
                    <a:pt x="1206153" y="158093"/>
                  </a:lnTo>
                  <a:lnTo>
                    <a:pt x="1206153" y="164455"/>
                  </a:lnTo>
                  <a:lnTo>
                    <a:pt x="1205517" y="170817"/>
                  </a:lnTo>
                  <a:lnTo>
                    <a:pt x="1204881" y="177497"/>
                  </a:lnTo>
                  <a:lnTo>
                    <a:pt x="1204245" y="184177"/>
                  </a:lnTo>
                  <a:lnTo>
                    <a:pt x="1203291" y="191175"/>
                  </a:lnTo>
                  <a:lnTo>
                    <a:pt x="1204245" y="191175"/>
                  </a:lnTo>
                  <a:lnTo>
                    <a:pt x="1206789" y="192129"/>
                  </a:lnTo>
                  <a:lnTo>
                    <a:pt x="1210286" y="194038"/>
                  </a:lnTo>
                  <a:lnTo>
                    <a:pt x="1212194" y="195628"/>
                  </a:lnTo>
                  <a:lnTo>
                    <a:pt x="1214420" y="197219"/>
                  </a:lnTo>
                  <a:lnTo>
                    <a:pt x="1216328" y="199445"/>
                  </a:lnTo>
                  <a:lnTo>
                    <a:pt x="1218554" y="202308"/>
                  </a:lnTo>
                  <a:lnTo>
                    <a:pt x="1220462" y="205171"/>
                  </a:lnTo>
                  <a:lnTo>
                    <a:pt x="1222052" y="208988"/>
                  </a:lnTo>
                  <a:lnTo>
                    <a:pt x="1223642" y="212805"/>
                  </a:lnTo>
                  <a:lnTo>
                    <a:pt x="1224596" y="217895"/>
                  </a:lnTo>
                  <a:lnTo>
                    <a:pt x="1225232" y="223302"/>
                  </a:lnTo>
                  <a:lnTo>
                    <a:pt x="1225550" y="229664"/>
                  </a:lnTo>
                  <a:lnTo>
                    <a:pt x="1225232" y="241752"/>
                  </a:lnTo>
                  <a:lnTo>
                    <a:pt x="1224278" y="251931"/>
                  </a:lnTo>
                  <a:lnTo>
                    <a:pt x="1223006" y="261156"/>
                  </a:lnTo>
                  <a:lnTo>
                    <a:pt x="1221098" y="268790"/>
                  </a:lnTo>
                  <a:lnTo>
                    <a:pt x="1218236" y="275152"/>
                  </a:lnTo>
                  <a:lnTo>
                    <a:pt x="1215692" y="280878"/>
                  </a:lnTo>
                  <a:lnTo>
                    <a:pt x="1212194" y="285967"/>
                  </a:lnTo>
                  <a:lnTo>
                    <a:pt x="1209015" y="290102"/>
                  </a:lnTo>
                  <a:lnTo>
                    <a:pt x="1205199" y="294556"/>
                  </a:lnTo>
                  <a:lnTo>
                    <a:pt x="1203609" y="297737"/>
                  </a:lnTo>
                  <a:lnTo>
                    <a:pt x="1201701" y="300918"/>
                  </a:lnTo>
                  <a:lnTo>
                    <a:pt x="1199793" y="305053"/>
                  </a:lnTo>
                  <a:lnTo>
                    <a:pt x="1198203" y="309506"/>
                  </a:lnTo>
                  <a:lnTo>
                    <a:pt x="1196931" y="314914"/>
                  </a:lnTo>
                  <a:lnTo>
                    <a:pt x="1195977" y="321276"/>
                  </a:lnTo>
                  <a:lnTo>
                    <a:pt x="1195023" y="328592"/>
                  </a:lnTo>
                  <a:lnTo>
                    <a:pt x="1193433" y="335908"/>
                  </a:lnTo>
                  <a:lnTo>
                    <a:pt x="1191843" y="343860"/>
                  </a:lnTo>
                  <a:lnTo>
                    <a:pt x="1189617" y="351495"/>
                  </a:lnTo>
                  <a:lnTo>
                    <a:pt x="1187391" y="359447"/>
                  </a:lnTo>
                  <a:lnTo>
                    <a:pt x="1184211" y="367081"/>
                  </a:lnTo>
                  <a:lnTo>
                    <a:pt x="1181349" y="375352"/>
                  </a:lnTo>
                  <a:lnTo>
                    <a:pt x="1177851" y="383304"/>
                  </a:lnTo>
                  <a:lnTo>
                    <a:pt x="1173717" y="391257"/>
                  </a:lnTo>
                  <a:lnTo>
                    <a:pt x="1169901" y="398891"/>
                  </a:lnTo>
                  <a:lnTo>
                    <a:pt x="1165449" y="406843"/>
                  </a:lnTo>
                  <a:lnTo>
                    <a:pt x="1160680" y="414796"/>
                  </a:lnTo>
                  <a:lnTo>
                    <a:pt x="1155910" y="422430"/>
                  </a:lnTo>
                  <a:lnTo>
                    <a:pt x="1150504" y="429746"/>
                  </a:lnTo>
                  <a:lnTo>
                    <a:pt x="1145098" y="437062"/>
                  </a:lnTo>
                  <a:lnTo>
                    <a:pt x="1139374" y="444378"/>
                  </a:lnTo>
                  <a:lnTo>
                    <a:pt x="1133332" y="451058"/>
                  </a:lnTo>
                  <a:lnTo>
                    <a:pt x="1126972" y="457738"/>
                  </a:lnTo>
                  <a:lnTo>
                    <a:pt x="1120612" y="464100"/>
                  </a:lnTo>
                  <a:lnTo>
                    <a:pt x="1113935" y="470144"/>
                  </a:lnTo>
                  <a:lnTo>
                    <a:pt x="1106939" y="475870"/>
                  </a:lnTo>
                  <a:lnTo>
                    <a:pt x="1099943" y="481596"/>
                  </a:lnTo>
                  <a:lnTo>
                    <a:pt x="1092947" y="486367"/>
                  </a:lnTo>
                  <a:lnTo>
                    <a:pt x="1085633" y="490820"/>
                  </a:lnTo>
                  <a:lnTo>
                    <a:pt x="1078001" y="495274"/>
                  </a:lnTo>
                  <a:lnTo>
                    <a:pt x="1070052" y="499091"/>
                  </a:lnTo>
                  <a:lnTo>
                    <a:pt x="1062102" y="501954"/>
                  </a:lnTo>
                  <a:lnTo>
                    <a:pt x="1054152" y="504816"/>
                  </a:lnTo>
                  <a:lnTo>
                    <a:pt x="1046202" y="506725"/>
                  </a:lnTo>
                  <a:lnTo>
                    <a:pt x="1037616" y="508315"/>
                  </a:lnTo>
                  <a:lnTo>
                    <a:pt x="1029348" y="509270"/>
                  </a:lnTo>
                  <a:lnTo>
                    <a:pt x="1020763" y="509588"/>
                  </a:lnTo>
                  <a:lnTo>
                    <a:pt x="1012177" y="509270"/>
                  </a:lnTo>
                  <a:lnTo>
                    <a:pt x="1003909" y="508315"/>
                  </a:lnTo>
                  <a:lnTo>
                    <a:pt x="995641" y="506725"/>
                  </a:lnTo>
                  <a:lnTo>
                    <a:pt x="987691" y="504816"/>
                  </a:lnTo>
                  <a:lnTo>
                    <a:pt x="979423" y="501954"/>
                  </a:lnTo>
                  <a:lnTo>
                    <a:pt x="971473" y="499091"/>
                  </a:lnTo>
                  <a:lnTo>
                    <a:pt x="963842" y="495274"/>
                  </a:lnTo>
                  <a:lnTo>
                    <a:pt x="956210" y="490820"/>
                  </a:lnTo>
                  <a:lnTo>
                    <a:pt x="948896" y="486367"/>
                  </a:lnTo>
                  <a:lnTo>
                    <a:pt x="941264" y="481596"/>
                  </a:lnTo>
                  <a:lnTo>
                    <a:pt x="934268" y="475870"/>
                  </a:lnTo>
                  <a:lnTo>
                    <a:pt x="927590" y="470144"/>
                  </a:lnTo>
                  <a:lnTo>
                    <a:pt x="920913" y="464100"/>
                  </a:lnTo>
                  <a:lnTo>
                    <a:pt x="914553" y="457738"/>
                  </a:lnTo>
                  <a:lnTo>
                    <a:pt x="908193" y="451058"/>
                  </a:lnTo>
                  <a:lnTo>
                    <a:pt x="902151" y="444378"/>
                  </a:lnTo>
                  <a:lnTo>
                    <a:pt x="896427" y="437062"/>
                  </a:lnTo>
                  <a:lnTo>
                    <a:pt x="891339" y="429746"/>
                  </a:lnTo>
                  <a:lnTo>
                    <a:pt x="885933" y="422430"/>
                  </a:lnTo>
                  <a:lnTo>
                    <a:pt x="880845" y="414796"/>
                  </a:lnTo>
                  <a:lnTo>
                    <a:pt x="876076" y="406843"/>
                  </a:lnTo>
                  <a:lnTo>
                    <a:pt x="871942" y="398891"/>
                  </a:lnTo>
                  <a:lnTo>
                    <a:pt x="867808" y="391257"/>
                  </a:lnTo>
                  <a:lnTo>
                    <a:pt x="863674" y="383304"/>
                  </a:lnTo>
                  <a:lnTo>
                    <a:pt x="860494" y="375352"/>
                  </a:lnTo>
                  <a:lnTo>
                    <a:pt x="856996" y="367081"/>
                  </a:lnTo>
                  <a:lnTo>
                    <a:pt x="854452" y="359447"/>
                  </a:lnTo>
                  <a:lnTo>
                    <a:pt x="852226" y="351495"/>
                  </a:lnTo>
                  <a:lnTo>
                    <a:pt x="849682" y="343860"/>
                  </a:lnTo>
                  <a:lnTo>
                    <a:pt x="848092" y="335908"/>
                  </a:lnTo>
                  <a:lnTo>
                    <a:pt x="846820" y="328592"/>
                  </a:lnTo>
                  <a:lnTo>
                    <a:pt x="845866" y="321276"/>
                  </a:lnTo>
                  <a:lnTo>
                    <a:pt x="844594" y="314914"/>
                  </a:lnTo>
                  <a:lnTo>
                    <a:pt x="843322" y="309506"/>
                  </a:lnTo>
                  <a:lnTo>
                    <a:pt x="841732" y="305053"/>
                  </a:lnTo>
                  <a:lnTo>
                    <a:pt x="840142" y="300918"/>
                  </a:lnTo>
                  <a:lnTo>
                    <a:pt x="837916" y="297737"/>
                  </a:lnTo>
                  <a:lnTo>
                    <a:pt x="836326" y="294556"/>
                  </a:lnTo>
                  <a:lnTo>
                    <a:pt x="832829" y="290102"/>
                  </a:lnTo>
                  <a:lnTo>
                    <a:pt x="829013" y="285967"/>
                  </a:lnTo>
                  <a:lnTo>
                    <a:pt x="826151" y="280878"/>
                  </a:lnTo>
                  <a:lnTo>
                    <a:pt x="822971" y="275152"/>
                  </a:lnTo>
                  <a:lnTo>
                    <a:pt x="820745" y="268790"/>
                  </a:lnTo>
                  <a:lnTo>
                    <a:pt x="818519" y="261156"/>
                  </a:lnTo>
                  <a:lnTo>
                    <a:pt x="817247" y="251931"/>
                  </a:lnTo>
                  <a:lnTo>
                    <a:pt x="816293" y="241752"/>
                  </a:lnTo>
                  <a:lnTo>
                    <a:pt x="815975" y="229664"/>
                  </a:lnTo>
                  <a:lnTo>
                    <a:pt x="816293" y="223302"/>
                  </a:lnTo>
                  <a:lnTo>
                    <a:pt x="816929" y="217895"/>
                  </a:lnTo>
                  <a:lnTo>
                    <a:pt x="817883" y="212805"/>
                  </a:lnTo>
                  <a:lnTo>
                    <a:pt x="819791" y="208988"/>
                  </a:lnTo>
                  <a:lnTo>
                    <a:pt x="821381" y="205171"/>
                  </a:lnTo>
                  <a:lnTo>
                    <a:pt x="822971" y="202308"/>
                  </a:lnTo>
                  <a:lnTo>
                    <a:pt x="824879" y="199445"/>
                  </a:lnTo>
                  <a:lnTo>
                    <a:pt x="827423" y="197219"/>
                  </a:lnTo>
                  <a:lnTo>
                    <a:pt x="829331" y="195628"/>
                  </a:lnTo>
                  <a:lnTo>
                    <a:pt x="831239" y="194038"/>
                  </a:lnTo>
                  <a:lnTo>
                    <a:pt x="835054" y="192129"/>
                  </a:lnTo>
                  <a:lnTo>
                    <a:pt x="837280" y="191175"/>
                  </a:lnTo>
                  <a:lnTo>
                    <a:pt x="838234" y="191175"/>
                  </a:lnTo>
                  <a:lnTo>
                    <a:pt x="837280" y="184177"/>
                  </a:lnTo>
                  <a:lnTo>
                    <a:pt x="836326" y="177497"/>
                  </a:lnTo>
                  <a:lnTo>
                    <a:pt x="835690" y="170817"/>
                  </a:lnTo>
                  <a:lnTo>
                    <a:pt x="835372" y="164455"/>
                  </a:lnTo>
                  <a:lnTo>
                    <a:pt x="835372" y="158093"/>
                  </a:lnTo>
                  <a:lnTo>
                    <a:pt x="835372" y="152049"/>
                  </a:lnTo>
                  <a:lnTo>
                    <a:pt x="835690" y="146005"/>
                  </a:lnTo>
                  <a:lnTo>
                    <a:pt x="836008" y="140280"/>
                  </a:lnTo>
                  <a:lnTo>
                    <a:pt x="836644" y="134554"/>
                  </a:lnTo>
                  <a:lnTo>
                    <a:pt x="837280" y="128828"/>
                  </a:lnTo>
                  <a:lnTo>
                    <a:pt x="838234" y="123739"/>
                  </a:lnTo>
                  <a:lnTo>
                    <a:pt x="839824" y="118331"/>
                  </a:lnTo>
                  <a:lnTo>
                    <a:pt x="841096" y="113242"/>
                  </a:lnTo>
                  <a:lnTo>
                    <a:pt x="842686" y="108152"/>
                  </a:lnTo>
                  <a:lnTo>
                    <a:pt x="844276" y="103381"/>
                  </a:lnTo>
                  <a:lnTo>
                    <a:pt x="846502" y="98927"/>
                  </a:lnTo>
                  <a:lnTo>
                    <a:pt x="850636" y="89703"/>
                  </a:lnTo>
                  <a:lnTo>
                    <a:pt x="855406" y="81432"/>
                  </a:lnTo>
                  <a:lnTo>
                    <a:pt x="860812" y="73480"/>
                  </a:lnTo>
                  <a:lnTo>
                    <a:pt x="866854" y="65846"/>
                  </a:lnTo>
                  <a:lnTo>
                    <a:pt x="873214" y="59166"/>
                  </a:lnTo>
                  <a:lnTo>
                    <a:pt x="879891" y="52167"/>
                  </a:lnTo>
                  <a:lnTo>
                    <a:pt x="886887" y="46442"/>
                  </a:lnTo>
                  <a:lnTo>
                    <a:pt x="894201" y="40716"/>
                  </a:lnTo>
                  <a:lnTo>
                    <a:pt x="901833" y="35626"/>
                  </a:lnTo>
                  <a:lnTo>
                    <a:pt x="910101" y="30855"/>
                  </a:lnTo>
                  <a:lnTo>
                    <a:pt x="918051" y="26720"/>
                  </a:lnTo>
                  <a:lnTo>
                    <a:pt x="926318" y="22585"/>
                  </a:lnTo>
                  <a:lnTo>
                    <a:pt x="934586" y="18767"/>
                  </a:lnTo>
                  <a:lnTo>
                    <a:pt x="943172" y="15587"/>
                  </a:lnTo>
                  <a:lnTo>
                    <a:pt x="951440" y="12406"/>
                  </a:lnTo>
                  <a:lnTo>
                    <a:pt x="959708" y="10179"/>
                  </a:lnTo>
                  <a:lnTo>
                    <a:pt x="968294" y="7952"/>
                  </a:lnTo>
                  <a:lnTo>
                    <a:pt x="976561" y="5726"/>
                  </a:lnTo>
                  <a:lnTo>
                    <a:pt x="984511" y="4135"/>
                  </a:lnTo>
                  <a:lnTo>
                    <a:pt x="992143" y="2863"/>
                  </a:lnTo>
                  <a:lnTo>
                    <a:pt x="999775" y="1908"/>
                  </a:lnTo>
                  <a:lnTo>
                    <a:pt x="1007407" y="1272"/>
                  </a:lnTo>
                  <a:lnTo>
                    <a:pt x="1014403" y="318"/>
                  </a:lnTo>
                  <a:lnTo>
                    <a:pt x="102076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bg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bg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55005" y="4562043"/>
              <a:ext cx="888896" cy="45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+mj-ea"/>
                  <a:ea typeface="+mj-ea"/>
                </a:rPr>
                <a:t>朋友</a:t>
              </a:r>
              <a:endParaRPr lang="en-US" altLang="zh-CN" dirty="0" smtClean="0"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39634" y="4576775"/>
              <a:ext cx="888896" cy="45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+mj-ea"/>
                  <a:ea typeface="+mj-ea"/>
                </a:rPr>
                <a:t>家人</a:t>
              </a:r>
              <a:endParaRPr lang="en-US" altLang="zh-CN" dirty="0" smtClean="0"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29509" y="4576557"/>
              <a:ext cx="888896" cy="45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+mj-ea"/>
                  <a:ea typeface="+mj-ea"/>
                </a:rPr>
                <a:t>亲戚</a:t>
              </a:r>
              <a:endParaRPr lang="en-US" altLang="zh-CN" dirty="0" smtClean="0">
                <a:latin typeface="+mj-ea"/>
                <a:ea typeface="+mj-ea"/>
              </a:endParaRPr>
            </a:p>
          </p:txBody>
        </p: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2889583" y="3413631"/>
              <a:ext cx="763587" cy="814730"/>
            </a:xfrm>
            <a:custGeom>
              <a:avLst/>
              <a:gdLst>
                <a:gd name="T0" fmla="*/ 210778133 w 4748"/>
                <a:gd name="T1" fmla="*/ 308783445 h 5920"/>
                <a:gd name="T2" fmla="*/ 189886585 w 4748"/>
                <a:gd name="T3" fmla="*/ 4763144 h 5920"/>
                <a:gd name="T4" fmla="*/ 200022292 w 4748"/>
                <a:gd name="T5" fmla="*/ 18431840 h 5920"/>
                <a:gd name="T6" fmla="*/ 161238223 w 4748"/>
                <a:gd name="T7" fmla="*/ 9837137 h 5920"/>
                <a:gd name="T8" fmla="*/ 176441462 w 4748"/>
                <a:gd name="T9" fmla="*/ 1656899 h 5920"/>
                <a:gd name="T10" fmla="*/ 280382640 w 4748"/>
                <a:gd name="T11" fmla="*/ 42765641 h 5920"/>
                <a:gd name="T12" fmla="*/ 307996910 w 4748"/>
                <a:gd name="T13" fmla="*/ 56952099 h 5920"/>
                <a:gd name="T14" fmla="*/ 325372225 w 4748"/>
                <a:gd name="T15" fmla="*/ 78076039 h 5920"/>
                <a:gd name="T16" fmla="*/ 333956312 w 4748"/>
                <a:gd name="T17" fmla="*/ 108622971 h 5920"/>
                <a:gd name="T18" fmla="*/ 329612483 w 4748"/>
                <a:gd name="T19" fmla="*/ 136891948 h 5920"/>
                <a:gd name="T20" fmla="*/ 313064764 w 4748"/>
                <a:gd name="T21" fmla="*/ 162882970 h 5920"/>
                <a:gd name="T22" fmla="*/ 290207959 w 4748"/>
                <a:gd name="T23" fmla="*/ 178208245 h 5920"/>
                <a:gd name="T24" fmla="*/ 262386870 w 4748"/>
                <a:gd name="T25" fmla="*/ 184006910 h 5920"/>
                <a:gd name="T26" fmla="*/ 231359615 w 4748"/>
                <a:gd name="T27" fmla="*/ 176758257 h 5920"/>
                <a:gd name="T28" fmla="*/ 209433653 w 4748"/>
                <a:gd name="T29" fmla="*/ 160397782 h 5920"/>
                <a:gd name="T30" fmla="*/ 194023595 w 4748"/>
                <a:gd name="T31" fmla="*/ 133578471 h 5920"/>
                <a:gd name="T32" fmla="*/ 191231065 w 4748"/>
                <a:gd name="T33" fmla="*/ 104895350 h 5920"/>
                <a:gd name="T34" fmla="*/ 201159954 w 4748"/>
                <a:gd name="T35" fmla="*/ 75073090 h 5920"/>
                <a:gd name="T36" fmla="*/ 219569360 w 4748"/>
                <a:gd name="T37" fmla="*/ 54777438 h 5920"/>
                <a:gd name="T38" fmla="*/ 248010904 w 4748"/>
                <a:gd name="T39" fmla="*/ 42040969 h 5920"/>
                <a:gd name="T40" fmla="*/ 249769021 w 4748"/>
                <a:gd name="T41" fmla="*/ 75694467 h 5920"/>
                <a:gd name="T42" fmla="*/ 232394028 w 4748"/>
                <a:gd name="T43" fmla="*/ 80147083 h 5920"/>
                <a:gd name="T44" fmla="*/ 221534296 w 4748"/>
                <a:gd name="T45" fmla="*/ 95990118 h 5920"/>
                <a:gd name="T46" fmla="*/ 223085594 w 4748"/>
                <a:gd name="T47" fmla="*/ 114836103 h 5920"/>
                <a:gd name="T48" fmla="*/ 231670003 w 4748"/>
                <a:gd name="T49" fmla="*/ 121463057 h 5920"/>
                <a:gd name="T50" fmla="*/ 239633635 w 4748"/>
                <a:gd name="T51" fmla="*/ 118149580 h 5920"/>
                <a:gd name="T52" fmla="*/ 253802783 w 4748"/>
                <a:gd name="T53" fmla="*/ 94850980 h 5920"/>
                <a:gd name="T54" fmla="*/ 257422586 w 4748"/>
                <a:gd name="T55" fmla="*/ 81803982 h 5920"/>
                <a:gd name="T56" fmla="*/ 253285576 w 4748"/>
                <a:gd name="T57" fmla="*/ 77144133 h 5920"/>
                <a:gd name="T58" fmla="*/ 283692377 w 4748"/>
                <a:gd name="T59" fmla="*/ 68135285 h 5920"/>
                <a:gd name="T60" fmla="*/ 262386870 w 4748"/>
                <a:gd name="T61" fmla="*/ 63268525 h 5920"/>
                <a:gd name="T62" fmla="*/ 243357009 w 4748"/>
                <a:gd name="T63" fmla="*/ 67099764 h 5920"/>
                <a:gd name="T64" fmla="*/ 227843381 w 4748"/>
                <a:gd name="T65" fmla="*/ 77558278 h 5920"/>
                <a:gd name="T66" fmla="*/ 216466442 w 4748"/>
                <a:gd name="T67" fmla="*/ 95368741 h 5920"/>
                <a:gd name="T68" fmla="*/ 213674233 w 4748"/>
                <a:gd name="T69" fmla="*/ 114732486 h 5920"/>
                <a:gd name="T70" fmla="*/ 219465790 w 4748"/>
                <a:gd name="T71" fmla="*/ 135545899 h 5920"/>
                <a:gd name="T72" fmla="*/ 231359615 w 4748"/>
                <a:gd name="T73" fmla="*/ 150042563 h 5920"/>
                <a:gd name="T74" fmla="*/ 250182979 w 4748"/>
                <a:gd name="T75" fmla="*/ 159569171 h 5920"/>
                <a:gd name="T76" fmla="*/ 269936866 w 4748"/>
                <a:gd name="T77" fmla="*/ 160604693 h 5920"/>
                <a:gd name="T78" fmla="*/ 289794322 w 4748"/>
                <a:gd name="T79" fmla="*/ 152838601 h 5920"/>
                <a:gd name="T80" fmla="*/ 303032626 w 4748"/>
                <a:gd name="T81" fmla="*/ 139687665 h 5920"/>
                <a:gd name="T82" fmla="*/ 310685870 w 4748"/>
                <a:gd name="T83" fmla="*/ 119702863 h 5920"/>
                <a:gd name="T84" fmla="*/ 309755027 w 4748"/>
                <a:gd name="T85" fmla="*/ 100028590 h 5920"/>
                <a:gd name="T86" fmla="*/ 300136526 w 4748"/>
                <a:gd name="T87" fmla="*/ 81182605 h 5920"/>
                <a:gd name="T88" fmla="*/ 153171021 w 4748"/>
                <a:gd name="T89" fmla="*/ 30132788 h 5920"/>
                <a:gd name="T90" fmla="*/ 136933368 w 4748"/>
                <a:gd name="T91" fmla="*/ 37898881 h 5920"/>
                <a:gd name="T92" fmla="*/ 129073306 w 4748"/>
                <a:gd name="T93" fmla="*/ 54259677 h 5920"/>
                <a:gd name="T94" fmla="*/ 129797331 w 4748"/>
                <a:gd name="T95" fmla="*/ 178932917 h 5920"/>
                <a:gd name="T96" fmla="*/ 143138883 w 4748"/>
                <a:gd name="T97" fmla="*/ 196018386 h 5920"/>
                <a:gd name="T98" fmla="*/ 330853715 w 4748"/>
                <a:gd name="T99" fmla="*/ 199124952 h 5920"/>
                <a:gd name="T100" fmla="*/ 343781631 w 4748"/>
                <a:gd name="T101" fmla="*/ 196018386 h 5920"/>
                <a:gd name="T102" fmla="*/ 357019935 w 4748"/>
                <a:gd name="T103" fmla="*/ 178932917 h 5920"/>
                <a:gd name="T104" fmla="*/ 357743960 w 4748"/>
                <a:gd name="T105" fmla="*/ 54259677 h 5920"/>
                <a:gd name="T106" fmla="*/ 349987146 w 4748"/>
                <a:gd name="T107" fmla="*/ 37898881 h 5920"/>
                <a:gd name="T108" fmla="*/ 333645924 w 4748"/>
                <a:gd name="T109" fmla="*/ 30132788 h 5920"/>
                <a:gd name="T110" fmla="*/ 28545114 w 4748"/>
                <a:gd name="T111" fmla="*/ 576561765 h 5920"/>
                <a:gd name="T112" fmla="*/ 361984219 w 4748"/>
                <a:gd name="T113" fmla="*/ 455926997 h 592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4748" h="5920">
                  <a:moveTo>
                    <a:pt x="2038" y="2982"/>
                  </a:moveTo>
                  <a:lnTo>
                    <a:pt x="2697" y="2982"/>
                  </a:lnTo>
                  <a:lnTo>
                    <a:pt x="2639" y="4391"/>
                  </a:lnTo>
                  <a:lnTo>
                    <a:pt x="2506" y="4391"/>
                  </a:lnTo>
                  <a:lnTo>
                    <a:pt x="2474" y="5581"/>
                  </a:lnTo>
                  <a:lnTo>
                    <a:pt x="2259" y="5581"/>
                  </a:lnTo>
                  <a:lnTo>
                    <a:pt x="2227" y="4391"/>
                  </a:lnTo>
                  <a:lnTo>
                    <a:pt x="2094" y="4391"/>
                  </a:lnTo>
                  <a:lnTo>
                    <a:pt x="2038" y="2982"/>
                  </a:lnTo>
                  <a:close/>
                  <a:moveTo>
                    <a:pt x="1725" y="15"/>
                  </a:moveTo>
                  <a:lnTo>
                    <a:pt x="1725" y="15"/>
                  </a:lnTo>
                  <a:lnTo>
                    <a:pt x="1745" y="16"/>
                  </a:lnTo>
                  <a:lnTo>
                    <a:pt x="1765" y="18"/>
                  </a:lnTo>
                  <a:lnTo>
                    <a:pt x="1784" y="24"/>
                  </a:lnTo>
                  <a:lnTo>
                    <a:pt x="1802" y="29"/>
                  </a:lnTo>
                  <a:lnTo>
                    <a:pt x="1819" y="36"/>
                  </a:lnTo>
                  <a:lnTo>
                    <a:pt x="1836" y="46"/>
                  </a:lnTo>
                  <a:lnTo>
                    <a:pt x="1852" y="56"/>
                  </a:lnTo>
                  <a:lnTo>
                    <a:pt x="1866" y="67"/>
                  </a:lnTo>
                  <a:lnTo>
                    <a:pt x="1879" y="80"/>
                  </a:lnTo>
                  <a:lnTo>
                    <a:pt x="1892" y="95"/>
                  </a:lnTo>
                  <a:lnTo>
                    <a:pt x="1903" y="110"/>
                  </a:lnTo>
                  <a:lnTo>
                    <a:pt x="1912" y="126"/>
                  </a:lnTo>
                  <a:lnTo>
                    <a:pt x="1921" y="143"/>
                  </a:lnTo>
                  <a:lnTo>
                    <a:pt x="1928" y="160"/>
                  </a:lnTo>
                  <a:lnTo>
                    <a:pt x="1934" y="178"/>
                  </a:lnTo>
                  <a:lnTo>
                    <a:pt x="1937" y="197"/>
                  </a:lnTo>
                  <a:lnTo>
                    <a:pt x="1514" y="197"/>
                  </a:lnTo>
                  <a:lnTo>
                    <a:pt x="1518" y="178"/>
                  </a:lnTo>
                  <a:lnTo>
                    <a:pt x="1523" y="160"/>
                  </a:lnTo>
                  <a:lnTo>
                    <a:pt x="1529" y="143"/>
                  </a:lnTo>
                  <a:lnTo>
                    <a:pt x="1538" y="126"/>
                  </a:lnTo>
                  <a:lnTo>
                    <a:pt x="1548" y="110"/>
                  </a:lnTo>
                  <a:lnTo>
                    <a:pt x="1559" y="95"/>
                  </a:lnTo>
                  <a:lnTo>
                    <a:pt x="1572" y="80"/>
                  </a:lnTo>
                  <a:lnTo>
                    <a:pt x="1585" y="67"/>
                  </a:lnTo>
                  <a:lnTo>
                    <a:pt x="1600" y="56"/>
                  </a:lnTo>
                  <a:lnTo>
                    <a:pt x="1616" y="46"/>
                  </a:lnTo>
                  <a:lnTo>
                    <a:pt x="1631" y="36"/>
                  </a:lnTo>
                  <a:lnTo>
                    <a:pt x="1650" y="29"/>
                  </a:lnTo>
                  <a:lnTo>
                    <a:pt x="1668" y="24"/>
                  </a:lnTo>
                  <a:lnTo>
                    <a:pt x="1686" y="18"/>
                  </a:lnTo>
                  <a:lnTo>
                    <a:pt x="1706" y="16"/>
                  </a:lnTo>
                  <a:lnTo>
                    <a:pt x="1725" y="15"/>
                  </a:lnTo>
                  <a:close/>
                  <a:moveTo>
                    <a:pt x="2537" y="392"/>
                  </a:moveTo>
                  <a:lnTo>
                    <a:pt x="2537" y="392"/>
                  </a:lnTo>
                  <a:lnTo>
                    <a:pt x="2573" y="393"/>
                  </a:lnTo>
                  <a:lnTo>
                    <a:pt x="2608" y="395"/>
                  </a:lnTo>
                  <a:lnTo>
                    <a:pt x="2643" y="399"/>
                  </a:lnTo>
                  <a:lnTo>
                    <a:pt x="2677" y="406"/>
                  </a:lnTo>
                  <a:lnTo>
                    <a:pt x="2711" y="413"/>
                  </a:lnTo>
                  <a:lnTo>
                    <a:pt x="2744" y="423"/>
                  </a:lnTo>
                  <a:lnTo>
                    <a:pt x="2776" y="433"/>
                  </a:lnTo>
                  <a:lnTo>
                    <a:pt x="2806" y="446"/>
                  </a:lnTo>
                  <a:lnTo>
                    <a:pt x="2837" y="460"/>
                  </a:lnTo>
                  <a:lnTo>
                    <a:pt x="2867" y="475"/>
                  </a:lnTo>
                  <a:lnTo>
                    <a:pt x="2896" y="492"/>
                  </a:lnTo>
                  <a:lnTo>
                    <a:pt x="2925" y="510"/>
                  </a:lnTo>
                  <a:lnTo>
                    <a:pt x="2951" y="529"/>
                  </a:lnTo>
                  <a:lnTo>
                    <a:pt x="2978" y="550"/>
                  </a:lnTo>
                  <a:lnTo>
                    <a:pt x="3002" y="572"/>
                  </a:lnTo>
                  <a:lnTo>
                    <a:pt x="3027" y="594"/>
                  </a:lnTo>
                  <a:lnTo>
                    <a:pt x="3050" y="619"/>
                  </a:lnTo>
                  <a:lnTo>
                    <a:pt x="3071" y="644"/>
                  </a:lnTo>
                  <a:lnTo>
                    <a:pt x="3092" y="670"/>
                  </a:lnTo>
                  <a:lnTo>
                    <a:pt x="3111" y="697"/>
                  </a:lnTo>
                  <a:lnTo>
                    <a:pt x="3129" y="725"/>
                  </a:lnTo>
                  <a:lnTo>
                    <a:pt x="3146" y="754"/>
                  </a:lnTo>
                  <a:lnTo>
                    <a:pt x="3161" y="784"/>
                  </a:lnTo>
                  <a:lnTo>
                    <a:pt x="3175" y="814"/>
                  </a:lnTo>
                  <a:lnTo>
                    <a:pt x="3187" y="846"/>
                  </a:lnTo>
                  <a:lnTo>
                    <a:pt x="3198" y="878"/>
                  </a:lnTo>
                  <a:lnTo>
                    <a:pt x="3208" y="911"/>
                  </a:lnTo>
                  <a:lnTo>
                    <a:pt x="3215" y="944"/>
                  </a:lnTo>
                  <a:lnTo>
                    <a:pt x="3221" y="978"/>
                  </a:lnTo>
                  <a:lnTo>
                    <a:pt x="3226" y="1013"/>
                  </a:lnTo>
                  <a:lnTo>
                    <a:pt x="3229" y="1049"/>
                  </a:lnTo>
                  <a:lnTo>
                    <a:pt x="3229" y="1084"/>
                  </a:lnTo>
                  <a:lnTo>
                    <a:pt x="3229" y="1120"/>
                  </a:lnTo>
                  <a:lnTo>
                    <a:pt x="3226" y="1155"/>
                  </a:lnTo>
                  <a:lnTo>
                    <a:pt x="3221" y="1189"/>
                  </a:lnTo>
                  <a:lnTo>
                    <a:pt x="3215" y="1223"/>
                  </a:lnTo>
                  <a:lnTo>
                    <a:pt x="3208" y="1257"/>
                  </a:lnTo>
                  <a:lnTo>
                    <a:pt x="3198" y="1290"/>
                  </a:lnTo>
                  <a:lnTo>
                    <a:pt x="3187" y="1322"/>
                  </a:lnTo>
                  <a:lnTo>
                    <a:pt x="3175" y="1353"/>
                  </a:lnTo>
                  <a:lnTo>
                    <a:pt x="3161" y="1384"/>
                  </a:lnTo>
                  <a:lnTo>
                    <a:pt x="3146" y="1414"/>
                  </a:lnTo>
                  <a:lnTo>
                    <a:pt x="3129" y="1442"/>
                  </a:lnTo>
                  <a:lnTo>
                    <a:pt x="3111" y="1471"/>
                  </a:lnTo>
                  <a:lnTo>
                    <a:pt x="3092" y="1498"/>
                  </a:lnTo>
                  <a:lnTo>
                    <a:pt x="3071" y="1524"/>
                  </a:lnTo>
                  <a:lnTo>
                    <a:pt x="3050" y="1549"/>
                  </a:lnTo>
                  <a:lnTo>
                    <a:pt x="3027" y="1573"/>
                  </a:lnTo>
                  <a:lnTo>
                    <a:pt x="3002" y="1597"/>
                  </a:lnTo>
                  <a:lnTo>
                    <a:pt x="2978" y="1618"/>
                  </a:lnTo>
                  <a:lnTo>
                    <a:pt x="2951" y="1638"/>
                  </a:lnTo>
                  <a:lnTo>
                    <a:pt x="2925" y="1657"/>
                  </a:lnTo>
                  <a:lnTo>
                    <a:pt x="2896" y="1675"/>
                  </a:lnTo>
                  <a:lnTo>
                    <a:pt x="2867" y="1693"/>
                  </a:lnTo>
                  <a:lnTo>
                    <a:pt x="2837" y="1707"/>
                  </a:lnTo>
                  <a:lnTo>
                    <a:pt x="2806" y="1721"/>
                  </a:lnTo>
                  <a:lnTo>
                    <a:pt x="2776" y="1734"/>
                  </a:lnTo>
                  <a:lnTo>
                    <a:pt x="2744" y="1745"/>
                  </a:lnTo>
                  <a:lnTo>
                    <a:pt x="2711" y="1754"/>
                  </a:lnTo>
                  <a:lnTo>
                    <a:pt x="2677" y="1762"/>
                  </a:lnTo>
                  <a:lnTo>
                    <a:pt x="2643" y="1768"/>
                  </a:lnTo>
                  <a:lnTo>
                    <a:pt x="2608" y="1772"/>
                  </a:lnTo>
                  <a:lnTo>
                    <a:pt x="2573" y="1776"/>
                  </a:lnTo>
                  <a:lnTo>
                    <a:pt x="2537" y="1777"/>
                  </a:lnTo>
                  <a:lnTo>
                    <a:pt x="2502" y="1776"/>
                  </a:lnTo>
                  <a:lnTo>
                    <a:pt x="2467" y="1772"/>
                  </a:lnTo>
                  <a:lnTo>
                    <a:pt x="2432" y="1768"/>
                  </a:lnTo>
                  <a:lnTo>
                    <a:pt x="2398" y="1762"/>
                  </a:lnTo>
                  <a:lnTo>
                    <a:pt x="2365" y="1754"/>
                  </a:lnTo>
                  <a:lnTo>
                    <a:pt x="2332" y="1745"/>
                  </a:lnTo>
                  <a:lnTo>
                    <a:pt x="2300" y="1734"/>
                  </a:lnTo>
                  <a:lnTo>
                    <a:pt x="2268" y="1721"/>
                  </a:lnTo>
                  <a:lnTo>
                    <a:pt x="2237" y="1707"/>
                  </a:lnTo>
                  <a:lnTo>
                    <a:pt x="2207" y="1693"/>
                  </a:lnTo>
                  <a:lnTo>
                    <a:pt x="2178" y="1675"/>
                  </a:lnTo>
                  <a:lnTo>
                    <a:pt x="2151" y="1657"/>
                  </a:lnTo>
                  <a:lnTo>
                    <a:pt x="2123" y="1638"/>
                  </a:lnTo>
                  <a:lnTo>
                    <a:pt x="2098" y="1618"/>
                  </a:lnTo>
                  <a:lnTo>
                    <a:pt x="2072" y="1597"/>
                  </a:lnTo>
                  <a:lnTo>
                    <a:pt x="2049" y="1573"/>
                  </a:lnTo>
                  <a:lnTo>
                    <a:pt x="2025" y="1549"/>
                  </a:lnTo>
                  <a:lnTo>
                    <a:pt x="2004" y="1524"/>
                  </a:lnTo>
                  <a:lnTo>
                    <a:pt x="1983" y="1498"/>
                  </a:lnTo>
                  <a:lnTo>
                    <a:pt x="1964" y="1471"/>
                  </a:lnTo>
                  <a:lnTo>
                    <a:pt x="1945" y="1442"/>
                  </a:lnTo>
                  <a:lnTo>
                    <a:pt x="1929" y="1414"/>
                  </a:lnTo>
                  <a:lnTo>
                    <a:pt x="1914" y="1384"/>
                  </a:lnTo>
                  <a:lnTo>
                    <a:pt x="1900" y="1353"/>
                  </a:lnTo>
                  <a:lnTo>
                    <a:pt x="1887" y="1322"/>
                  </a:lnTo>
                  <a:lnTo>
                    <a:pt x="1876" y="1290"/>
                  </a:lnTo>
                  <a:lnTo>
                    <a:pt x="1867" y="1257"/>
                  </a:lnTo>
                  <a:lnTo>
                    <a:pt x="1859" y="1223"/>
                  </a:lnTo>
                  <a:lnTo>
                    <a:pt x="1853" y="1189"/>
                  </a:lnTo>
                  <a:lnTo>
                    <a:pt x="1849" y="1155"/>
                  </a:lnTo>
                  <a:lnTo>
                    <a:pt x="1846" y="1120"/>
                  </a:lnTo>
                  <a:lnTo>
                    <a:pt x="1845" y="1084"/>
                  </a:lnTo>
                  <a:lnTo>
                    <a:pt x="1846" y="1049"/>
                  </a:lnTo>
                  <a:lnTo>
                    <a:pt x="1849" y="1013"/>
                  </a:lnTo>
                  <a:lnTo>
                    <a:pt x="1853" y="978"/>
                  </a:lnTo>
                  <a:lnTo>
                    <a:pt x="1859" y="944"/>
                  </a:lnTo>
                  <a:lnTo>
                    <a:pt x="1867" y="911"/>
                  </a:lnTo>
                  <a:lnTo>
                    <a:pt x="1876" y="878"/>
                  </a:lnTo>
                  <a:lnTo>
                    <a:pt x="1887" y="846"/>
                  </a:lnTo>
                  <a:lnTo>
                    <a:pt x="1900" y="814"/>
                  </a:lnTo>
                  <a:lnTo>
                    <a:pt x="1914" y="784"/>
                  </a:lnTo>
                  <a:lnTo>
                    <a:pt x="1929" y="754"/>
                  </a:lnTo>
                  <a:lnTo>
                    <a:pt x="1945" y="725"/>
                  </a:lnTo>
                  <a:lnTo>
                    <a:pt x="1964" y="697"/>
                  </a:lnTo>
                  <a:lnTo>
                    <a:pt x="1983" y="670"/>
                  </a:lnTo>
                  <a:lnTo>
                    <a:pt x="2004" y="644"/>
                  </a:lnTo>
                  <a:lnTo>
                    <a:pt x="2025" y="619"/>
                  </a:lnTo>
                  <a:lnTo>
                    <a:pt x="2049" y="594"/>
                  </a:lnTo>
                  <a:lnTo>
                    <a:pt x="2072" y="572"/>
                  </a:lnTo>
                  <a:lnTo>
                    <a:pt x="2098" y="550"/>
                  </a:lnTo>
                  <a:lnTo>
                    <a:pt x="2123" y="529"/>
                  </a:lnTo>
                  <a:lnTo>
                    <a:pt x="2151" y="510"/>
                  </a:lnTo>
                  <a:lnTo>
                    <a:pt x="2178" y="492"/>
                  </a:lnTo>
                  <a:lnTo>
                    <a:pt x="2207" y="475"/>
                  </a:lnTo>
                  <a:lnTo>
                    <a:pt x="2237" y="460"/>
                  </a:lnTo>
                  <a:lnTo>
                    <a:pt x="2268" y="446"/>
                  </a:lnTo>
                  <a:lnTo>
                    <a:pt x="2300" y="433"/>
                  </a:lnTo>
                  <a:lnTo>
                    <a:pt x="2332" y="423"/>
                  </a:lnTo>
                  <a:lnTo>
                    <a:pt x="2365" y="413"/>
                  </a:lnTo>
                  <a:lnTo>
                    <a:pt x="2398" y="406"/>
                  </a:lnTo>
                  <a:lnTo>
                    <a:pt x="2432" y="399"/>
                  </a:lnTo>
                  <a:lnTo>
                    <a:pt x="2467" y="395"/>
                  </a:lnTo>
                  <a:lnTo>
                    <a:pt x="2502" y="393"/>
                  </a:lnTo>
                  <a:lnTo>
                    <a:pt x="2537" y="392"/>
                  </a:lnTo>
                  <a:close/>
                  <a:moveTo>
                    <a:pt x="2449" y="745"/>
                  </a:moveTo>
                  <a:lnTo>
                    <a:pt x="2449" y="745"/>
                  </a:lnTo>
                  <a:lnTo>
                    <a:pt x="2433" y="738"/>
                  </a:lnTo>
                  <a:lnTo>
                    <a:pt x="2415" y="731"/>
                  </a:lnTo>
                  <a:lnTo>
                    <a:pt x="2397" y="728"/>
                  </a:lnTo>
                  <a:lnTo>
                    <a:pt x="2379" y="726"/>
                  </a:lnTo>
                  <a:lnTo>
                    <a:pt x="2359" y="727"/>
                  </a:lnTo>
                  <a:lnTo>
                    <a:pt x="2340" y="730"/>
                  </a:lnTo>
                  <a:lnTo>
                    <a:pt x="2321" y="735"/>
                  </a:lnTo>
                  <a:lnTo>
                    <a:pt x="2302" y="742"/>
                  </a:lnTo>
                  <a:lnTo>
                    <a:pt x="2283" y="751"/>
                  </a:lnTo>
                  <a:lnTo>
                    <a:pt x="2265" y="761"/>
                  </a:lnTo>
                  <a:lnTo>
                    <a:pt x="2247" y="774"/>
                  </a:lnTo>
                  <a:lnTo>
                    <a:pt x="2230" y="788"/>
                  </a:lnTo>
                  <a:lnTo>
                    <a:pt x="2214" y="804"/>
                  </a:lnTo>
                  <a:lnTo>
                    <a:pt x="2198" y="822"/>
                  </a:lnTo>
                  <a:lnTo>
                    <a:pt x="2184" y="841"/>
                  </a:lnTo>
                  <a:lnTo>
                    <a:pt x="2171" y="862"/>
                  </a:lnTo>
                  <a:lnTo>
                    <a:pt x="2159" y="884"/>
                  </a:lnTo>
                  <a:lnTo>
                    <a:pt x="2150" y="906"/>
                  </a:lnTo>
                  <a:lnTo>
                    <a:pt x="2142" y="927"/>
                  </a:lnTo>
                  <a:lnTo>
                    <a:pt x="2137" y="950"/>
                  </a:lnTo>
                  <a:lnTo>
                    <a:pt x="2133" y="972"/>
                  </a:lnTo>
                  <a:lnTo>
                    <a:pt x="2131" y="993"/>
                  </a:lnTo>
                  <a:lnTo>
                    <a:pt x="2131" y="1015"/>
                  </a:lnTo>
                  <a:lnTo>
                    <a:pt x="2133" y="1036"/>
                  </a:lnTo>
                  <a:lnTo>
                    <a:pt x="2136" y="1055"/>
                  </a:lnTo>
                  <a:lnTo>
                    <a:pt x="2141" y="1074"/>
                  </a:lnTo>
                  <a:lnTo>
                    <a:pt x="2149" y="1092"/>
                  </a:lnTo>
                  <a:lnTo>
                    <a:pt x="2157" y="1109"/>
                  </a:lnTo>
                  <a:lnTo>
                    <a:pt x="2168" y="1124"/>
                  </a:lnTo>
                  <a:lnTo>
                    <a:pt x="2181" y="1138"/>
                  </a:lnTo>
                  <a:lnTo>
                    <a:pt x="2194" y="1151"/>
                  </a:lnTo>
                  <a:lnTo>
                    <a:pt x="2209" y="1161"/>
                  </a:lnTo>
                  <a:lnTo>
                    <a:pt x="2218" y="1166"/>
                  </a:lnTo>
                  <a:lnTo>
                    <a:pt x="2225" y="1169"/>
                  </a:lnTo>
                  <a:lnTo>
                    <a:pt x="2233" y="1171"/>
                  </a:lnTo>
                  <a:lnTo>
                    <a:pt x="2240" y="1173"/>
                  </a:lnTo>
                  <a:lnTo>
                    <a:pt x="2248" y="1174"/>
                  </a:lnTo>
                  <a:lnTo>
                    <a:pt x="2255" y="1174"/>
                  </a:lnTo>
                  <a:lnTo>
                    <a:pt x="2262" y="1174"/>
                  </a:lnTo>
                  <a:lnTo>
                    <a:pt x="2268" y="1173"/>
                  </a:lnTo>
                  <a:lnTo>
                    <a:pt x="2274" y="1171"/>
                  </a:lnTo>
                  <a:lnTo>
                    <a:pt x="2281" y="1169"/>
                  </a:lnTo>
                  <a:lnTo>
                    <a:pt x="2293" y="1161"/>
                  </a:lnTo>
                  <a:lnTo>
                    <a:pt x="2305" y="1152"/>
                  </a:lnTo>
                  <a:lnTo>
                    <a:pt x="2317" y="1141"/>
                  </a:lnTo>
                  <a:lnTo>
                    <a:pt x="2327" y="1127"/>
                  </a:lnTo>
                  <a:lnTo>
                    <a:pt x="2339" y="1112"/>
                  </a:lnTo>
                  <a:lnTo>
                    <a:pt x="2350" y="1095"/>
                  </a:lnTo>
                  <a:lnTo>
                    <a:pt x="2360" y="1077"/>
                  </a:lnTo>
                  <a:lnTo>
                    <a:pt x="2384" y="1039"/>
                  </a:lnTo>
                  <a:lnTo>
                    <a:pt x="2407" y="996"/>
                  </a:lnTo>
                  <a:lnTo>
                    <a:pt x="2432" y="955"/>
                  </a:lnTo>
                  <a:lnTo>
                    <a:pt x="2454" y="916"/>
                  </a:lnTo>
                  <a:lnTo>
                    <a:pt x="2464" y="897"/>
                  </a:lnTo>
                  <a:lnTo>
                    <a:pt x="2473" y="880"/>
                  </a:lnTo>
                  <a:lnTo>
                    <a:pt x="2481" y="863"/>
                  </a:lnTo>
                  <a:lnTo>
                    <a:pt x="2486" y="847"/>
                  </a:lnTo>
                  <a:lnTo>
                    <a:pt x="2490" y="831"/>
                  </a:lnTo>
                  <a:lnTo>
                    <a:pt x="2492" y="817"/>
                  </a:lnTo>
                  <a:lnTo>
                    <a:pt x="2491" y="803"/>
                  </a:lnTo>
                  <a:lnTo>
                    <a:pt x="2490" y="796"/>
                  </a:lnTo>
                  <a:lnTo>
                    <a:pt x="2489" y="790"/>
                  </a:lnTo>
                  <a:lnTo>
                    <a:pt x="2487" y="784"/>
                  </a:lnTo>
                  <a:lnTo>
                    <a:pt x="2484" y="778"/>
                  </a:lnTo>
                  <a:lnTo>
                    <a:pt x="2480" y="772"/>
                  </a:lnTo>
                  <a:lnTo>
                    <a:pt x="2475" y="767"/>
                  </a:lnTo>
                  <a:lnTo>
                    <a:pt x="2470" y="761"/>
                  </a:lnTo>
                  <a:lnTo>
                    <a:pt x="2464" y="756"/>
                  </a:lnTo>
                  <a:lnTo>
                    <a:pt x="2457" y="751"/>
                  </a:lnTo>
                  <a:lnTo>
                    <a:pt x="2449" y="745"/>
                  </a:lnTo>
                  <a:close/>
                  <a:moveTo>
                    <a:pt x="2871" y="749"/>
                  </a:moveTo>
                  <a:lnTo>
                    <a:pt x="2871" y="749"/>
                  </a:lnTo>
                  <a:lnTo>
                    <a:pt x="2855" y="734"/>
                  </a:lnTo>
                  <a:lnTo>
                    <a:pt x="2838" y="719"/>
                  </a:lnTo>
                  <a:lnTo>
                    <a:pt x="2820" y="705"/>
                  </a:lnTo>
                  <a:lnTo>
                    <a:pt x="2802" y="692"/>
                  </a:lnTo>
                  <a:lnTo>
                    <a:pt x="2783" y="679"/>
                  </a:lnTo>
                  <a:lnTo>
                    <a:pt x="2763" y="669"/>
                  </a:lnTo>
                  <a:lnTo>
                    <a:pt x="2743" y="658"/>
                  </a:lnTo>
                  <a:lnTo>
                    <a:pt x="2721" y="648"/>
                  </a:lnTo>
                  <a:lnTo>
                    <a:pt x="2700" y="640"/>
                  </a:lnTo>
                  <a:lnTo>
                    <a:pt x="2678" y="632"/>
                  </a:lnTo>
                  <a:lnTo>
                    <a:pt x="2655" y="626"/>
                  </a:lnTo>
                  <a:lnTo>
                    <a:pt x="2633" y="621"/>
                  </a:lnTo>
                  <a:lnTo>
                    <a:pt x="2610" y="616"/>
                  </a:lnTo>
                  <a:lnTo>
                    <a:pt x="2586" y="613"/>
                  </a:lnTo>
                  <a:lnTo>
                    <a:pt x="2562" y="612"/>
                  </a:lnTo>
                  <a:lnTo>
                    <a:pt x="2537" y="611"/>
                  </a:lnTo>
                  <a:lnTo>
                    <a:pt x="2513" y="612"/>
                  </a:lnTo>
                  <a:lnTo>
                    <a:pt x="2489" y="613"/>
                  </a:lnTo>
                  <a:lnTo>
                    <a:pt x="2466" y="616"/>
                  </a:lnTo>
                  <a:lnTo>
                    <a:pt x="2442" y="621"/>
                  </a:lnTo>
                  <a:lnTo>
                    <a:pt x="2419" y="626"/>
                  </a:lnTo>
                  <a:lnTo>
                    <a:pt x="2397" y="632"/>
                  </a:lnTo>
                  <a:lnTo>
                    <a:pt x="2375" y="640"/>
                  </a:lnTo>
                  <a:lnTo>
                    <a:pt x="2353" y="648"/>
                  </a:lnTo>
                  <a:lnTo>
                    <a:pt x="2333" y="658"/>
                  </a:lnTo>
                  <a:lnTo>
                    <a:pt x="2313" y="669"/>
                  </a:lnTo>
                  <a:lnTo>
                    <a:pt x="2292" y="679"/>
                  </a:lnTo>
                  <a:lnTo>
                    <a:pt x="2273" y="692"/>
                  </a:lnTo>
                  <a:lnTo>
                    <a:pt x="2254" y="705"/>
                  </a:lnTo>
                  <a:lnTo>
                    <a:pt x="2237" y="719"/>
                  </a:lnTo>
                  <a:lnTo>
                    <a:pt x="2220" y="734"/>
                  </a:lnTo>
                  <a:lnTo>
                    <a:pt x="2203" y="749"/>
                  </a:lnTo>
                  <a:lnTo>
                    <a:pt x="2187" y="765"/>
                  </a:lnTo>
                  <a:lnTo>
                    <a:pt x="2172" y="784"/>
                  </a:lnTo>
                  <a:lnTo>
                    <a:pt x="2158" y="801"/>
                  </a:lnTo>
                  <a:lnTo>
                    <a:pt x="2146" y="820"/>
                  </a:lnTo>
                  <a:lnTo>
                    <a:pt x="2133" y="839"/>
                  </a:lnTo>
                  <a:lnTo>
                    <a:pt x="2122" y="858"/>
                  </a:lnTo>
                  <a:lnTo>
                    <a:pt x="2111" y="879"/>
                  </a:lnTo>
                  <a:lnTo>
                    <a:pt x="2102" y="900"/>
                  </a:lnTo>
                  <a:lnTo>
                    <a:pt x="2093" y="921"/>
                  </a:lnTo>
                  <a:lnTo>
                    <a:pt x="2086" y="943"/>
                  </a:lnTo>
                  <a:lnTo>
                    <a:pt x="2080" y="966"/>
                  </a:lnTo>
                  <a:lnTo>
                    <a:pt x="2074" y="989"/>
                  </a:lnTo>
                  <a:lnTo>
                    <a:pt x="2070" y="1012"/>
                  </a:lnTo>
                  <a:lnTo>
                    <a:pt x="2067" y="1036"/>
                  </a:lnTo>
                  <a:lnTo>
                    <a:pt x="2066" y="1059"/>
                  </a:lnTo>
                  <a:lnTo>
                    <a:pt x="2065" y="1084"/>
                  </a:lnTo>
                  <a:lnTo>
                    <a:pt x="2066" y="1108"/>
                  </a:lnTo>
                  <a:lnTo>
                    <a:pt x="2067" y="1133"/>
                  </a:lnTo>
                  <a:lnTo>
                    <a:pt x="2070" y="1156"/>
                  </a:lnTo>
                  <a:lnTo>
                    <a:pt x="2074" y="1179"/>
                  </a:lnTo>
                  <a:lnTo>
                    <a:pt x="2080" y="1202"/>
                  </a:lnTo>
                  <a:lnTo>
                    <a:pt x="2086" y="1224"/>
                  </a:lnTo>
                  <a:lnTo>
                    <a:pt x="2093" y="1247"/>
                  </a:lnTo>
                  <a:lnTo>
                    <a:pt x="2102" y="1268"/>
                  </a:lnTo>
                  <a:lnTo>
                    <a:pt x="2111" y="1289"/>
                  </a:lnTo>
                  <a:lnTo>
                    <a:pt x="2122" y="1309"/>
                  </a:lnTo>
                  <a:lnTo>
                    <a:pt x="2133" y="1330"/>
                  </a:lnTo>
                  <a:lnTo>
                    <a:pt x="2146" y="1349"/>
                  </a:lnTo>
                  <a:lnTo>
                    <a:pt x="2158" y="1367"/>
                  </a:lnTo>
                  <a:lnTo>
                    <a:pt x="2172" y="1385"/>
                  </a:lnTo>
                  <a:lnTo>
                    <a:pt x="2187" y="1402"/>
                  </a:lnTo>
                  <a:lnTo>
                    <a:pt x="2203" y="1418"/>
                  </a:lnTo>
                  <a:lnTo>
                    <a:pt x="2220" y="1434"/>
                  </a:lnTo>
                  <a:lnTo>
                    <a:pt x="2237" y="1449"/>
                  </a:lnTo>
                  <a:lnTo>
                    <a:pt x="2254" y="1463"/>
                  </a:lnTo>
                  <a:lnTo>
                    <a:pt x="2273" y="1476"/>
                  </a:lnTo>
                  <a:lnTo>
                    <a:pt x="2292" y="1488"/>
                  </a:lnTo>
                  <a:lnTo>
                    <a:pt x="2313" y="1500"/>
                  </a:lnTo>
                  <a:lnTo>
                    <a:pt x="2333" y="1511"/>
                  </a:lnTo>
                  <a:lnTo>
                    <a:pt x="2353" y="1520"/>
                  </a:lnTo>
                  <a:lnTo>
                    <a:pt x="2375" y="1528"/>
                  </a:lnTo>
                  <a:lnTo>
                    <a:pt x="2397" y="1535"/>
                  </a:lnTo>
                  <a:lnTo>
                    <a:pt x="2419" y="1541"/>
                  </a:lnTo>
                  <a:lnTo>
                    <a:pt x="2442" y="1547"/>
                  </a:lnTo>
                  <a:lnTo>
                    <a:pt x="2466" y="1551"/>
                  </a:lnTo>
                  <a:lnTo>
                    <a:pt x="2489" y="1554"/>
                  </a:lnTo>
                  <a:lnTo>
                    <a:pt x="2513" y="1556"/>
                  </a:lnTo>
                  <a:lnTo>
                    <a:pt x="2537" y="1556"/>
                  </a:lnTo>
                  <a:lnTo>
                    <a:pt x="2562" y="1556"/>
                  </a:lnTo>
                  <a:lnTo>
                    <a:pt x="2586" y="1554"/>
                  </a:lnTo>
                  <a:lnTo>
                    <a:pt x="2610" y="1551"/>
                  </a:lnTo>
                  <a:lnTo>
                    <a:pt x="2633" y="1547"/>
                  </a:lnTo>
                  <a:lnTo>
                    <a:pt x="2655" y="1541"/>
                  </a:lnTo>
                  <a:lnTo>
                    <a:pt x="2678" y="1535"/>
                  </a:lnTo>
                  <a:lnTo>
                    <a:pt x="2700" y="1528"/>
                  </a:lnTo>
                  <a:lnTo>
                    <a:pt x="2721" y="1520"/>
                  </a:lnTo>
                  <a:lnTo>
                    <a:pt x="2743" y="1511"/>
                  </a:lnTo>
                  <a:lnTo>
                    <a:pt x="2763" y="1500"/>
                  </a:lnTo>
                  <a:lnTo>
                    <a:pt x="2783" y="1488"/>
                  </a:lnTo>
                  <a:lnTo>
                    <a:pt x="2802" y="1476"/>
                  </a:lnTo>
                  <a:lnTo>
                    <a:pt x="2820" y="1463"/>
                  </a:lnTo>
                  <a:lnTo>
                    <a:pt x="2838" y="1449"/>
                  </a:lnTo>
                  <a:lnTo>
                    <a:pt x="2855" y="1434"/>
                  </a:lnTo>
                  <a:lnTo>
                    <a:pt x="2871" y="1418"/>
                  </a:lnTo>
                  <a:lnTo>
                    <a:pt x="2887" y="1402"/>
                  </a:lnTo>
                  <a:lnTo>
                    <a:pt x="2902" y="1385"/>
                  </a:lnTo>
                  <a:lnTo>
                    <a:pt x="2916" y="1367"/>
                  </a:lnTo>
                  <a:lnTo>
                    <a:pt x="2930" y="1349"/>
                  </a:lnTo>
                  <a:lnTo>
                    <a:pt x="2942" y="1330"/>
                  </a:lnTo>
                  <a:lnTo>
                    <a:pt x="2953" y="1309"/>
                  </a:lnTo>
                  <a:lnTo>
                    <a:pt x="2964" y="1289"/>
                  </a:lnTo>
                  <a:lnTo>
                    <a:pt x="2973" y="1268"/>
                  </a:lnTo>
                  <a:lnTo>
                    <a:pt x="2982" y="1247"/>
                  </a:lnTo>
                  <a:lnTo>
                    <a:pt x="2989" y="1224"/>
                  </a:lnTo>
                  <a:lnTo>
                    <a:pt x="2995" y="1202"/>
                  </a:lnTo>
                  <a:lnTo>
                    <a:pt x="3000" y="1179"/>
                  </a:lnTo>
                  <a:lnTo>
                    <a:pt x="3004" y="1156"/>
                  </a:lnTo>
                  <a:lnTo>
                    <a:pt x="3008" y="1133"/>
                  </a:lnTo>
                  <a:lnTo>
                    <a:pt x="3010" y="1108"/>
                  </a:lnTo>
                  <a:lnTo>
                    <a:pt x="3010" y="1084"/>
                  </a:lnTo>
                  <a:lnTo>
                    <a:pt x="3010" y="1059"/>
                  </a:lnTo>
                  <a:lnTo>
                    <a:pt x="3008" y="1036"/>
                  </a:lnTo>
                  <a:lnTo>
                    <a:pt x="3004" y="1012"/>
                  </a:lnTo>
                  <a:lnTo>
                    <a:pt x="3000" y="989"/>
                  </a:lnTo>
                  <a:lnTo>
                    <a:pt x="2995" y="966"/>
                  </a:lnTo>
                  <a:lnTo>
                    <a:pt x="2989" y="943"/>
                  </a:lnTo>
                  <a:lnTo>
                    <a:pt x="2982" y="921"/>
                  </a:lnTo>
                  <a:lnTo>
                    <a:pt x="2973" y="900"/>
                  </a:lnTo>
                  <a:lnTo>
                    <a:pt x="2964" y="879"/>
                  </a:lnTo>
                  <a:lnTo>
                    <a:pt x="2953" y="858"/>
                  </a:lnTo>
                  <a:lnTo>
                    <a:pt x="2942" y="839"/>
                  </a:lnTo>
                  <a:lnTo>
                    <a:pt x="2930" y="820"/>
                  </a:lnTo>
                  <a:lnTo>
                    <a:pt x="2916" y="801"/>
                  </a:lnTo>
                  <a:lnTo>
                    <a:pt x="2902" y="784"/>
                  </a:lnTo>
                  <a:lnTo>
                    <a:pt x="2887" y="765"/>
                  </a:lnTo>
                  <a:lnTo>
                    <a:pt x="2871" y="749"/>
                  </a:lnTo>
                  <a:close/>
                  <a:moveTo>
                    <a:pt x="2177" y="0"/>
                  </a:moveTo>
                  <a:lnTo>
                    <a:pt x="2025" y="290"/>
                  </a:lnTo>
                  <a:lnTo>
                    <a:pt x="1508" y="290"/>
                  </a:lnTo>
                  <a:lnTo>
                    <a:pt x="1494" y="291"/>
                  </a:lnTo>
                  <a:lnTo>
                    <a:pt x="1481" y="291"/>
                  </a:lnTo>
                  <a:lnTo>
                    <a:pt x="1469" y="293"/>
                  </a:lnTo>
                  <a:lnTo>
                    <a:pt x="1456" y="295"/>
                  </a:lnTo>
                  <a:lnTo>
                    <a:pt x="1443" y="298"/>
                  </a:lnTo>
                  <a:lnTo>
                    <a:pt x="1430" y="301"/>
                  </a:lnTo>
                  <a:lnTo>
                    <a:pt x="1407" y="311"/>
                  </a:lnTo>
                  <a:lnTo>
                    <a:pt x="1384" y="322"/>
                  </a:lnTo>
                  <a:lnTo>
                    <a:pt x="1362" y="334"/>
                  </a:lnTo>
                  <a:lnTo>
                    <a:pt x="1342" y="349"/>
                  </a:lnTo>
                  <a:lnTo>
                    <a:pt x="1324" y="366"/>
                  </a:lnTo>
                  <a:lnTo>
                    <a:pt x="1307" y="385"/>
                  </a:lnTo>
                  <a:lnTo>
                    <a:pt x="1292" y="406"/>
                  </a:lnTo>
                  <a:lnTo>
                    <a:pt x="1278" y="427"/>
                  </a:lnTo>
                  <a:lnTo>
                    <a:pt x="1268" y="449"/>
                  </a:lnTo>
                  <a:lnTo>
                    <a:pt x="1259" y="474"/>
                  </a:lnTo>
                  <a:lnTo>
                    <a:pt x="1255" y="486"/>
                  </a:lnTo>
                  <a:lnTo>
                    <a:pt x="1253" y="498"/>
                  </a:lnTo>
                  <a:lnTo>
                    <a:pt x="1250" y="511"/>
                  </a:lnTo>
                  <a:lnTo>
                    <a:pt x="1248" y="524"/>
                  </a:lnTo>
                  <a:lnTo>
                    <a:pt x="1247" y="538"/>
                  </a:lnTo>
                  <a:lnTo>
                    <a:pt x="1247" y="550"/>
                  </a:lnTo>
                  <a:lnTo>
                    <a:pt x="1247" y="1663"/>
                  </a:lnTo>
                  <a:lnTo>
                    <a:pt x="1247" y="1677"/>
                  </a:lnTo>
                  <a:lnTo>
                    <a:pt x="1248" y="1689"/>
                  </a:lnTo>
                  <a:lnTo>
                    <a:pt x="1250" y="1702"/>
                  </a:lnTo>
                  <a:lnTo>
                    <a:pt x="1253" y="1715"/>
                  </a:lnTo>
                  <a:lnTo>
                    <a:pt x="1255" y="1728"/>
                  </a:lnTo>
                  <a:lnTo>
                    <a:pt x="1259" y="1740"/>
                  </a:lnTo>
                  <a:lnTo>
                    <a:pt x="1268" y="1764"/>
                  </a:lnTo>
                  <a:lnTo>
                    <a:pt x="1278" y="1787"/>
                  </a:lnTo>
                  <a:lnTo>
                    <a:pt x="1292" y="1809"/>
                  </a:lnTo>
                  <a:lnTo>
                    <a:pt x="1307" y="1829"/>
                  </a:lnTo>
                  <a:lnTo>
                    <a:pt x="1324" y="1847"/>
                  </a:lnTo>
                  <a:lnTo>
                    <a:pt x="1342" y="1864"/>
                  </a:lnTo>
                  <a:lnTo>
                    <a:pt x="1362" y="1879"/>
                  </a:lnTo>
                  <a:lnTo>
                    <a:pt x="1384" y="1893"/>
                  </a:lnTo>
                  <a:lnTo>
                    <a:pt x="1407" y="1903"/>
                  </a:lnTo>
                  <a:lnTo>
                    <a:pt x="1430" y="1912"/>
                  </a:lnTo>
                  <a:lnTo>
                    <a:pt x="1443" y="1916"/>
                  </a:lnTo>
                  <a:lnTo>
                    <a:pt x="1456" y="1918"/>
                  </a:lnTo>
                  <a:lnTo>
                    <a:pt x="1469" y="1920"/>
                  </a:lnTo>
                  <a:lnTo>
                    <a:pt x="1481" y="1922"/>
                  </a:lnTo>
                  <a:lnTo>
                    <a:pt x="1494" y="1923"/>
                  </a:lnTo>
                  <a:lnTo>
                    <a:pt x="1508" y="1923"/>
                  </a:lnTo>
                  <a:lnTo>
                    <a:pt x="3199" y="1923"/>
                  </a:lnTo>
                  <a:lnTo>
                    <a:pt x="3213" y="1923"/>
                  </a:lnTo>
                  <a:lnTo>
                    <a:pt x="3226" y="1922"/>
                  </a:lnTo>
                  <a:lnTo>
                    <a:pt x="3240" y="1920"/>
                  </a:lnTo>
                  <a:lnTo>
                    <a:pt x="3252" y="1918"/>
                  </a:lnTo>
                  <a:lnTo>
                    <a:pt x="3265" y="1916"/>
                  </a:lnTo>
                  <a:lnTo>
                    <a:pt x="3277" y="1912"/>
                  </a:lnTo>
                  <a:lnTo>
                    <a:pt x="3301" y="1903"/>
                  </a:lnTo>
                  <a:lnTo>
                    <a:pt x="3324" y="1893"/>
                  </a:lnTo>
                  <a:lnTo>
                    <a:pt x="3345" y="1879"/>
                  </a:lnTo>
                  <a:lnTo>
                    <a:pt x="3365" y="1864"/>
                  </a:lnTo>
                  <a:lnTo>
                    <a:pt x="3384" y="1847"/>
                  </a:lnTo>
                  <a:lnTo>
                    <a:pt x="3401" y="1829"/>
                  </a:lnTo>
                  <a:lnTo>
                    <a:pt x="3416" y="1809"/>
                  </a:lnTo>
                  <a:lnTo>
                    <a:pt x="3429" y="1787"/>
                  </a:lnTo>
                  <a:lnTo>
                    <a:pt x="3440" y="1764"/>
                  </a:lnTo>
                  <a:lnTo>
                    <a:pt x="3449" y="1740"/>
                  </a:lnTo>
                  <a:lnTo>
                    <a:pt x="3452" y="1728"/>
                  </a:lnTo>
                  <a:lnTo>
                    <a:pt x="3456" y="1715"/>
                  </a:lnTo>
                  <a:lnTo>
                    <a:pt x="3458" y="1702"/>
                  </a:lnTo>
                  <a:lnTo>
                    <a:pt x="3459" y="1689"/>
                  </a:lnTo>
                  <a:lnTo>
                    <a:pt x="3460" y="1677"/>
                  </a:lnTo>
                  <a:lnTo>
                    <a:pt x="3461" y="1663"/>
                  </a:lnTo>
                  <a:lnTo>
                    <a:pt x="3461" y="550"/>
                  </a:lnTo>
                  <a:lnTo>
                    <a:pt x="3460" y="538"/>
                  </a:lnTo>
                  <a:lnTo>
                    <a:pt x="3459" y="524"/>
                  </a:lnTo>
                  <a:lnTo>
                    <a:pt x="3458" y="511"/>
                  </a:lnTo>
                  <a:lnTo>
                    <a:pt x="3456" y="498"/>
                  </a:lnTo>
                  <a:lnTo>
                    <a:pt x="3452" y="486"/>
                  </a:lnTo>
                  <a:lnTo>
                    <a:pt x="3449" y="474"/>
                  </a:lnTo>
                  <a:lnTo>
                    <a:pt x="3440" y="449"/>
                  </a:lnTo>
                  <a:lnTo>
                    <a:pt x="3429" y="427"/>
                  </a:lnTo>
                  <a:lnTo>
                    <a:pt x="3416" y="406"/>
                  </a:lnTo>
                  <a:lnTo>
                    <a:pt x="3401" y="385"/>
                  </a:lnTo>
                  <a:lnTo>
                    <a:pt x="3384" y="366"/>
                  </a:lnTo>
                  <a:lnTo>
                    <a:pt x="3365" y="349"/>
                  </a:lnTo>
                  <a:lnTo>
                    <a:pt x="3345" y="334"/>
                  </a:lnTo>
                  <a:lnTo>
                    <a:pt x="3324" y="322"/>
                  </a:lnTo>
                  <a:lnTo>
                    <a:pt x="3301" y="311"/>
                  </a:lnTo>
                  <a:lnTo>
                    <a:pt x="3277" y="301"/>
                  </a:lnTo>
                  <a:lnTo>
                    <a:pt x="3265" y="298"/>
                  </a:lnTo>
                  <a:lnTo>
                    <a:pt x="3252" y="295"/>
                  </a:lnTo>
                  <a:lnTo>
                    <a:pt x="3240" y="293"/>
                  </a:lnTo>
                  <a:lnTo>
                    <a:pt x="3226" y="291"/>
                  </a:lnTo>
                  <a:lnTo>
                    <a:pt x="3213" y="291"/>
                  </a:lnTo>
                  <a:lnTo>
                    <a:pt x="3199" y="290"/>
                  </a:lnTo>
                  <a:lnTo>
                    <a:pt x="3117" y="290"/>
                  </a:lnTo>
                  <a:lnTo>
                    <a:pt x="2942" y="0"/>
                  </a:lnTo>
                  <a:lnTo>
                    <a:pt x="2177" y="0"/>
                  </a:lnTo>
                  <a:close/>
                  <a:moveTo>
                    <a:pt x="3348" y="2227"/>
                  </a:moveTo>
                  <a:lnTo>
                    <a:pt x="1398" y="2227"/>
                  </a:lnTo>
                  <a:lnTo>
                    <a:pt x="276" y="5568"/>
                  </a:lnTo>
                  <a:lnTo>
                    <a:pt x="0" y="5568"/>
                  </a:lnTo>
                  <a:lnTo>
                    <a:pt x="0" y="5920"/>
                  </a:lnTo>
                  <a:lnTo>
                    <a:pt x="569" y="5920"/>
                  </a:lnTo>
                  <a:lnTo>
                    <a:pt x="569" y="5625"/>
                  </a:lnTo>
                  <a:lnTo>
                    <a:pt x="1038" y="4412"/>
                  </a:lnTo>
                  <a:lnTo>
                    <a:pt x="1246" y="4403"/>
                  </a:lnTo>
                  <a:lnTo>
                    <a:pt x="1911" y="2714"/>
                  </a:lnTo>
                  <a:lnTo>
                    <a:pt x="2835" y="2714"/>
                  </a:lnTo>
                  <a:lnTo>
                    <a:pt x="3500" y="4403"/>
                  </a:lnTo>
                  <a:lnTo>
                    <a:pt x="3709" y="4412"/>
                  </a:lnTo>
                  <a:lnTo>
                    <a:pt x="4178" y="5625"/>
                  </a:lnTo>
                  <a:lnTo>
                    <a:pt x="4178" y="5920"/>
                  </a:lnTo>
                  <a:lnTo>
                    <a:pt x="4748" y="5920"/>
                  </a:lnTo>
                  <a:lnTo>
                    <a:pt x="4748" y="5568"/>
                  </a:lnTo>
                  <a:lnTo>
                    <a:pt x="4471" y="5568"/>
                  </a:lnTo>
                  <a:lnTo>
                    <a:pt x="3348" y="22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78634" y="4267080"/>
              <a:ext cx="1841286" cy="45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+mj-ea"/>
                  <a:ea typeface="+mj-ea"/>
                </a:rPr>
                <a:t>摄影爱好者</a:t>
              </a:r>
              <a:endParaRPr lang="en-US" altLang="zh-CN" dirty="0" smtClean="0">
                <a:latin typeface="+mj-ea"/>
                <a:ea typeface="+mj-ea"/>
              </a:endParaRPr>
            </a:p>
          </p:txBody>
        </p:sp>
        <p:sp>
          <p:nvSpPr>
            <p:cNvPr id="11" name="KSO_Shape"/>
            <p:cNvSpPr>
              <a:spLocks/>
            </p:cNvSpPr>
            <p:nvPr/>
          </p:nvSpPr>
          <p:spPr bwMode="auto">
            <a:xfrm>
              <a:off x="3377025" y="1761044"/>
              <a:ext cx="952500" cy="711200"/>
            </a:xfrm>
            <a:custGeom>
              <a:avLst/>
              <a:gdLst>
                <a:gd name="T0" fmla="*/ 319412206 w 11015"/>
                <a:gd name="T1" fmla="*/ 113428496 h 8233"/>
                <a:gd name="T2" fmla="*/ 303559804 w 11015"/>
                <a:gd name="T3" fmla="*/ 86871270 h 8233"/>
                <a:gd name="T4" fmla="*/ 318036421 w 11015"/>
                <a:gd name="T5" fmla="*/ 72950306 h 8233"/>
                <a:gd name="T6" fmla="*/ 326201892 w 11015"/>
                <a:gd name="T7" fmla="*/ 61269971 h 8233"/>
                <a:gd name="T8" fmla="*/ 318305525 w 11015"/>
                <a:gd name="T9" fmla="*/ 51800204 h 8233"/>
                <a:gd name="T10" fmla="*/ 296770118 w 11015"/>
                <a:gd name="T11" fmla="*/ 52875513 h 8233"/>
                <a:gd name="T12" fmla="*/ 294676434 w 11015"/>
                <a:gd name="T13" fmla="*/ 65153453 h 8233"/>
                <a:gd name="T14" fmla="*/ 277777017 w 11015"/>
                <a:gd name="T15" fmla="*/ 36863536 h 8233"/>
                <a:gd name="T16" fmla="*/ 257766994 w 11015"/>
                <a:gd name="T17" fmla="*/ 6930593 h 8233"/>
                <a:gd name="T18" fmla="*/ 201984305 w 11015"/>
                <a:gd name="T19" fmla="*/ 567543 h 8233"/>
                <a:gd name="T20" fmla="*/ 80727899 w 11015"/>
                <a:gd name="T21" fmla="*/ 3913371 h 8233"/>
                <a:gd name="T22" fmla="*/ 62781813 w 11015"/>
                <a:gd name="T23" fmla="*/ 16280977 h 8233"/>
                <a:gd name="T24" fmla="*/ 41605269 w 11015"/>
                <a:gd name="T25" fmla="*/ 64048082 h 8233"/>
                <a:gd name="T26" fmla="*/ 34097684 w 11015"/>
                <a:gd name="T27" fmla="*/ 57655316 h 8233"/>
                <a:gd name="T28" fmla="*/ 27397930 w 11015"/>
                <a:gd name="T29" fmla="*/ 51053327 h 8233"/>
                <a:gd name="T30" fmla="*/ 4157448 w 11015"/>
                <a:gd name="T31" fmla="*/ 54548427 h 8233"/>
                <a:gd name="T32" fmla="*/ 5802684 w 11015"/>
                <a:gd name="T33" fmla="*/ 70082527 h 8233"/>
                <a:gd name="T34" fmla="*/ 31884321 w 11015"/>
                <a:gd name="T35" fmla="*/ 74354392 h 8233"/>
                <a:gd name="T36" fmla="*/ 17228360 w 11015"/>
                <a:gd name="T37" fmla="*/ 103809458 h 8233"/>
                <a:gd name="T38" fmla="*/ 3140526 w 11015"/>
                <a:gd name="T39" fmla="*/ 125288164 h 8233"/>
                <a:gd name="T40" fmla="*/ 628140 w 11015"/>
                <a:gd name="T41" fmla="*/ 174071145 h 8233"/>
                <a:gd name="T42" fmla="*/ 7357987 w 11015"/>
                <a:gd name="T43" fmla="*/ 198298420 h 8233"/>
                <a:gd name="T44" fmla="*/ 16241357 w 11015"/>
                <a:gd name="T45" fmla="*/ 245886364 h 8233"/>
                <a:gd name="T46" fmla="*/ 61854477 w 11015"/>
                <a:gd name="T47" fmla="*/ 206842150 h 8233"/>
                <a:gd name="T48" fmla="*/ 226989354 w 11015"/>
                <a:gd name="T49" fmla="*/ 208634446 h 8233"/>
                <a:gd name="T50" fmla="*/ 271346367 w 11015"/>
                <a:gd name="T51" fmla="*/ 245946142 h 8233"/>
                <a:gd name="T52" fmla="*/ 317826983 w 11015"/>
                <a:gd name="T53" fmla="*/ 200299939 h 8233"/>
                <a:gd name="T54" fmla="*/ 327368413 w 11015"/>
                <a:gd name="T55" fmla="*/ 185243715 h 8233"/>
                <a:gd name="T56" fmla="*/ 80787738 w 11015"/>
                <a:gd name="T57" fmla="*/ 15026162 h 8233"/>
                <a:gd name="T58" fmla="*/ 219721126 w 11015"/>
                <a:gd name="T59" fmla="*/ 13831298 h 8233"/>
                <a:gd name="T60" fmla="*/ 265424177 w 11015"/>
                <a:gd name="T61" fmla="*/ 33159214 h 8233"/>
                <a:gd name="T62" fmla="*/ 164716175 w 11015"/>
                <a:gd name="T63" fmla="*/ 70948960 h 8233"/>
                <a:gd name="T64" fmla="*/ 64905417 w 11015"/>
                <a:gd name="T65" fmla="*/ 31456411 h 8233"/>
                <a:gd name="T66" fmla="*/ 28085736 w 11015"/>
                <a:gd name="T67" fmla="*/ 188679209 h 8233"/>
                <a:gd name="T68" fmla="*/ 19381883 w 11015"/>
                <a:gd name="T69" fmla="*/ 179089887 h 8233"/>
                <a:gd name="T70" fmla="*/ 23300148 w 11015"/>
                <a:gd name="T71" fmla="*/ 167051058 h 8233"/>
                <a:gd name="T72" fmla="*/ 35683080 w 11015"/>
                <a:gd name="T73" fmla="*/ 164332552 h 8233"/>
                <a:gd name="T74" fmla="*/ 44386932 w 11015"/>
                <a:gd name="T75" fmla="*/ 173921874 h 8233"/>
                <a:gd name="T76" fmla="*/ 40498588 w 11015"/>
                <a:gd name="T77" fmla="*/ 185960703 h 8233"/>
                <a:gd name="T78" fmla="*/ 81206440 w 11015"/>
                <a:gd name="T79" fmla="*/ 136162017 h 8233"/>
                <a:gd name="T80" fmla="*/ 59162572 w 11015"/>
                <a:gd name="T81" fmla="*/ 141240536 h 8233"/>
                <a:gd name="T82" fmla="*/ 29581373 w 11015"/>
                <a:gd name="T83" fmla="*/ 133981338 h 8233"/>
                <a:gd name="T84" fmla="*/ 24346990 w 11015"/>
                <a:gd name="T85" fmla="*/ 110500940 h 8233"/>
                <a:gd name="T86" fmla="*/ 31645137 w 11015"/>
                <a:gd name="T87" fmla="*/ 96759309 h 8233"/>
                <a:gd name="T88" fmla="*/ 62692054 w 11015"/>
                <a:gd name="T89" fmla="*/ 115400299 h 8233"/>
                <a:gd name="T90" fmla="*/ 81206440 w 11015"/>
                <a:gd name="T91" fmla="*/ 124899954 h 8233"/>
                <a:gd name="T92" fmla="*/ 217089061 w 11015"/>
                <a:gd name="T93" fmla="*/ 188111666 h 8233"/>
                <a:gd name="T94" fmla="*/ 112373036 w 11015"/>
                <a:gd name="T95" fmla="*/ 188111666 h 8233"/>
                <a:gd name="T96" fmla="*/ 114975181 w 11015"/>
                <a:gd name="T97" fmla="*/ 161345218 h 8233"/>
                <a:gd name="T98" fmla="*/ 266680284 w 11015"/>
                <a:gd name="T99" fmla="*/ 141150870 h 8233"/>
                <a:gd name="T100" fmla="*/ 247777115 w 11015"/>
                <a:gd name="T101" fmla="*/ 135176202 h 8233"/>
                <a:gd name="T102" fmla="*/ 250080064 w 11015"/>
                <a:gd name="T103" fmla="*/ 123197151 h 8233"/>
                <a:gd name="T104" fmla="*/ 282712204 w 11015"/>
                <a:gd name="T105" fmla="*/ 104078285 h 8233"/>
                <a:gd name="T106" fmla="*/ 300568704 w 11015"/>
                <a:gd name="T107" fmla="*/ 98043840 h 8233"/>
                <a:gd name="T108" fmla="*/ 304935590 w 11015"/>
                <a:gd name="T109" fmla="*/ 120448756 h 8233"/>
                <a:gd name="T110" fmla="*/ 294317398 w 11015"/>
                <a:gd name="T111" fmla="*/ 137685659 h 8233"/>
                <a:gd name="T112" fmla="*/ 296889797 w 11015"/>
                <a:gd name="T113" fmla="*/ 189246752 h 8233"/>
                <a:gd name="T114" fmla="*/ 286062167 w 11015"/>
                <a:gd name="T115" fmla="*/ 182017443 h 8233"/>
                <a:gd name="T116" fmla="*/ 286989504 w 11015"/>
                <a:gd name="T117" fmla="*/ 169381182 h 8233"/>
                <a:gd name="T118" fmla="*/ 298205743 w 11015"/>
                <a:gd name="T119" fmla="*/ 163765008 h 8233"/>
                <a:gd name="T120" fmla="*/ 309093211 w 11015"/>
                <a:gd name="T121" fmla="*/ 170994318 h 8233"/>
                <a:gd name="T122" fmla="*/ 308165875 w 11015"/>
                <a:gd name="T123" fmla="*/ 183660468 h 823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1015" h="8233">
                  <a:moveTo>
                    <a:pt x="10985" y="4535"/>
                  </a:moveTo>
                  <a:lnTo>
                    <a:pt x="10985" y="4535"/>
                  </a:lnTo>
                  <a:lnTo>
                    <a:pt x="10981" y="4498"/>
                  </a:lnTo>
                  <a:lnTo>
                    <a:pt x="10976" y="4458"/>
                  </a:lnTo>
                  <a:lnTo>
                    <a:pt x="10968" y="4413"/>
                  </a:lnTo>
                  <a:lnTo>
                    <a:pt x="10958" y="4363"/>
                  </a:lnTo>
                  <a:lnTo>
                    <a:pt x="10945" y="4310"/>
                  </a:lnTo>
                  <a:lnTo>
                    <a:pt x="10930" y="4254"/>
                  </a:lnTo>
                  <a:lnTo>
                    <a:pt x="10920" y="4225"/>
                  </a:lnTo>
                  <a:lnTo>
                    <a:pt x="10910" y="4194"/>
                  </a:lnTo>
                  <a:lnTo>
                    <a:pt x="10898" y="4164"/>
                  </a:lnTo>
                  <a:lnTo>
                    <a:pt x="10885" y="4132"/>
                  </a:lnTo>
                  <a:lnTo>
                    <a:pt x="10872" y="4100"/>
                  </a:lnTo>
                  <a:lnTo>
                    <a:pt x="10856" y="4068"/>
                  </a:lnTo>
                  <a:lnTo>
                    <a:pt x="10840" y="4035"/>
                  </a:lnTo>
                  <a:lnTo>
                    <a:pt x="10821" y="4002"/>
                  </a:lnTo>
                  <a:lnTo>
                    <a:pt x="10802" y="3969"/>
                  </a:lnTo>
                  <a:lnTo>
                    <a:pt x="10780" y="3935"/>
                  </a:lnTo>
                  <a:lnTo>
                    <a:pt x="10758" y="3900"/>
                  </a:lnTo>
                  <a:lnTo>
                    <a:pt x="10733" y="3866"/>
                  </a:lnTo>
                  <a:lnTo>
                    <a:pt x="10707" y="3831"/>
                  </a:lnTo>
                  <a:lnTo>
                    <a:pt x="10679" y="3797"/>
                  </a:lnTo>
                  <a:lnTo>
                    <a:pt x="10649" y="3762"/>
                  </a:lnTo>
                  <a:lnTo>
                    <a:pt x="10617" y="3727"/>
                  </a:lnTo>
                  <a:lnTo>
                    <a:pt x="10584" y="3693"/>
                  </a:lnTo>
                  <a:lnTo>
                    <a:pt x="10548" y="3657"/>
                  </a:lnTo>
                  <a:lnTo>
                    <a:pt x="10510" y="3623"/>
                  </a:lnTo>
                  <a:lnTo>
                    <a:pt x="10470" y="3589"/>
                  </a:lnTo>
                  <a:lnTo>
                    <a:pt x="10462" y="3551"/>
                  </a:lnTo>
                  <a:lnTo>
                    <a:pt x="10451" y="3513"/>
                  </a:lnTo>
                  <a:lnTo>
                    <a:pt x="10439" y="3475"/>
                  </a:lnTo>
                  <a:lnTo>
                    <a:pt x="10426" y="3437"/>
                  </a:lnTo>
                  <a:lnTo>
                    <a:pt x="10413" y="3399"/>
                  </a:lnTo>
                  <a:lnTo>
                    <a:pt x="10398" y="3360"/>
                  </a:lnTo>
                  <a:lnTo>
                    <a:pt x="10381" y="3322"/>
                  </a:lnTo>
                  <a:lnTo>
                    <a:pt x="10363" y="3283"/>
                  </a:lnTo>
                  <a:lnTo>
                    <a:pt x="10346" y="3245"/>
                  </a:lnTo>
                  <a:lnTo>
                    <a:pt x="10327" y="3206"/>
                  </a:lnTo>
                  <a:lnTo>
                    <a:pt x="10307" y="3168"/>
                  </a:lnTo>
                  <a:lnTo>
                    <a:pt x="10285" y="3130"/>
                  </a:lnTo>
                  <a:lnTo>
                    <a:pt x="10243" y="3054"/>
                  </a:lnTo>
                  <a:lnTo>
                    <a:pt x="10196" y="2981"/>
                  </a:lnTo>
                  <a:lnTo>
                    <a:pt x="10149" y="2908"/>
                  </a:lnTo>
                  <a:lnTo>
                    <a:pt x="10102" y="2837"/>
                  </a:lnTo>
                  <a:lnTo>
                    <a:pt x="10052" y="2770"/>
                  </a:lnTo>
                  <a:lnTo>
                    <a:pt x="10003" y="2706"/>
                  </a:lnTo>
                  <a:lnTo>
                    <a:pt x="9956" y="2644"/>
                  </a:lnTo>
                  <a:lnTo>
                    <a:pt x="9908" y="2586"/>
                  </a:lnTo>
                  <a:lnTo>
                    <a:pt x="9863" y="2533"/>
                  </a:lnTo>
                  <a:lnTo>
                    <a:pt x="9820" y="2483"/>
                  </a:lnTo>
                  <a:lnTo>
                    <a:pt x="9881" y="2486"/>
                  </a:lnTo>
                  <a:lnTo>
                    <a:pt x="9949" y="2489"/>
                  </a:lnTo>
                  <a:lnTo>
                    <a:pt x="9976" y="2490"/>
                  </a:lnTo>
                  <a:lnTo>
                    <a:pt x="10009" y="2491"/>
                  </a:lnTo>
                  <a:lnTo>
                    <a:pt x="10092" y="2490"/>
                  </a:lnTo>
                  <a:lnTo>
                    <a:pt x="10193" y="2487"/>
                  </a:lnTo>
                  <a:lnTo>
                    <a:pt x="10303" y="2481"/>
                  </a:lnTo>
                  <a:lnTo>
                    <a:pt x="10360" y="2476"/>
                  </a:lnTo>
                  <a:lnTo>
                    <a:pt x="10418" y="2471"/>
                  </a:lnTo>
                  <a:lnTo>
                    <a:pt x="10475" y="2464"/>
                  </a:lnTo>
                  <a:lnTo>
                    <a:pt x="10529" y="2458"/>
                  </a:lnTo>
                  <a:lnTo>
                    <a:pt x="10583" y="2450"/>
                  </a:lnTo>
                  <a:lnTo>
                    <a:pt x="10633" y="2442"/>
                  </a:lnTo>
                  <a:lnTo>
                    <a:pt x="10680" y="2432"/>
                  </a:lnTo>
                  <a:lnTo>
                    <a:pt x="10722" y="2422"/>
                  </a:lnTo>
                  <a:lnTo>
                    <a:pt x="10732" y="2418"/>
                  </a:lnTo>
                  <a:lnTo>
                    <a:pt x="10741" y="2414"/>
                  </a:lnTo>
                  <a:lnTo>
                    <a:pt x="10759" y="2405"/>
                  </a:lnTo>
                  <a:lnTo>
                    <a:pt x="10776" y="2393"/>
                  </a:lnTo>
                  <a:lnTo>
                    <a:pt x="10792" y="2380"/>
                  </a:lnTo>
                  <a:lnTo>
                    <a:pt x="10806" y="2363"/>
                  </a:lnTo>
                  <a:lnTo>
                    <a:pt x="10821" y="2346"/>
                  </a:lnTo>
                  <a:lnTo>
                    <a:pt x="10834" y="2327"/>
                  </a:lnTo>
                  <a:lnTo>
                    <a:pt x="10844" y="2305"/>
                  </a:lnTo>
                  <a:lnTo>
                    <a:pt x="10855" y="2284"/>
                  </a:lnTo>
                  <a:lnTo>
                    <a:pt x="10865" y="2260"/>
                  </a:lnTo>
                  <a:lnTo>
                    <a:pt x="10874" y="2236"/>
                  </a:lnTo>
                  <a:lnTo>
                    <a:pt x="10881" y="2211"/>
                  </a:lnTo>
                  <a:lnTo>
                    <a:pt x="10888" y="2185"/>
                  </a:lnTo>
                  <a:lnTo>
                    <a:pt x="10893" y="2158"/>
                  </a:lnTo>
                  <a:lnTo>
                    <a:pt x="10898" y="2131"/>
                  </a:lnTo>
                  <a:lnTo>
                    <a:pt x="10901" y="2104"/>
                  </a:lnTo>
                  <a:lnTo>
                    <a:pt x="10905" y="2077"/>
                  </a:lnTo>
                  <a:lnTo>
                    <a:pt x="10906" y="2051"/>
                  </a:lnTo>
                  <a:lnTo>
                    <a:pt x="10907" y="2023"/>
                  </a:lnTo>
                  <a:lnTo>
                    <a:pt x="10907" y="1997"/>
                  </a:lnTo>
                  <a:lnTo>
                    <a:pt x="10906" y="1972"/>
                  </a:lnTo>
                  <a:lnTo>
                    <a:pt x="10905" y="1948"/>
                  </a:lnTo>
                  <a:lnTo>
                    <a:pt x="10902" y="1924"/>
                  </a:lnTo>
                  <a:lnTo>
                    <a:pt x="10899" y="1901"/>
                  </a:lnTo>
                  <a:lnTo>
                    <a:pt x="10894" y="1880"/>
                  </a:lnTo>
                  <a:lnTo>
                    <a:pt x="10889" y="1860"/>
                  </a:lnTo>
                  <a:lnTo>
                    <a:pt x="10883" y="1842"/>
                  </a:lnTo>
                  <a:lnTo>
                    <a:pt x="10876" y="1826"/>
                  </a:lnTo>
                  <a:lnTo>
                    <a:pt x="10869" y="1811"/>
                  </a:lnTo>
                  <a:lnTo>
                    <a:pt x="10861" y="1800"/>
                  </a:lnTo>
                  <a:lnTo>
                    <a:pt x="10851" y="1789"/>
                  </a:lnTo>
                  <a:lnTo>
                    <a:pt x="10842" y="1782"/>
                  </a:lnTo>
                  <a:lnTo>
                    <a:pt x="10830" y="1776"/>
                  </a:lnTo>
                  <a:lnTo>
                    <a:pt x="10816" y="1770"/>
                  </a:lnTo>
                  <a:lnTo>
                    <a:pt x="10801" y="1764"/>
                  </a:lnTo>
                  <a:lnTo>
                    <a:pt x="10783" y="1759"/>
                  </a:lnTo>
                  <a:lnTo>
                    <a:pt x="10741" y="1750"/>
                  </a:lnTo>
                  <a:lnTo>
                    <a:pt x="10694" y="1741"/>
                  </a:lnTo>
                  <a:lnTo>
                    <a:pt x="10642" y="1734"/>
                  </a:lnTo>
                  <a:lnTo>
                    <a:pt x="10585" y="1727"/>
                  </a:lnTo>
                  <a:lnTo>
                    <a:pt x="10527" y="1722"/>
                  </a:lnTo>
                  <a:lnTo>
                    <a:pt x="10466" y="1718"/>
                  </a:lnTo>
                  <a:lnTo>
                    <a:pt x="10405" y="1714"/>
                  </a:lnTo>
                  <a:lnTo>
                    <a:pt x="10346" y="1711"/>
                  </a:lnTo>
                  <a:lnTo>
                    <a:pt x="10288" y="1709"/>
                  </a:lnTo>
                  <a:lnTo>
                    <a:pt x="10233" y="1708"/>
                  </a:lnTo>
                  <a:lnTo>
                    <a:pt x="10182" y="1708"/>
                  </a:lnTo>
                  <a:lnTo>
                    <a:pt x="10137" y="1708"/>
                  </a:lnTo>
                  <a:lnTo>
                    <a:pt x="10099" y="1709"/>
                  </a:lnTo>
                  <a:lnTo>
                    <a:pt x="10068" y="1712"/>
                  </a:lnTo>
                  <a:lnTo>
                    <a:pt x="10044" y="1714"/>
                  </a:lnTo>
                  <a:lnTo>
                    <a:pt x="10021" y="1718"/>
                  </a:lnTo>
                  <a:lnTo>
                    <a:pt x="10002" y="1722"/>
                  </a:lnTo>
                  <a:lnTo>
                    <a:pt x="9984" y="1727"/>
                  </a:lnTo>
                  <a:lnTo>
                    <a:pt x="9970" y="1734"/>
                  </a:lnTo>
                  <a:lnTo>
                    <a:pt x="9957" y="1740"/>
                  </a:lnTo>
                  <a:lnTo>
                    <a:pt x="9946" y="1747"/>
                  </a:lnTo>
                  <a:lnTo>
                    <a:pt x="9937" y="1754"/>
                  </a:lnTo>
                  <a:lnTo>
                    <a:pt x="9929" y="1762"/>
                  </a:lnTo>
                  <a:lnTo>
                    <a:pt x="9922" y="1770"/>
                  </a:lnTo>
                  <a:lnTo>
                    <a:pt x="9911" y="1784"/>
                  </a:lnTo>
                  <a:lnTo>
                    <a:pt x="9901" y="1798"/>
                  </a:lnTo>
                  <a:lnTo>
                    <a:pt x="9893" y="1810"/>
                  </a:lnTo>
                  <a:lnTo>
                    <a:pt x="9891" y="1814"/>
                  </a:lnTo>
                  <a:lnTo>
                    <a:pt x="9888" y="1818"/>
                  </a:lnTo>
                  <a:lnTo>
                    <a:pt x="9885" y="1833"/>
                  </a:lnTo>
                  <a:lnTo>
                    <a:pt x="9882" y="1852"/>
                  </a:lnTo>
                  <a:lnTo>
                    <a:pt x="9880" y="1874"/>
                  </a:lnTo>
                  <a:lnTo>
                    <a:pt x="9875" y="1930"/>
                  </a:lnTo>
                  <a:lnTo>
                    <a:pt x="9873" y="1990"/>
                  </a:lnTo>
                  <a:lnTo>
                    <a:pt x="9872" y="2049"/>
                  </a:lnTo>
                  <a:lnTo>
                    <a:pt x="9872" y="2100"/>
                  </a:lnTo>
                  <a:lnTo>
                    <a:pt x="9872" y="2149"/>
                  </a:lnTo>
                  <a:lnTo>
                    <a:pt x="9872" y="2156"/>
                  </a:lnTo>
                  <a:lnTo>
                    <a:pt x="9869" y="2162"/>
                  </a:lnTo>
                  <a:lnTo>
                    <a:pt x="9868" y="2168"/>
                  </a:lnTo>
                  <a:lnTo>
                    <a:pt x="9865" y="2172"/>
                  </a:lnTo>
                  <a:lnTo>
                    <a:pt x="9861" y="2176"/>
                  </a:lnTo>
                  <a:lnTo>
                    <a:pt x="9856" y="2179"/>
                  </a:lnTo>
                  <a:lnTo>
                    <a:pt x="9852" y="2181"/>
                  </a:lnTo>
                  <a:lnTo>
                    <a:pt x="9846" y="2183"/>
                  </a:lnTo>
                  <a:lnTo>
                    <a:pt x="9833" y="2186"/>
                  </a:lnTo>
                  <a:lnTo>
                    <a:pt x="9817" y="2186"/>
                  </a:lnTo>
                  <a:lnTo>
                    <a:pt x="9801" y="2185"/>
                  </a:lnTo>
                  <a:lnTo>
                    <a:pt x="9782" y="2181"/>
                  </a:lnTo>
                  <a:lnTo>
                    <a:pt x="9743" y="2173"/>
                  </a:lnTo>
                  <a:lnTo>
                    <a:pt x="9701" y="2162"/>
                  </a:lnTo>
                  <a:lnTo>
                    <a:pt x="9662" y="2153"/>
                  </a:lnTo>
                  <a:lnTo>
                    <a:pt x="9643" y="2148"/>
                  </a:lnTo>
                  <a:lnTo>
                    <a:pt x="9625" y="2144"/>
                  </a:lnTo>
                  <a:lnTo>
                    <a:pt x="9622" y="2144"/>
                  </a:lnTo>
                  <a:lnTo>
                    <a:pt x="9584" y="2025"/>
                  </a:lnTo>
                  <a:lnTo>
                    <a:pt x="9540" y="1894"/>
                  </a:lnTo>
                  <a:lnTo>
                    <a:pt x="9491" y="1756"/>
                  </a:lnTo>
                  <a:lnTo>
                    <a:pt x="9438" y="1611"/>
                  </a:lnTo>
                  <a:lnTo>
                    <a:pt x="9410" y="1536"/>
                  </a:lnTo>
                  <a:lnTo>
                    <a:pt x="9380" y="1462"/>
                  </a:lnTo>
                  <a:lnTo>
                    <a:pt x="9349" y="1386"/>
                  </a:lnTo>
                  <a:lnTo>
                    <a:pt x="9319" y="1310"/>
                  </a:lnTo>
                  <a:lnTo>
                    <a:pt x="9287" y="1234"/>
                  </a:lnTo>
                  <a:lnTo>
                    <a:pt x="9252" y="1160"/>
                  </a:lnTo>
                  <a:lnTo>
                    <a:pt x="9219" y="1085"/>
                  </a:lnTo>
                  <a:lnTo>
                    <a:pt x="9183" y="1012"/>
                  </a:lnTo>
                  <a:lnTo>
                    <a:pt x="9148" y="939"/>
                  </a:lnTo>
                  <a:lnTo>
                    <a:pt x="9111" y="868"/>
                  </a:lnTo>
                  <a:lnTo>
                    <a:pt x="9073" y="798"/>
                  </a:lnTo>
                  <a:lnTo>
                    <a:pt x="9035" y="731"/>
                  </a:lnTo>
                  <a:lnTo>
                    <a:pt x="8996" y="667"/>
                  </a:lnTo>
                  <a:lnTo>
                    <a:pt x="8956" y="604"/>
                  </a:lnTo>
                  <a:lnTo>
                    <a:pt x="8916" y="545"/>
                  </a:lnTo>
                  <a:lnTo>
                    <a:pt x="8875" y="488"/>
                  </a:lnTo>
                  <a:lnTo>
                    <a:pt x="8833" y="436"/>
                  </a:lnTo>
                  <a:lnTo>
                    <a:pt x="8813" y="410"/>
                  </a:lnTo>
                  <a:lnTo>
                    <a:pt x="8791" y="386"/>
                  </a:lnTo>
                  <a:lnTo>
                    <a:pt x="8770" y="364"/>
                  </a:lnTo>
                  <a:lnTo>
                    <a:pt x="8749" y="341"/>
                  </a:lnTo>
                  <a:lnTo>
                    <a:pt x="8727" y="320"/>
                  </a:lnTo>
                  <a:lnTo>
                    <a:pt x="8706" y="300"/>
                  </a:lnTo>
                  <a:lnTo>
                    <a:pt x="8684" y="281"/>
                  </a:lnTo>
                  <a:lnTo>
                    <a:pt x="8662" y="263"/>
                  </a:lnTo>
                  <a:lnTo>
                    <a:pt x="8640" y="247"/>
                  </a:lnTo>
                  <a:lnTo>
                    <a:pt x="8618" y="232"/>
                  </a:lnTo>
                  <a:lnTo>
                    <a:pt x="8596" y="218"/>
                  </a:lnTo>
                  <a:lnTo>
                    <a:pt x="8573" y="205"/>
                  </a:lnTo>
                  <a:lnTo>
                    <a:pt x="8551" y="194"/>
                  </a:lnTo>
                  <a:lnTo>
                    <a:pt x="8530" y="183"/>
                  </a:lnTo>
                  <a:lnTo>
                    <a:pt x="8498" y="173"/>
                  </a:lnTo>
                  <a:lnTo>
                    <a:pt x="8461" y="162"/>
                  </a:lnTo>
                  <a:lnTo>
                    <a:pt x="8418" y="151"/>
                  </a:lnTo>
                  <a:lnTo>
                    <a:pt x="8370" y="141"/>
                  </a:lnTo>
                  <a:lnTo>
                    <a:pt x="8316" y="131"/>
                  </a:lnTo>
                  <a:lnTo>
                    <a:pt x="8257" y="122"/>
                  </a:lnTo>
                  <a:lnTo>
                    <a:pt x="8193" y="112"/>
                  </a:lnTo>
                  <a:lnTo>
                    <a:pt x="8123" y="104"/>
                  </a:lnTo>
                  <a:lnTo>
                    <a:pt x="8050" y="95"/>
                  </a:lnTo>
                  <a:lnTo>
                    <a:pt x="7972" y="87"/>
                  </a:lnTo>
                  <a:lnTo>
                    <a:pt x="7889" y="79"/>
                  </a:lnTo>
                  <a:lnTo>
                    <a:pt x="7802" y="72"/>
                  </a:lnTo>
                  <a:lnTo>
                    <a:pt x="7617" y="58"/>
                  </a:lnTo>
                  <a:lnTo>
                    <a:pt x="7418" y="46"/>
                  </a:lnTo>
                  <a:lnTo>
                    <a:pt x="7206" y="35"/>
                  </a:lnTo>
                  <a:lnTo>
                    <a:pt x="6985" y="26"/>
                  </a:lnTo>
                  <a:lnTo>
                    <a:pt x="6753" y="19"/>
                  </a:lnTo>
                  <a:lnTo>
                    <a:pt x="6513" y="12"/>
                  </a:lnTo>
                  <a:lnTo>
                    <a:pt x="6267" y="7"/>
                  </a:lnTo>
                  <a:lnTo>
                    <a:pt x="6017" y="3"/>
                  </a:lnTo>
                  <a:lnTo>
                    <a:pt x="5762" y="1"/>
                  </a:lnTo>
                  <a:lnTo>
                    <a:pt x="5507" y="0"/>
                  </a:lnTo>
                  <a:lnTo>
                    <a:pt x="5253" y="1"/>
                  </a:lnTo>
                  <a:lnTo>
                    <a:pt x="4998" y="3"/>
                  </a:lnTo>
                  <a:lnTo>
                    <a:pt x="4748" y="7"/>
                  </a:lnTo>
                  <a:lnTo>
                    <a:pt x="4502" y="12"/>
                  </a:lnTo>
                  <a:lnTo>
                    <a:pt x="4262" y="19"/>
                  </a:lnTo>
                  <a:lnTo>
                    <a:pt x="4030" y="26"/>
                  </a:lnTo>
                  <a:lnTo>
                    <a:pt x="3809" y="35"/>
                  </a:lnTo>
                  <a:lnTo>
                    <a:pt x="3597" y="46"/>
                  </a:lnTo>
                  <a:lnTo>
                    <a:pt x="3398" y="58"/>
                  </a:lnTo>
                  <a:lnTo>
                    <a:pt x="3213" y="72"/>
                  </a:lnTo>
                  <a:lnTo>
                    <a:pt x="3126" y="79"/>
                  </a:lnTo>
                  <a:lnTo>
                    <a:pt x="3043" y="87"/>
                  </a:lnTo>
                  <a:lnTo>
                    <a:pt x="2965" y="95"/>
                  </a:lnTo>
                  <a:lnTo>
                    <a:pt x="2892" y="104"/>
                  </a:lnTo>
                  <a:lnTo>
                    <a:pt x="2822" y="112"/>
                  </a:lnTo>
                  <a:lnTo>
                    <a:pt x="2758" y="122"/>
                  </a:lnTo>
                  <a:lnTo>
                    <a:pt x="2699" y="131"/>
                  </a:lnTo>
                  <a:lnTo>
                    <a:pt x="2645" y="141"/>
                  </a:lnTo>
                  <a:lnTo>
                    <a:pt x="2597" y="151"/>
                  </a:lnTo>
                  <a:lnTo>
                    <a:pt x="2554" y="162"/>
                  </a:lnTo>
                  <a:lnTo>
                    <a:pt x="2516" y="173"/>
                  </a:lnTo>
                  <a:lnTo>
                    <a:pt x="2485" y="183"/>
                  </a:lnTo>
                  <a:lnTo>
                    <a:pt x="2463" y="194"/>
                  </a:lnTo>
                  <a:lnTo>
                    <a:pt x="2442" y="205"/>
                  </a:lnTo>
                  <a:lnTo>
                    <a:pt x="2419" y="218"/>
                  </a:lnTo>
                  <a:lnTo>
                    <a:pt x="2397" y="232"/>
                  </a:lnTo>
                  <a:lnTo>
                    <a:pt x="2375" y="247"/>
                  </a:lnTo>
                  <a:lnTo>
                    <a:pt x="2353" y="263"/>
                  </a:lnTo>
                  <a:lnTo>
                    <a:pt x="2331" y="281"/>
                  </a:lnTo>
                  <a:lnTo>
                    <a:pt x="2309" y="300"/>
                  </a:lnTo>
                  <a:lnTo>
                    <a:pt x="2288" y="320"/>
                  </a:lnTo>
                  <a:lnTo>
                    <a:pt x="2266" y="341"/>
                  </a:lnTo>
                  <a:lnTo>
                    <a:pt x="2245" y="364"/>
                  </a:lnTo>
                  <a:lnTo>
                    <a:pt x="2224" y="386"/>
                  </a:lnTo>
                  <a:lnTo>
                    <a:pt x="2202" y="410"/>
                  </a:lnTo>
                  <a:lnTo>
                    <a:pt x="2182" y="436"/>
                  </a:lnTo>
                  <a:lnTo>
                    <a:pt x="2141" y="488"/>
                  </a:lnTo>
                  <a:lnTo>
                    <a:pt x="2099" y="545"/>
                  </a:lnTo>
                  <a:lnTo>
                    <a:pt x="2059" y="604"/>
                  </a:lnTo>
                  <a:lnTo>
                    <a:pt x="2020" y="667"/>
                  </a:lnTo>
                  <a:lnTo>
                    <a:pt x="1981" y="731"/>
                  </a:lnTo>
                  <a:lnTo>
                    <a:pt x="1942" y="798"/>
                  </a:lnTo>
                  <a:lnTo>
                    <a:pt x="1905" y="868"/>
                  </a:lnTo>
                  <a:lnTo>
                    <a:pt x="1868" y="939"/>
                  </a:lnTo>
                  <a:lnTo>
                    <a:pt x="1831" y="1012"/>
                  </a:lnTo>
                  <a:lnTo>
                    <a:pt x="1797" y="1085"/>
                  </a:lnTo>
                  <a:lnTo>
                    <a:pt x="1763" y="1160"/>
                  </a:lnTo>
                  <a:lnTo>
                    <a:pt x="1730" y="1234"/>
                  </a:lnTo>
                  <a:lnTo>
                    <a:pt x="1696" y="1310"/>
                  </a:lnTo>
                  <a:lnTo>
                    <a:pt x="1666" y="1386"/>
                  </a:lnTo>
                  <a:lnTo>
                    <a:pt x="1635" y="1462"/>
                  </a:lnTo>
                  <a:lnTo>
                    <a:pt x="1605" y="1536"/>
                  </a:lnTo>
                  <a:lnTo>
                    <a:pt x="1577" y="1611"/>
                  </a:lnTo>
                  <a:lnTo>
                    <a:pt x="1523" y="1756"/>
                  </a:lnTo>
                  <a:lnTo>
                    <a:pt x="1475" y="1894"/>
                  </a:lnTo>
                  <a:lnTo>
                    <a:pt x="1431" y="2025"/>
                  </a:lnTo>
                  <a:lnTo>
                    <a:pt x="1393" y="2144"/>
                  </a:lnTo>
                  <a:lnTo>
                    <a:pt x="1391" y="2144"/>
                  </a:lnTo>
                  <a:lnTo>
                    <a:pt x="1373" y="2148"/>
                  </a:lnTo>
                  <a:lnTo>
                    <a:pt x="1354" y="2153"/>
                  </a:lnTo>
                  <a:lnTo>
                    <a:pt x="1314" y="2162"/>
                  </a:lnTo>
                  <a:lnTo>
                    <a:pt x="1274" y="2173"/>
                  </a:lnTo>
                  <a:lnTo>
                    <a:pt x="1233" y="2181"/>
                  </a:lnTo>
                  <a:lnTo>
                    <a:pt x="1215" y="2185"/>
                  </a:lnTo>
                  <a:lnTo>
                    <a:pt x="1198" y="2186"/>
                  </a:lnTo>
                  <a:lnTo>
                    <a:pt x="1182" y="2186"/>
                  </a:lnTo>
                  <a:lnTo>
                    <a:pt x="1169" y="2183"/>
                  </a:lnTo>
                  <a:lnTo>
                    <a:pt x="1163" y="2181"/>
                  </a:lnTo>
                  <a:lnTo>
                    <a:pt x="1159" y="2179"/>
                  </a:lnTo>
                  <a:lnTo>
                    <a:pt x="1154" y="2176"/>
                  </a:lnTo>
                  <a:lnTo>
                    <a:pt x="1150" y="2172"/>
                  </a:lnTo>
                  <a:lnTo>
                    <a:pt x="1147" y="2168"/>
                  </a:lnTo>
                  <a:lnTo>
                    <a:pt x="1146" y="2162"/>
                  </a:lnTo>
                  <a:lnTo>
                    <a:pt x="1143" y="2156"/>
                  </a:lnTo>
                  <a:lnTo>
                    <a:pt x="1143" y="2149"/>
                  </a:lnTo>
                  <a:lnTo>
                    <a:pt x="1143" y="2100"/>
                  </a:lnTo>
                  <a:lnTo>
                    <a:pt x="1143" y="2049"/>
                  </a:lnTo>
                  <a:lnTo>
                    <a:pt x="1142" y="1990"/>
                  </a:lnTo>
                  <a:lnTo>
                    <a:pt x="1140" y="1930"/>
                  </a:lnTo>
                  <a:lnTo>
                    <a:pt x="1136" y="1874"/>
                  </a:lnTo>
                  <a:lnTo>
                    <a:pt x="1133" y="1852"/>
                  </a:lnTo>
                  <a:lnTo>
                    <a:pt x="1130" y="1833"/>
                  </a:lnTo>
                  <a:lnTo>
                    <a:pt x="1127" y="1818"/>
                  </a:lnTo>
                  <a:lnTo>
                    <a:pt x="1124" y="1814"/>
                  </a:lnTo>
                  <a:lnTo>
                    <a:pt x="1122" y="1810"/>
                  </a:lnTo>
                  <a:lnTo>
                    <a:pt x="1114" y="1798"/>
                  </a:lnTo>
                  <a:lnTo>
                    <a:pt x="1104" y="1784"/>
                  </a:lnTo>
                  <a:lnTo>
                    <a:pt x="1093" y="1770"/>
                  </a:lnTo>
                  <a:lnTo>
                    <a:pt x="1086" y="1762"/>
                  </a:lnTo>
                  <a:lnTo>
                    <a:pt x="1078" y="1754"/>
                  </a:lnTo>
                  <a:lnTo>
                    <a:pt x="1069" y="1747"/>
                  </a:lnTo>
                  <a:lnTo>
                    <a:pt x="1058" y="1740"/>
                  </a:lnTo>
                  <a:lnTo>
                    <a:pt x="1045" y="1734"/>
                  </a:lnTo>
                  <a:lnTo>
                    <a:pt x="1031" y="1727"/>
                  </a:lnTo>
                  <a:lnTo>
                    <a:pt x="1013" y="1722"/>
                  </a:lnTo>
                  <a:lnTo>
                    <a:pt x="994" y="1718"/>
                  </a:lnTo>
                  <a:lnTo>
                    <a:pt x="971" y="1714"/>
                  </a:lnTo>
                  <a:lnTo>
                    <a:pt x="947" y="1712"/>
                  </a:lnTo>
                  <a:lnTo>
                    <a:pt x="916" y="1709"/>
                  </a:lnTo>
                  <a:lnTo>
                    <a:pt x="878" y="1708"/>
                  </a:lnTo>
                  <a:lnTo>
                    <a:pt x="833" y="1708"/>
                  </a:lnTo>
                  <a:lnTo>
                    <a:pt x="782" y="1708"/>
                  </a:lnTo>
                  <a:lnTo>
                    <a:pt x="727" y="1709"/>
                  </a:lnTo>
                  <a:lnTo>
                    <a:pt x="669" y="1711"/>
                  </a:lnTo>
                  <a:lnTo>
                    <a:pt x="610" y="1714"/>
                  </a:lnTo>
                  <a:lnTo>
                    <a:pt x="548" y="1718"/>
                  </a:lnTo>
                  <a:lnTo>
                    <a:pt x="488" y="1722"/>
                  </a:lnTo>
                  <a:lnTo>
                    <a:pt x="430" y="1727"/>
                  </a:lnTo>
                  <a:lnTo>
                    <a:pt x="373" y="1734"/>
                  </a:lnTo>
                  <a:lnTo>
                    <a:pt x="321" y="1741"/>
                  </a:lnTo>
                  <a:lnTo>
                    <a:pt x="274" y="1750"/>
                  </a:lnTo>
                  <a:lnTo>
                    <a:pt x="233" y="1759"/>
                  </a:lnTo>
                  <a:lnTo>
                    <a:pt x="216" y="1764"/>
                  </a:lnTo>
                  <a:lnTo>
                    <a:pt x="199" y="1770"/>
                  </a:lnTo>
                  <a:lnTo>
                    <a:pt x="185" y="1776"/>
                  </a:lnTo>
                  <a:lnTo>
                    <a:pt x="174" y="1782"/>
                  </a:lnTo>
                  <a:lnTo>
                    <a:pt x="163" y="1789"/>
                  </a:lnTo>
                  <a:lnTo>
                    <a:pt x="155" y="1800"/>
                  </a:lnTo>
                  <a:lnTo>
                    <a:pt x="147" y="1811"/>
                  </a:lnTo>
                  <a:lnTo>
                    <a:pt x="139" y="1826"/>
                  </a:lnTo>
                  <a:lnTo>
                    <a:pt x="131" y="1842"/>
                  </a:lnTo>
                  <a:lnTo>
                    <a:pt x="126" y="1860"/>
                  </a:lnTo>
                  <a:lnTo>
                    <a:pt x="121" y="1880"/>
                  </a:lnTo>
                  <a:lnTo>
                    <a:pt x="116" y="1901"/>
                  </a:lnTo>
                  <a:lnTo>
                    <a:pt x="113" y="1924"/>
                  </a:lnTo>
                  <a:lnTo>
                    <a:pt x="110" y="1948"/>
                  </a:lnTo>
                  <a:lnTo>
                    <a:pt x="109" y="1972"/>
                  </a:lnTo>
                  <a:lnTo>
                    <a:pt x="108" y="1997"/>
                  </a:lnTo>
                  <a:lnTo>
                    <a:pt x="108" y="2023"/>
                  </a:lnTo>
                  <a:lnTo>
                    <a:pt x="109" y="2051"/>
                  </a:lnTo>
                  <a:lnTo>
                    <a:pt x="110" y="2077"/>
                  </a:lnTo>
                  <a:lnTo>
                    <a:pt x="114" y="2104"/>
                  </a:lnTo>
                  <a:lnTo>
                    <a:pt x="117" y="2131"/>
                  </a:lnTo>
                  <a:lnTo>
                    <a:pt x="122" y="2158"/>
                  </a:lnTo>
                  <a:lnTo>
                    <a:pt x="127" y="2185"/>
                  </a:lnTo>
                  <a:lnTo>
                    <a:pt x="134" y="2211"/>
                  </a:lnTo>
                  <a:lnTo>
                    <a:pt x="141" y="2236"/>
                  </a:lnTo>
                  <a:lnTo>
                    <a:pt x="150" y="2260"/>
                  </a:lnTo>
                  <a:lnTo>
                    <a:pt x="160" y="2284"/>
                  </a:lnTo>
                  <a:lnTo>
                    <a:pt x="171" y="2305"/>
                  </a:lnTo>
                  <a:lnTo>
                    <a:pt x="182" y="2327"/>
                  </a:lnTo>
                  <a:lnTo>
                    <a:pt x="194" y="2346"/>
                  </a:lnTo>
                  <a:lnTo>
                    <a:pt x="208" y="2363"/>
                  </a:lnTo>
                  <a:lnTo>
                    <a:pt x="223" y="2380"/>
                  </a:lnTo>
                  <a:lnTo>
                    <a:pt x="239" y="2393"/>
                  </a:lnTo>
                  <a:lnTo>
                    <a:pt x="256" y="2405"/>
                  </a:lnTo>
                  <a:lnTo>
                    <a:pt x="275" y="2414"/>
                  </a:lnTo>
                  <a:lnTo>
                    <a:pt x="284" y="2418"/>
                  </a:lnTo>
                  <a:lnTo>
                    <a:pt x="294" y="2422"/>
                  </a:lnTo>
                  <a:lnTo>
                    <a:pt x="335" y="2432"/>
                  </a:lnTo>
                  <a:lnTo>
                    <a:pt x="383" y="2442"/>
                  </a:lnTo>
                  <a:lnTo>
                    <a:pt x="432" y="2450"/>
                  </a:lnTo>
                  <a:lnTo>
                    <a:pt x="486" y="2458"/>
                  </a:lnTo>
                  <a:lnTo>
                    <a:pt x="541" y="2464"/>
                  </a:lnTo>
                  <a:lnTo>
                    <a:pt x="598" y="2471"/>
                  </a:lnTo>
                  <a:lnTo>
                    <a:pt x="655" y="2476"/>
                  </a:lnTo>
                  <a:lnTo>
                    <a:pt x="712" y="2481"/>
                  </a:lnTo>
                  <a:lnTo>
                    <a:pt x="822" y="2487"/>
                  </a:lnTo>
                  <a:lnTo>
                    <a:pt x="923" y="2490"/>
                  </a:lnTo>
                  <a:lnTo>
                    <a:pt x="1006" y="2491"/>
                  </a:lnTo>
                  <a:lnTo>
                    <a:pt x="1040" y="2490"/>
                  </a:lnTo>
                  <a:lnTo>
                    <a:pt x="1066" y="2489"/>
                  </a:lnTo>
                  <a:lnTo>
                    <a:pt x="1135" y="2486"/>
                  </a:lnTo>
                  <a:lnTo>
                    <a:pt x="1195" y="2483"/>
                  </a:lnTo>
                  <a:lnTo>
                    <a:pt x="1153" y="2533"/>
                  </a:lnTo>
                  <a:lnTo>
                    <a:pt x="1106" y="2586"/>
                  </a:lnTo>
                  <a:lnTo>
                    <a:pt x="1060" y="2644"/>
                  </a:lnTo>
                  <a:lnTo>
                    <a:pt x="1012" y="2706"/>
                  </a:lnTo>
                  <a:lnTo>
                    <a:pt x="963" y="2770"/>
                  </a:lnTo>
                  <a:lnTo>
                    <a:pt x="913" y="2837"/>
                  </a:lnTo>
                  <a:lnTo>
                    <a:pt x="866" y="2908"/>
                  </a:lnTo>
                  <a:lnTo>
                    <a:pt x="819" y="2981"/>
                  </a:lnTo>
                  <a:lnTo>
                    <a:pt x="772" y="3054"/>
                  </a:lnTo>
                  <a:lnTo>
                    <a:pt x="730" y="3130"/>
                  </a:lnTo>
                  <a:lnTo>
                    <a:pt x="708" y="3168"/>
                  </a:lnTo>
                  <a:lnTo>
                    <a:pt x="688" y="3206"/>
                  </a:lnTo>
                  <a:lnTo>
                    <a:pt x="669" y="3245"/>
                  </a:lnTo>
                  <a:lnTo>
                    <a:pt x="652" y="3283"/>
                  </a:lnTo>
                  <a:lnTo>
                    <a:pt x="634" y="3322"/>
                  </a:lnTo>
                  <a:lnTo>
                    <a:pt x="617" y="3360"/>
                  </a:lnTo>
                  <a:lnTo>
                    <a:pt x="603" y="3399"/>
                  </a:lnTo>
                  <a:lnTo>
                    <a:pt x="589" y="3437"/>
                  </a:lnTo>
                  <a:lnTo>
                    <a:pt x="576" y="3475"/>
                  </a:lnTo>
                  <a:lnTo>
                    <a:pt x="564" y="3513"/>
                  </a:lnTo>
                  <a:lnTo>
                    <a:pt x="554" y="3551"/>
                  </a:lnTo>
                  <a:lnTo>
                    <a:pt x="545" y="3589"/>
                  </a:lnTo>
                  <a:lnTo>
                    <a:pt x="505" y="3623"/>
                  </a:lnTo>
                  <a:lnTo>
                    <a:pt x="467" y="3657"/>
                  </a:lnTo>
                  <a:lnTo>
                    <a:pt x="431" y="3693"/>
                  </a:lnTo>
                  <a:lnTo>
                    <a:pt x="398" y="3727"/>
                  </a:lnTo>
                  <a:lnTo>
                    <a:pt x="366" y="3762"/>
                  </a:lnTo>
                  <a:lnTo>
                    <a:pt x="336" y="3797"/>
                  </a:lnTo>
                  <a:lnTo>
                    <a:pt x="308" y="3831"/>
                  </a:lnTo>
                  <a:lnTo>
                    <a:pt x="282" y="3866"/>
                  </a:lnTo>
                  <a:lnTo>
                    <a:pt x="258" y="3900"/>
                  </a:lnTo>
                  <a:lnTo>
                    <a:pt x="235" y="3935"/>
                  </a:lnTo>
                  <a:lnTo>
                    <a:pt x="213" y="3969"/>
                  </a:lnTo>
                  <a:lnTo>
                    <a:pt x="194" y="4002"/>
                  </a:lnTo>
                  <a:lnTo>
                    <a:pt x="177" y="4035"/>
                  </a:lnTo>
                  <a:lnTo>
                    <a:pt x="160" y="4068"/>
                  </a:lnTo>
                  <a:lnTo>
                    <a:pt x="145" y="4100"/>
                  </a:lnTo>
                  <a:lnTo>
                    <a:pt x="130" y="4132"/>
                  </a:lnTo>
                  <a:lnTo>
                    <a:pt x="117" y="4164"/>
                  </a:lnTo>
                  <a:lnTo>
                    <a:pt x="105" y="4194"/>
                  </a:lnTo>
                  <a:lnTo>
                    <a:pt x="95" y="4225"/>
                  </a:lnTo>
                  <a:lnTo>
                    <a:pt x="85" y="4254"/>
                  </a:lnTo>
                  <a:lnTo>
                    <a:pt x="70" y="4310"/>
                  </a:lnTo>
                  <a:lnTo>
                    <a:pt x="57" y="4363"/>
                  </a:lnTo>
                  <a:lnTo>
                    <a:pt x="47" y="4413"/>
                  </a:lnTo>
                  <a:lnTo>
                    <a:pt x="40" y="4458"/>
                  </a:lnTo>
                  <a:lnTo>
                    <a:pt x="34" y="4498"/>
                  </a:lnTo>
                  <a:lnTo>
                    <a:pt x="30" y="4535"/>
                  </a:lnTo>
                  <a:lnTo>
                    <a:pt x="24" y="4599"/>
                  </a:lnTo>
                  <a:lnTo>
                    <a:pt x="18" y="4687"/>
                  </a:lnTo>
                  <a:lnTo>
                    <a:pt x="12" y="4792"/>
                  </a:lnTo>
                  <a:lnTo>
                    <a:pt x="6" y="4914"/>
                  </a:lnTo>
                  <a:lnTo>
                    <a:pt x="2" y="5049"/>
                  </a:lnTo>
                  <a:lnTo>
                    <a:pt x="0" y="5196"/>
                  </a:lnTo>
                  <a:lnTo>
                    <a:pt x="0" y="5349"/>
                  </a:lnTo>
                  <a:lnTo>
                    <a:pt x="1" y="5429"/>
                  </a:lnTo>
                  <a:lnTo>
                    <a:pt x="4" y="5508"/>
                  </a:lnTo>
                  <a:lnTo>
                    <a:pt x="6" y="5587"/>
                  </a:lnTo>
                  <a:lnTo>
                    <a:pt x="11" y="5668"/>
                  </a:lnTo>
                  <a:lnTo>
                    <a:pt x="15" y="5747"/>
                  </a:lnTo>
                  <a:lnTo>
                    <a:pt x="21" y="5827"/>
                  </a:lnTo>
                  <a:lnTo>
                    <a:pt x="28" y="5905"/>
                  </a:lnTo>
                  <a:lnTo>
                    <a:pt x="37" y="5982"/>
                  </a:lnTo>
                  <a:lnTo>
                    <a:pt x="46" y="6057"/>
                  </a:lnTo>
                  <a:lnTo>
                    <a:pt x="58" y="6130"/>
                  </a:lnTo>
                  <a:lnTo>
                    <a:pt x="70" y="6201"/>
                  </a:lnTo>
                  <a:lnTo>
                    <a:pt x="84" y="6269"/>
                  </a:lnTo>
                  <a:lnTo>
                    <a:pt x="101" y="6334"/>
                  </a:lnTo>
                  <a:lnTo>
                    <a:pt x="117" y="6394"/>
                  </a:lnTo>
                  <a:lnTo>
                    <a:pt x="127" y="6424"/>
                  </a:lnTo>
                  <a:lnTo>
                    <a:pt x="136" y="6452"/>
                  </a:lnTo>
                  <a:lnTo>
                    <a:pt x="147" y="6479"/>
                  </a:lnTo>
                  <a:lnTo>
                    <a:pt x="158" y="6506"/>
                  </a:lnTo>
                  <a:lnTo>
                    <a:pt x="168" y="6530"/>
                  </a:lnTo>
                  <a:lnTo>
                    <a:pt x="180" y="6554"/>
                  </a:lnTo>
                  <a:lnTo>
                    <a:pt x="192" y="6577"/>
                  </a:lnTo>
                  <a:lnTo>
                    <a:pt x="205" y="6598"/>
                  </a:lnTo>
                  <a:lnTo>
                    <a:pt x="211" y="6606"/>
                  </a:lnTo>
                  <a:lnTo>
                    <a:pt x="218" y="6615"/>
                  </a:lnTo>
                  <a:lnTo>
                    <a:pt x="226" y="6622"/>
                  </a:lnTo>
                  <a:lnTo>
                    <a:pt x="236" y="6630"/>
                  </a:lnTo>
                  <a:lnTo>
                    <a:pt x="246" y="6638"/>
                  </a:lnTo>
                  <a:lnTo>
                    <a:pt x="257" y="6645"/>
                  </a:lnTo>
                  <a:lnTo>
                    <a:pt x="284" y="6661"/>
                  </a:lnTo>
                  <a:lnTo>
                    <a:pt x="315" y="6676"/>
                  </a:lnTo>
                  <a:lnTo>
                    <a:pt x="351" y="6690"/>
                  </a:lnTo>
                  <a:lnTo>
                    <a:pt x="389" y="6705"/>
                  </a:lnTo>
                  <a:lnTo>
                    <a:pt x="431" y="6718"/>
                  </a:lnTo>
                  <a:lnTo>
                    <a:pt x="431" y="8072"/>
                  </a:lnTo>
                  <a:lnTo>
                    <a:pt x="432" y="8088"/>
                  </a:lnTo>
                  <a:lnTo>
                    <a:pt x="435" y="8105"/>
                  </a:lnTo>
                  <a:lnTo>
                    <a:pt x="437" y="8120"/>
                  </a:lnTo>
                  <a:lnTo>
                    <a:pt x="442" y="8135"/>
                  </a:lnTo>
                  <a:lnTo>
                    <a:pt x="448" y="8149"/>
                  </a:lnTo>
                  <a:lnTo>
                    <a:pt x="455" y="8163"/>
                  </a:lnTo>
                  <a:lnTo>
                    <a:pt x="463" y="8175"/>
                  </a:lnTo>
                  <a:lnTo>
                    <a:pt x="473" y="8187"/>
                  </a:lnTo>
                  <a:lnTo>
                    <a:pt x="482" y="8196"/>
                  </a:lnTo>
                  <a:lnTo>
                    <a:pt x="493" y="8206"/>
                  </a:lnTo>
                  <a:lnTo>
                    <a:pt x="505" y="8214"/>
                  </a:lnTo>
                  <a:lnTo>
                    <a:pt x="517" y="8221"/>
                  </a:lnTo>
                  <a:lnTo>
                    <a:pt x="530" y="8226"/>
                  </a:lnTo>
                  <a:lnTo>
                    <a:pt x="543" y="8231"/>
                  </a:lnTo>
                  <a:lnTo>
                    <a:pt x="557" y="8233"/>
                  </a:lnTo>
                  <a:lnTo>
                    <a:pt x="571" y="8233"/>
                  </a:lnTo>
                  <a:lnTo>
                    <a:pt x="1929" y="8233"/>
                  </a:lnTo>
                  <a:lnTo>
                    <a:pt x="1943" y="8233"/>
                  </a:lnTo>
                  <a:lnTo>
                    <a:pt x="1957" y="8231"/>
                  </a:lnTo>
                  <a:lnTo>
                    <a:pt x="1970" y="8226"/>
                  </a:lnTo>
                  <a:lnTo>
                    <a:pt x="1983" y="8221"/>
                  </a:lnTo>
                  <a:lnTo>
                    <a:pt x="1995" y="8214"/>
                  </a:lnTo>
                  <a:lnTo>
                    <a:pt x="2007" y="8206"/>
                  </a:lnTo>
                  <a:lnTo>
                    <a:pt x="2017" y="8196"/>
                  </a:lnTo>
                  <a:lnTo>
                    <a:pt x="2027" y="8187"/>
                  </a:lnTo>
                  <a:lnTo>
                    <a:pt x="2036" y="8175"/>
                  </a:lnTo>
                  <a:lnTo>
                    <a:pt x="2045" y="8163"/>
                  </a:lnTo>
                  <a:lnTo>
                    <a:pt x="2051" y="8149"/>
                  </a:lnTo>
                  <a:lnTo>
                    <a:pt x="2057" y="8135"/>
                  </a:lnTo>
                  <a:lnTo>
                    <a:pt x="2061" y="8120"/>
                  </a:lnTo>
                  <a:lnTo>
                    <a:pt x="2065" y="8105"/>
                  </a:lnTo>
                  <a:lnTo>
                    <a:pt x="2067" y="8088"/>
                  </a:lnTo>
                  <a:lnTo>
                    <a:pt x="2068" y="8072"/>
                  </a:lnTo>
                  <a:lnTo>
                    <a:pt x="2068" y="6924"/>
                  </a:lnTo>
                  <a:lnTo>
                    <a:pt x="2335" y="6940"/>
                  </a:lnTo>
                  <a:lnTo>
                    <a:pt x="2606" y="6953"/>
                  </a:lnTo>
                  <a:lnTo>
                    <a:pt x="2881" y="6965"/>
                  </a:lnTo>
                  <a:lnTo>
                    <a:pt x="3155" y="6975"/>
                  </a:lnTo>
                  <a:lnTo>
                    <a:pt x="3426" y="6984"/>
                  </a:lnTo>
                  <a:lnTo>
                    <a:pt x="3693" y="6991"/>
                  </a:lnTo>
                  <a:lnTo>
                    <a:pt x="3952" y="6997"/>
                  </a:lnTo>
                  <a:lnTo>
                    <a:pt x="4200" y="7002"/>
                  </a:lnTo>
                  <a:lnTo>
                    <a:pt x="4435" y="7006"/>
                  </a:lnTo>
                  <a:lnTo>
                    <a:pt x="4656" y="7008"/>
                  </a:lnTo>
                  <a:lnTo>
                    <a:pt x="5038" y="7011"/>
                  </a:lnTo>
                  <a:lnTo>
                    <a:pt x="5330" y="7013"/>
                  </a:lnTo>
                  <a:lnTo>
                    <a:pt x="5507" y="7013"/>
                  </a:lnTo>
                  <a:lnTo>
                    <a:pt x="5685" y="7013"/>
                  </a:lnTo>
                  <a:lnTo>
                    <a:pt x="5977" y="7011"/>
                  </a:lnTo>
                  <a:lnTo>
                    <a:pt x="6360" y="7008"/>
                  </a:lnTo>
                  <a:lnTo>
                    <a:pt x="6581" y="7006"/>
                  </a:lnTo>
                  <a:lnTo>
                    <a:pt x="6815" y="7002"/>
                  </a:lnTo>
                  <a:lnTo>
                    <a:pt x="7064" y="6997"/>
                  </a:lnTo>
                  <a:lnTo>
                    <a:pt x="7322" y="6991"/>
                  </a:lnTo>
                  <a:lnTo>
                    <a:pt x="7589" y="6984"/>
                  </a:lnTo>
                  <a:lnTo>
                    <a:pt x="7860" y="6975"/>
                  </a:lnTo>
                  <a:lnTo>
                    <a:pt x="8135" y="6965"/>
                  </a:lnTo>
                  <a:lnTo>
                    <a:pt x="8409" y="6953"/>
                  </a:lnTo>
                  <a:lnTo>
                    <a:pt x="8680" y="6940"/>
                  </a:lnTo>
                  <a:lnTo>
                    <a:pt x="8948" y="6924"/>
                  </a:lnTo>
                  <a:lnTo>
                    <a:pt x="8948" y="8072"/>
                  </a:lnTo>
                  <a:lnTo>
                    <a:pt x="8948" y="8088"/>
                  </a:lnTo>
                  <a:lnTo>
                    <a:pt x="8950" y="8105"/>
                  </a:lnTo>
                  <a:lnTo>
                    <a:pt x="8954" y="8120"/>
                  </a:lnTo>
                  <a:lnTo>
                    <a:pt x="8958" y="8135"/>
                  </a:lnTo>
                  <a:lnTo>
                    <a:pt x="8964" y="8149"/>
                  </a:lnTo>
                  <a:lnTo>
                    <a:pt x="8971" y="8163"/>
                  </a:lnTo>
                  <a:lnTo>
                    <a:pt x="8979" y="8175"/>
                  </a:lnTo>
                  <a:lnTo>
                    <a:pt x="8988" y="8187"/>
                  </a:lnTo>
                  <a:lnTo>
                    <a:pt x="8997" y="8196"/>
                  </a:lnTo>
                  <a:lnTo>
                    <a:pt x="9008" y="8206"/>
                  </a:lnTo>
                  <a:lnTo>
                    <a:pt x="9020" y="8214"/>
                  </a:lnTo>
                  <a:lnTo>
                    <a:pt x="9032" y="8221"/>
                  </a:lnTo>
                  <a:lnTo>
                    <a:pt x="9045" y="8226"/>
                  </a:lnTo>
                  <a:lnTo>
                    <a:pt x="9058" y="8231"/>
                  </a:lnTo>
                  <a:lnTo>
                    <a:pt x="9072" y="8233"/>
                  </a:lnTo>
                  <a:lnTo>
                    <a:pt x="9086" y="8233"/>
                  </a:lnTo>
                  <a:lnTo>
                    <a:pt x="10444" y="8233"/>
                  </a:lnTo>
                  <a:lnTo>
                    <a:pt x="10458" y="8233"/>
                  </a:lnTo>
                  <a:lnTo>
                    <a:pt x="10472" y="8231"/>
                  </a:lnTo>
                  <a:lnTo>
                    <a:pt x="10485" y="8226"/>
                  </a:lnTo>
                  <a:lnTo>
                    <a:pt x="10498" y="8221"/>
                  </a:lnTo>
                  <a:lnTo>
                    <a:pt x="10510" y="8214"/>
                  </a:lnTo>
                  <a:lnTo>
                    <a:pt x="10522" y="8206"/>
                  </a:lnTo>
                  <a:lnTo>
                    <a:pt x="10533" y="8196"/>
                  </a:lnTo>
                  <a:lnTo>
                    <a:pt x="10542" y="8187"/>
                  </a:lnTo>
                  <a:lnTo>
                    <a:pt x="10552" y="8175"/>
                  </a:lnTo>
                  <a:lnTo>
                    <a:pt x="10560" y="8163"/>
                  </a:lnTo>
                  <a:lnTo>
                    <a:pt x="10567" y="8149"/>
                  </a:lnTo>
                  <a:lnTo>
                    <a:pt x="10573" y="8135"/>
                  </a:lnTo>
                  <a:lnTo>
                    <a:pt x="10577" y="8120"/>
                  </a:lnTo>
                  <a:lnTo>
                    <a:pt x="10580" y="8105"/>
                  </a:lnTo>
                  <a:lnTo>
                    <a:pt x="10583" y="8088"/>
                  </a:lnTo>
                  <a:lnTo>
                    <a:pt x="10584" y="8072"/>
                  </a:lnTo>
                  <a:lnTo>
                    <a:pt x="10584" y="6718"/>
                  </a:lnTo>
                  <a:lnTo>
                    <a:pt x="10626" y="6705"/>
                  </a:lnTo>
                  <a:lnTo>
                    <a:pt x="10665" y="6690"/>
                  </a:lnTo>
                  <a:lnTo>
                    <a:pt x="10700" y="6676"/>
                  </a:lnTo>
                  <a:lnTo>
                    <a:pt x="10731" y="6661"/>
                  </a:lnTo>
                  <a:lnTo>
                    <a:pt x="10758" y="6645"/>
                  </a:lnTo>
                  <a:lnTo>
                    <a:pt x="10770" y="6638"/>
                  </a:lnTo>
                  <a:lnTo>
                    <a:pt x="10780" y="6630"/>
                  </a:lnTo>
                  <a:lnTo>
                    <a:pt x="10790" y="6622"/>
                  </a:lnTo>
                  <a:lnTo>
                    <a:pt x="10798" y="6615"/>
                  </a:lnTo>
                  <a:lnTo>
                    <a:pt x="10805" y="6606"/>
                  </a:lnTo>
                  <a:lnTo>
                    <a:pt x="10811" y="6598"/>
                  </a:lnTo>
                  <a:lnTo>
                    <a:pt x="10823" y="6577"/>
                  </a:lnTo>
                  <a:lnTo>
                    <a:pt x="10835" y="6554"/>
                  </a:lnTo>
                  <a:lnTo>
                    <a:pt x="10847" y="6530"/>
                  </a:lnTo>
                  <a:lnTo>
                    <a:pt x="10859" y="6506"/>
                  </a:lnTo>
                  <a:lnTo>
                    <a:pt x="10869" y="6479"/>
                  </a:lnTo>
                  <a:lnTo>
                    <a:pt x="10879" y="6452"/>
                  </a:lnTo>
                  <a:lnTo>
                    <a:pt x="10888" y="6424"/>
                  </a:lnTo>
                  <a:lnTo>
                    <a:pt x="10898" y="6394"/>
                  </a:lnTo>
                  <a:lnTo>
                    <a:pt x="10915" y="6334"/>
                  </a:lnTo>
                  <a:lnTo>
                    <a:pt x="10931" y="6269"/>
                  </a:lnTo>
                  <a:lnTo>
                    <a:pt x="10945" y="6201"/>
                  </a:lnTo>
                  <a:lnTo>
                    <a:pt x="10957" y="6130"/>
                  </a:lnTo>
                  <a:lnTo>
                    <a:pt x="10969" y="6057"/>
                  </a:lnTo>
                  <a:lnTo>
                    <a:pt x="10978" y="5982"/>
                  </a:lnTo>
                  <a:lnTo>
                    <a:pt x="10987" y="5905"/>
                  </a:lnTo>
                  <a:lnTo>
                    <a:pt x="10994" y="5827"/>
                  </a:lnTo>
                  <a:lnTo>
                    <a:pt x="11000" y="5747"/>
                  </a:lnTo>
                  <a:lnTo>
                    <a:pt x="11004" y="5668"/>
                  </a:lnTo>
                  <a:lnTo>
                    <a:pt x="11009" y="5587"/>
                  </a:lnTo>
                  <a:lnTo>
                    <a:pt x="11011" y="5508"/>
                  </a:lnTo>
                  <a:lnTo>
                    <a:pt x="11014" y="5429"/>
                  </a:lnTo>
                  <a:lnTo>
                    <a:pt x="11015" y="5349"/>
                  </a:lnTo>
                  <a:lnTo>
                    <a:pt x="11015" y="5196"/>
                  </a:lnTo>
                  <a:lnTo>
                    <a:pt x="11013" y="5049"/>
                  </a:lnTo>
                  <a:lnTo>
                    <a:pt x="11009" y="4914"/>
                  </a:lnTo>
                  <a:lnTo>
                    <a:pt x="11003" y="4792"/>
                  </a:lnTo>
                  <a:lnTo>
                    <a:pt x="10997" y="4687"/>
                  </a:lnTo>
                  <a:lnTo>
                    <a:pt x="10991" y="4599"/>
                  </a:lnTo>
                  <a:lnTo>
                    <a:pt x="10985" y="4535"/>
                  </a:lnTo>
                  <a:close/>
                  <a:moveTo>
                    <a:pt x="2546" y="515"/>
                  </a:moveTo>
                  <a:lnTo>
                    <a:pt x="2546" y="515"/>
                  </a:lnTo>
                  <a:lnTo>
                    <a:pt x="2701" y="503"/>
                  </a:lnTo>
                  <a:lnTo>
                    <a:pt x="2798" y="497"/>
                  </a:lnTo>
                  <a:lnTo>
                    <a:pt x="2908" y="491"/>
                  </a:lnTo>
                  <a:lnTo>
                    <a:pt x="3033" y="486"/>
                  </a:lnTo>
                  <a:lnTo>
                    <a:pt x="3171" y="480"/>
                  </a:lnTo>
                  <a:lnTo>
                    <a:pt x="3327" y="474"/>
                  </a:lnTo>
                  <a:lnTo>
                    <a:pt x="3497" y="469"/>
                  </a:lnTo>
                  <a:lnTo>
                    <a:pt x="3684" y="463"/>
                  </a:lnTo>
                  <a:lnTo>
                    <a:pt x="3890" y="458"/>
                  </a:lnTo>
                  <a:lnTo>
                    <a:pt x="4113" y="454"/>
                  </a:lnTo>
                  <a:lnTo>
                    <a:pt x="4355" y="450"/>
                  </a:lnTo>
                  <a:lnTo>
                    <a:pt x="4617" y="448"/>
                  </a:lnTo>
                  <a:lnTo>
                    <a:pt x="4899" y="445"/>
                  </a:lnTo>
                  <a:lnTo>
                    <a:pt x="5202" y="443"/>
                  </a:lnTo>
                  <a:lnTo>
                    <a:pt x="5526" y="443"/>
                  </a:lnTo>
                  <a:lnTo>
                    <a:pt x="5847" y="443"/>
                  </a:lnTo>
                  <a:lnTo>
                    <a:pt x="6147" y="445"/>
                  </a:lnTo>
                  <a:lnTo>
                    <a:pt x="6426" y="448"/>
                  </a:lnTo>
                  <a:lnTo>
                    <a:pt x="6684" y="450"/>
                  </a:lnTo>
                  <a:lnTo>
                    <a:pt x="6923" y="454"/>
                  </a:lnTo>
                  <a:lnTo>
                    <a:pt x="7143" y="458"/>
                  </a:lnTo>
                  <a:lnTo>
                    <a:pt x="7346" y="463"/>
                  </a:lnTo>
                  <a:lnTo>
                    <a:pt x="7531" y="468"/>
                  </a:lnTo>
                  <a:lnTo>
                    <a:pt x="7699" y="474"/>
                  </a:lnTo>
                  <a:lnTo>
                    <a:pt x="7852" y="480"/>
                  </a:lnTo>
                  <a:lnTo>
                    <a:pt x="7989" y="486"/>
                  </a:lnTo>
                  <a:lnTo>
                    <a:pt x="8111" y="491"/>
                  </a:lnTo>
                  <a:lnTo>
                    <a:pt x="8315" y="503"/>
                  </a:lnTo>
                  <a:lnTo>
                    <a:pt x="8469" y="514"/>
                  </a:lnTo>
                  <a:lnTo>
                    <a:pt x="8496" y="537"/>
                  </a:lnTo>
                  <a:lnTo>
                    <a:pt x="8524" y="563"/>
                  </a:lnTo>
                  <a:lnTo>
                    <a:pt x="8552" y="591"/>
                  </a:lnTo>
                  <a:lnTo>
                    <a:pt x="8580" y="624"/>
                  </a:lnTo>
                  <a:lnTo>
                    <a:pt x="8609" y="661"/>
                  </a:lnTo>
                  <a:lnTo>
                    <a:pt x="8639" y="700"/>
                  </a:lnTo>
                  <a:lnTo>
                    <a:pt x="8667" y="743"/>
                  </a:lnTo>
                  <a:lnTo>
                    <a:pt x="8697" y="788"/>
                  </a:lnTo>
                  <a:lnTo>
                    <a:pt x="8726" y="836"/>
                  </a:lnTo>
                  <a:lnTo>
                    <a:pt x="8756" y="886"/>
                  </a:lnTo>
                  <a:lnTo>
                    <a:pt x="8785" y="939"/>
                  </a:lnTo>
                  <a:lnTo>
                    <a:pt x="8815" y="994"/>
                  </a:lnTo>
                  <a:lnTo>
                    <a:pt x="8845" y="1052"/>
                  </a:lnTo>
                  <a:lnTo>
                    <a:pt x="8874" y="1110"/>
                  </a:lnTo>
                  <a:lnTo>
                    <a:pt x="8903" y="1172"/>
                  </a:lnTo>
                  <a:lnTo>
                    <a:pt x="8932" y="1233"/>
                  </a:lnTo>
                  <a:lnTo>
                    <a:pt x="8961" y="1297"/>
                  </a:lnTo>
                  <a:lnTo>
                    <a:pt x="8990" y="1362"/>
                  </a:lnTo>
                  <a:lnTo>
                    <a:pt x="9046" y="1496"/>
                  </a:lnTo>
                  <a:lnTo>
                    <a:pt x="9102" y="1632"/>
                  </a:lnTo>
                  <a:lnTo>
                    <a:pt x="9155" y="1771"/>
                  </a:lnTo>
                  <a:lnTo>
                    <a:pt x="9206" y="1911"/>
                  </a:lnTo>
                  <a:lnTo>
                    <a:pt x="9255" y="2049"/>
                  </a:lnTo>
                  <a:lnTo>
                    <a:pt x="9301" y="2187"/>
                  </a:lnTo>
                  <a:lnTo>
                    <a:pt x="9343" y="2321"/>
                  </a:lnTo>
                  <a:lnTo>
                    <a:pt x="9150" y="2328"/>
                  </a:lnTo>
                  <a:lnTo>
                    <a:pt x="8919" y="2334"/>
                  </a:lnTo>
                  <a:lnTo>
                    <a:pt x="8656" y="2340"/>
                  </a:lnTo>
                  <a:lnTo>
                    <a:pt x="8368" y="2346"/>
                  </a:lnTo>
                  <a:lnTo>
                    <a:pt x="7748" y="2355"/>
                  </a:lnTo>
                  <a:lnTo>
                    <a:pt x="7109" y="2362"/>
                  </a:lnTo>
                  <a:lnTo>
                    <a:pt x="6511" y="2368"/>
                  </a:lnTo>
                  <a:lnTo>
                    <a:pt x="6007" y="2372"/>
                  </a:lnTo>
                  <a:lnTo>
                    <a:pt x="5507" y="2375"/>
                  </a:lnTo>
                  <a:lnTo>
                    <a:pt x="5008" y="2372"/>
                  </a:lnTo>
                  <a:lnTo>
                    <a:pt x="4504" y="2368"/>
                  </a:lnTo>
                  <a:lnTo>
                    <a:pt x="3906" y="2362"/>
                  </a:lnTo>
                  <a:lnTo>
                    <a:pt x="3268" y="2355"/>
                  </a:lnTo>
                  <a:lnTo>
                    <a:pt x="2647" y="2346"/>
                  </a:lnTo>
                  <a:lnTo>
                    <a:pt x="2359" y="2340"/>
                  </a:lnTo>
                  <a:lnTo>
                    <a:pt x="2096" y="2334"/>
                  </a:lnTo>
                  <a:lnTo>
                    <a:pt x="1865" y="2328"/>
                  </a:lnTo>
                  <a:lnTo>
                    <a:pt x="1673" y="2321"/>
                  </a:lnTo>
                  <a:lnTo>
                    <a:pt x="1715" y="2187"/>
                  </a:lnTo>
                  <a:lnTo>
                    <a:pt x="1760" y="2049"/>
                  </a:lnTo>
                  <a:lnTo>
                    <a:pt x="1809" y="1911"/>
                  </a:lnTo>
                  <a:lnTo>
                    <a:pt x="1860" y="1772"/>
                  </a:lnTo>
                  <a:lnTo>
                    <a:pt x="1913" y="1634"/>
                  </a:lnTo>
                  <a:lnTo>
                    <a:pt x="1968" y="1497"/>
                  </a:lnTo>
                  <a:lnTo>
                    <a:pt x="2025" y="1363"/>
                  </a:lnTo>
                  <a:lnTo>
                    <a:pt x="2053" y="1298"/>
                  </a:lnTo>
                  <a:lnTo>
                    <a:pt x="2083" y="1236"/>
                  </a:lnTo>
                  <a:lnTo>
                    <a:pt x="2111" y="1173"/>
                  </a:lnTo>
                  <a:lnTo>
                    <a:pt x="2141" y="1112"/>
                  </a:lnTo>
                  <a:lnTo>
                    <a:pt x="2170" y="1053"/>
                  </a:lnTo>
                  <a:lnTo>
                    <a:pt x="2200" y="996"/>
                  </a:lnTo>
                  <a:lnTo>
                    <a:pt x="2230" y="941"/>
                  </a:lnTo>
                  <a:lnTo>
                    <a:pt x="2259" y="888"/>
                  </a:lnTo>
                  <a:lnTo>
                    <a:pt x="2288" y="837"/>
                  </a:lnTo>
                  <a:lnTo>
                    <a:pt x="2317" y="790"/>
                  </a:lnTo>
                  <a:lnTo>
                    <a:pt x="2347" y="744"/>
                  </a:lnTo>
                  <a:lnTo>
                    <a:pt x="2376" y="701"/>
                  </a:lnTo>
                  <a:lnTo>
                    <a:pt x="2405" y="662"/>
                  </a:lnTo>
                  <a:lnTo>
                    <a:pt x="2433" y="625"/>
                  </a:lnTo>
                  <a:lnTo>
                    <a:pt x="2462" y="593"/>
                  </a:lnTo>
                  <a:lnTo>
                    <a:pt x="2490" y="564"/>
                  </a:lnTo>
                  <a:lnTo>
                    <a:pt x="2517" y="538"/>
                  </a:lnTo>
                  <a:lnTo>
                    <a:pt x="2546" y="515"/>
                  </a:lnTo>
                  <a:close/>
                  <a:moveTo>
                    <a:pt x="1066" y="6335"/>
                  </a:moveTo>
                  <a:lnTo>
                    <a:pt x="1066" y="6335"/>
                  </a:lnTo>
                  <a:lnTo>
                    <a:pt x="1045" y="6335"/>
                  </a:lnTo>
                  <a:lnTo>
                    <a:pt x="1024" y="6334"/>
                  </a:lnTo>
                  <a:lnTo>
                    <a:pt x="1001" y="6330"/>
                  </a:lnTo>
                  <a:lnTo>
                    <a:pt x="981" y="6327"/>
                  </a:lnTo>
                  <a:lnTo>
                    <a:pt x="960" y="6322"/>
                  </a:lnTo>
                  <a:lnTo>
                    <a:pt x="939" y="6316"/>
                  </a:lnTo>
                  <a:lnTo>
                    <a:pt x="919" y="6310"/>
                  </a:lnTo>
                  <a:lnTo>
                    <a:pt x="900" y="6302"/>
                  </a:lnTo>
                  <a:lnTo>
                    <a:pt x="881" y="6293"/>
                  </a:lnTo>
                  <a:lnTo>
                    <a:pt x="864" y="6284"/>
                  </a:lnTo>
                  <a:lnTo>
                    <a:pt x="845" y="6273"/>
                  </a:lnTo>
                  <a:lnTo>
                    <a:pt x="828" y="6263"/>
                  </a:lnTo>
                  <a:lnTo>
                    <a:pt x="811" y="6251"/>
                  </a:lnTo>
                  <a:lnTo>
                    <a:pt x="795" y="6238"/>
                  </a:lnTo>
                  <a:lnTo>
                    <a:pt x="779" y="6225"/>
                  </a:lnTo>
                  <a:lnTo>
                    <a:pt x="764" y="6211"/>
                  </a:lnTo>
                  <a:lnTo>
                    <a:pt x="751" y="6195"/>
                  </a:lnTo>
                  <a:lnTo>
                    <a:pt x="737" y="6180"/>
                  </a:lnTo>
                  <a:lnTo>
                    <a:pt x="724" y="6164"/>
                  </a:lnTo>
                  <a:lnTo>
                    <a:pt x="712" y="6148"/>
                  </a:lnTo>
                  <a:lnTo>
                    <a:pt x="701" y="6130"/>
                  </a:lnTo>
                  <a:lnTo>
                    <a:pt x="691" y="6112"/>
                  </a:lnTo>
                  <a:lnTo>
                    <a:pt x="681" y="6093"/>
                  </a:lnTo>
                  <a:lnTo>
                    <a:pt x="673" y="6074"/>
                  </a:lnTo>
                  <a:lnTo>
                    <a:pt x="666" y="6055"/>
                  </a:lnTo>
                  <a:lnTo>
                    <a:pt x="659" y="6035"/>
                  </a:lnTo>
                  <a:lnTo>
                    <a:pt x="653" y="6015"/>
                  </a:lnTo>
                  <a:lnTo>
                    <a:pt x="648" y="5995"/>
                  </a:lnTo>
                  <a:lnTo>
                    <a:pt x="644" y="5974"/>
                  </a:lnTo>
                  <a:lnTo>
                    <a:pt x="642" y="5952"/>
                  </a:lnTo>
                  <a:lnTo>
                    <a:pt x="640" y="5931"/>
                  </a:lnTo>
                  <a:lnTo>
                    <a:pt x="640" y="5908"/>
                  </a:lnTo>
                  <a:lnTo>
                    <a:pt x="640" y="5887"/>
                  </a:lnTo>
                  <a:lnTo>
                    <a:pt x="642" y="5865"/>
                  </a:lnTo>
                  <a:lnTo>
                    <a:pt x="644" y="5843"/>
                  </a:lnTo>
                  <a:lnTo>
                    <a:pt x="648" y="5822"/>
                  </a:lnTo>
                  <a:lnTo>
                    <a:pt x="653" y="5802"/>
                  </a:lnTo>
                  <a:lnTo>
                    <a:pt x="659" y="5782"/>
                  </a:lnTo>
                  <a:lnTo>
                    <a:pt x="666" y="5761"/>
                  </a:lnTo>
                  <a:lnTo>
                    <a:pt x="673" y="5743"/>
                  </a:lnTo>
                  <a:lnTo>
                    <a:pt x="681" y="5724"/>
                  </a:lnTo>
                  <a:lnTo>
                    <a:pt x="691" y="5705"/>
                  </a:lnTo>
                  <a:lnTo>
                    <a:pt x="701" y="5687"/>
                  </a:lnTo>
                  <a:lnTo>
                    <a:pt x="712" y="5670"/>
                  </a:lnTo>
                  <a:lnTo>
                    <a:pt x="724" y="5652"/>
                  </a:lnTo>
                  <a:lnTo>
                    <a:pt x="737" y="5637"/>
                  </a:lnTo>
                  <a:lnTo>
                    <a:pt x="751" y="5622"/>
                  </a:lnTo>
                  <a:lnTo>
                    <a:pt x="764" y="5606"/>
                  </a:lnTo>
                  <a:lnTo>
                    <a:pt x="779" y="5592"/>
                  </a:lnTo>
                  <a:lnTo>
                    <a:pt x="795" y="5579"/>
                  </a:lnTo>
                  <a:lnTo>
                    <a:pt x="811" y="5566"/>
                  </a:lnTo>
                  <a:lnTo>
                    <a:pt x="828" y="5554"/>
                  </a:lnTo>
                  <a:lnTo>
                    <a:pt x="845" y="5543"/>
                  </a:lnTo>
                  <a:lnTo>
                    <a:pt x="864" y="5533"/>
                  </a:lnTo>
                  <a:lnTo>
                    <a:pt x="881" y="5523"/>
                  </a:lnTo>
                  <a:lnTo>
                    <a:pt x="900" y="5515"/>
                  </a:lnTo>
                  <a:lnTo>
                    <a:pt x="919" y="5508"/>
                  </a:lnTo>
                  <a:lnTo>
                    <a:pt x="939" y="5501"/>
                  </a:lnTo>
                  <a:lnTo>
                    <a:pt x="960" y="5495"/>
                  </a:lnTo>
                  <a:lnTo>
                    <a:pt x="981" y="5490"/>
                  </a:lnTo>
                  <a:lnTo>
                    <a:pt x="1001" y="5487"/>
                  </a:lnTo>
                  <a:lnTo>
                    <a:pt x="1024" y="5484"/>
                  </a:lnTo>
                  <a:lnTo>
                    <a:pt x="1045" y="5482"/>
                  </a:lnTo>
                  <a:lnTo>
                    <a:pt x="1066" y="5482"/>
                  </a:lnTo>
                  <a:lnTo>
                    <a:pt x="1089" y="5482"/>
                  </a:lnTo>
                  <a:lnTo>
                    <a:pt x="1110" y="5484"/>
                  </a:lnTo>
                  <a:lnTo>
                    <a:pt x="1131" y="5487"/>
                  </a:lnTo>
                  <a:lnTo>
                    <a:pt x="1153" y="5490"/>
                  </a:lnTo>
                  <a:lnTo>
                    <a:pt x="1173" y="5495"/>
                  </a:lnTo>
                  <a:lnTo>
                    <a:pt x="1193" y="5501"/>
                  </a:lnTo>
                  <a:lnTo>
                    <a:pt x="1213" y="5508"/>
                  </a:lnTo>
                  <a:lnTo>
                    <a:pt x="1233" y="5515"/>
                  </a:lnTo>
                  <a:lnTo>
                    <a:pt x="1252" y="5523"/>
                  </a:lnTo>
                  <a:lnTo>
                    <a:pt x="1270" y="5533"/>
                  </a:lnTo>
                  <a:lnTo>
                    <a:pt x="1288" y="5543"/>
                  </a:lnTo>
                  <a:lnTo>
                    <a:pt x="1305" y="5554"/>
                  </a:lnTo>
                  <a:lnTo>
                    <a:pt x="1322" y="5566"/>
                  </a:lnTo>
                  <a:lnTo>
                    <a:pt x="1337" y="5579"/>
                  </a:lnTo>
                  <a:lnTo>
                    <a:pt x="1354" y="5592"/>
                  </a:lnTo>
                  <a:lnTo>
                    <a:pt x="1368" y="5606"/>
                  </a:lnTo>
                  <a:lnTo>
                    <a:pt x="1382" y="5622"/>
                  </a:lnTo>
                  <a:lnTo>
                    <a:pt x="1396" y="5637"/>
                  </a:lnTo>
                  <a:lnTo>
                    <a:pt x="1409" y="5652"/>
                  </a:lnTo>
                  <a:lnTo>
                    <a:pt x="1420" y="5670"/>
                  </a:lnTo>
                  <a:lnTo>
                    <a:pt x="1431" y="5687"/>
                  </a:lnTo>
                  <a:lnTo>
                    <a:pt x="1442" y="5705"/>
                  </a:lnTo>
                  <a:lnTo>
                    <a:pt x="1451" y="5724"/>
                  </a:lnTo>
                  <a:lnTo>
                    <a:pt x="1459" y="5743"/>
                  </a:lnTo>
                  <a:lnTo>
                    <a:pt x="1468" y="5761"/>
                  </a:lnTo>
                  <a:lnTo>
                    <a:pt x="1474" y="5782"/>
                  </a:lnTo>
                  <a:lnTo>
                    <a:pt x="1480" y="5802"/>
                  </a:lnTo>
                  <a:lnTo>
                    <a:pt x="1484" y="5822"/>
                  </a:lnTo>
                  <a:lnTo>
                    <a:pt x="1488" y="5843"/>
                  </a:lnTo>
                  <a:lnTo>
                    <a:pt x="1491" y="5865"/>
                  </a:lnTo>
                  <a:lnTo>
                    <a:pt x="1493" y="5887"/>
                  </a:lnTo>
                  <a:lnTo>
                    <a:pt x="1494" y="5908"/>
                  </a:lnTo>
                  <a:lnTo>
                    <a:pt x="1493" y="5931"/>
                  </a:lnTo>
                  <a:lnTo>
                    <a:pt x="1491" y="5952"/>
                  </a:lnTo>
                  <a:lnTo>
                    <a:pt x="1488" y="5974"/>
                  </a:lnTo>
                  <a:lnTo>
                    <a:pt x="1484" y="5995"/>
                  </a:lnTo>
                  <a:lnTo>
                    <a:pt x="1480" y="6015"/>
                  </a:lnTo>
                  <a:lnTo>
                    <a:pt x="1474" y="6035"/>
                  </a:lnTo>
                  <a:lnTo>
                    <a:pt x="1468" y="6055"/>
                  </a:lnTo>
                  <a:lnTo>
                    <a:pt x="1459" y="6074"/>
                  </a:lnTo>
                  <a:lnTo>
                    <a:pt x="1451" y="6093"/>
                  </a:lnTo>
                  <a:lnTo>
                    <a:pt x="1442" y="6112"/>
                  </a:lnTo>
                  <a:lnTo>
                    <a:pt x="1431" y="6130"/>
                  </a:lnTo>
                  <a:lnTo>
                    <a:pt x="1420" y="6148"/>
                  </a:lnTo>
                  <a:lnTo>
                    <a:pt x="1409" y="6164"/>
                  </a:lnTo>
                  <a:lnTo>
                    <a:pt x="1396" y="6180"/>
                  </a:lnTo>
                  <a:lnTo>
                    <a:pt x="1382" y="6195"/>
                  </a:lnTo>
                  <a:lnTo>
                    <a:pt x="1368" y="6211"/>
                  </a:lnTo>
                  <a:lnTo>
                    <a:pt x="1354" y="6225"/>
                  </a:lnTo>
                  <a:lnTo>
                    <a:pt x="1337" y="6238"/>
                  </a:lnTo>
                  <a:lnTo>
                    <a:pt x="1322" y="6251"/>
                  </a:lnTo>
                  <a:lnTo>
                    <a:pt x="1305" y="6263"/>
                  </a:lnTo>
                  <a:lnTo>
                    <a:pt x="1288" y="6273"/>
                  </a:lnTo>
                  <a:lnTo>
                    <a:pt x="1270" y="6284"/>
                  </a:lnTo>
                  <a:lnTo>
                    <a:pt x="1252" y="6293"/>
                  </a:lnTo>
                  <a:lnTo>
                    <a:pt x="1233" y="6302"/>
                  </a:lnTo>
                  <a:lnTo>
                    <a:pt x="1213" y="6310"/>
                  </a:lnTo>
                  <a:lnTo>
                    <a:pt x="1193" y="6316"/>
                  </a:lnTo>
                  <a:lnTo>
                    <a:pt x="1173" y="6322"/>
                  </a:lnTo>
                  <a:lnTo>
                    <a:pt x="1153" y="6327"/>
                  </a:lnTo>
                  <a:lnTo>
                    <a:pt x="1131" y="6330"/>
                  </a:lnTo>
                  <a:lnTo>
                    <a:pt x="1110" y="6334"/>
                  </a:lnTo>
                  <a:lnTo>
                    <a:pt x="1089" y="6335"/>
                  </a:lnTo>
                  <a:lnTo>
                    <a:pt x="1066" y="6335"/>
                  </a:lnTo>
                  <a:close/>
                  <a:moveTo>
                    <a:pt x="2740" y="4488"/>
                  </a:moveTo>
                  <a:lnTo>
                    <a:pt x="2740" y="4488"/>
                  </a:lnTo>
                  <a:lnTo>
                    <a:pt x="2737" y="4507"/>
                  </a:lnTo>
                  <a:lnTo>
                    <a:pt x="2731" y="4525"/>
                  </a:lnTo>
                  <a:lnTo>
                    <a:pt x="2724" y="4541"/>
                  </a:lnTo>
                  <a:lnTo>
                    <a:pt x="2715" y="4558"/>
                  </a:lnTo>
                  <a:lnTo>
                    <a:pt x="2705" y="4572"/>
                  </a:lnTo>
                  <a:lnTo>
                    <a:pt x="2694" y="4586"/>
                  </a:lnTo>
                  <a:lnTo>
                    <a:pt x="2681" y="4598"/>
                  </a:lnTo>
                  <a:lnTo>
                    <a:pt x="2667" y="4610"/>
                  </a:lnTo>
                  <a:lnTo>
                    <a:pt x="2651" y="4622"/>
                  </a:lnTo>
                  <a:lnTo>
                    <a:pt x="2633" y="4632"/>
                  </a:lnTo>
                  <a:lnTo>
                    <a:pt x="2616" y="4642"/>
                  </a:lnTo>
                  <a:lnTo>
                    <a:pt x="2598" y="4650"/>
                  </a:lnTo>
                  <a:lnTo>
                    <a:pt x="2578" y="4658"/>
                  </a:lnTo>
                  <a:lnTo>
                    <a:pt x="2556" y="4666"/>
                  </a:lnTo>
                  <a:lnTo>
                    <a:pt x="2535" y="4673"/>
                  </a:lnTo>
                  <a:lnTo>
                    <a:pt x="2513" y="4679"/>
                  </a:lnTo>
                  <a:lnTo>
                    <a:pt x="2466" y="4689"/>
                  </a:lnTo>
                  <a:lnTo>
                    <a:pt x="2417" y="4698"/>
                  </a:lnTo>
                  <a:lnTo>
                    <a:pt x="2366" y="4705"/>
                  </a:lnTo>
                  <a:lnTo>
                    <a:pt x="2314" y="4711"/>
                  </a:lnTo>
                  <a:lnTo>
                    <a:pt x="2260" y="4715"/>
                  </a:lnTo>
                  <a:lnTo>
                    <a:pt x="2206" y="4719"/>
                  </a:lnTo>
                  <a:lnTo>
                    <a:pt x="2099" y="4725"/>
                  </a:lnTo>
                  <a:lnTo>
                    <a:pt x="2044" y="4727"/>
                  </a:lnTo>
                  <a:lnTo>
                    <a:pt x="1978" y="4728"/>
                  </a:lnTo>
                  <a:lnTo>
                    <a:pt x="1907" y="4730"/>
                  </a:lnTo>
                  <a:lnTo>
                    <a:pt x="1831" y="4728"/>
                  </a:lnTo>
                  <a:lnTo>
                    <a:pt x="1751" y="4725"/>
                  </a:lnTo>
                  <a:lnTo>
                    <a:pt x="1668" y="4719"/>
                  </a:lnTo>
                  <a:lnTo>
                    <a:pt x="1625" y="4715"/>
                  </a:lnTo>
                  <a:lnTo>
                    <a:pt x="1583" y="4711"/>
                  </a:lnTo>
                  <a:lnTo>
                    <a:pt x="1540" y="4705"/>
                  </a:lnTo>
                  <a:lnTo>
                    <a:pt x="1497" y="4699"/>
                  </a:lnTo>
                  <a:lnTo>
                    <a:pt x="1455" y="4692"/>
                  </a:lnTo>
                  <a:lnTo>
                    <a:pt x="1413" y="4683"/>
                  </a:lnTo>
                  <a:lnTo>
                    <a:pt x="1372" y="4674"/>
                  </a:lnTo>
                  <a:lnTo>
                    <a:pt x="1330" y="4663"/>
                  </a:lnTo>
                  <a:lnTo>
                    <a:pt x="1290" y="4651"/>
                  </a:lnTo>
                  <a:lnTo>
                    <a:pt x="1251" y="4638"/>
                  </a:lnTo>
                  <a:lnTo>
                    <a:pt x="1213" y="4624"/>
                  </a:lnTo>
                  <a:lnTo>
                    <a:pt x="1175" y="4609"/>
                  </a:lnTo>
                  <a:lnTo>
                    <a:pt x="1140" y="4592"/>
                  </a:lnTo>
                  <a:lnTo>
                    <a:pt x="1106" y="4574"/>
                  </a:lnTo>
                  <a:lnTo>
                    <a:pt x="1074" y="4554"/>
                  </a:lnTo>
                  <a:lnTo>
                    <a:pt x="1044" y="4533"/>
                  </a:lnTo>
                  <a:lnTo>
                    <a:pt x="1015" y="4510"/>
                  </a:lnTo>
                  <a:lnTo>
                    <a:pt x="989" y="4485"/>
                  </a:lnTo>
                  <a:lnTo>
                    <a:pt x="977" y="4472"/>
                  </a:lnTo>
                  <a:lnTo>
                    <a:pt x="965" y="4459"/>
                  </a:lnTo>
                  <a:lnTo>
                    <a:pt x="954" y="4445"/>
                  </a:lnTo>
                  <a:lnTo>
                    <a:pt x="944" y="4431"/>
                  </a:lnTo>
                  <a:lnTo>
                    <a:pt x="934" y="4417"/>
                  </a:lnTo>
                  <a:lnTo>
                    <a:pt x="924" y="4400"/>
                  </a:lnTo>
                  <a:lnTo>
                    <a:pt x="915" y="4382"/>
                  </a:lnTo>
                  <a:lnTo>
                    <a:pt x="906" y="4365"/>
                  </a:lnTo>
                  <a:lnTo>
                    <a:pt x="890" y="4326"/>
                  </a:lnTo>
                  <a:lnTo>
                    <a:pt x="874" y="4283"/>
                  </a:lnTo>
                  <a:lnTo>
                    <a:pt x="860" y="4238"/>
                  </a:lnTo>
                  <a:lnTo>
                    <a:pt x="848" y="4189"/>
                  </a:lnTo>
                  <a:lnTo>
                    <a:pt x="838" y="4138"/>
                  </a:lnTo>
                  <a:lnTo>
                    <a:pt x="828" y="4086"/>
                  </a:lnTo>
                  <a:lnTo>
                    <a:pt x="821" y="4032"/>
                  </a:lnTo>
                  <a:lnTo>
                    <a:pt x="815" y="3977"/>
                  </a:lnTo>
                  <a:lnTo>
                    <a:pt x="811" y="3921"/>
                  </a:lnTo>
                  <a:lnTo>
                    <a:pt x="809" y="3865"/>
                  </a:lnTo>
                  <a:lnTo>
                    <a:pt x="809" y="3809"/>
                  </a:lnTo>
                  <a:lnTo>
                    <a:pt x="810" y="3753"/>
                  </a:lnTo>
                  <a:lnTo>
                    <a:pt x="814" y="3699"/>
                  </a:lnTo>
                  <a:lnTo>
                    <a:pt x="820" y="3644"/>
                  </a:lnTo>
                  <a:lnTo>
                    <a:pt x="827" y="3593"/>
                  </a:lnTo>
                  <a:lnTo>
                    <a:pt x="836" y="3542"/>
                  </a:lnTo>
                  <a:lnTo>
                    <a:pt x="848" y="3495"/>
                  </a:lnTo>
                  <a:lnTo>
                    <a:pt x="855" y="3472"/>
                  </a:lnTo>
                  <a:lnTo>
                    <a:pt x="862" y="3450"/>
                  </a:lnTo>
                  <a:lnTo>
                    <a:pt x="871" y="3429"/>
                  </a:lnTo>
                  <a:lnTo>
                    <a:pt x="879" y="3408"/>
                  </a:lnTo>
                  <a:lnTo>
                    <a:pt x="887" y="3390"/>
                  </a:lnTo>
                  <a:lnTo>
                    <a:pt x="897" y="3371"/>
                  </a:lnTo>
                  <a:lnTo>
                    <a:pt x="907" y="3353"/>
                  </a:lnTo>
                  <a:lnTo>
                    <a:pt x="918" y="3336"/>
                  </a:lnTo>
                  <a:lnTo>
                    <a:pt x="929" y="3321"/>
                  </a:lnTo>
                  <a:lnTo>
                    <a:pt x="941" y="3307"/>
                  </a:lnTo>
                  <a:lnTo>
                    <a:pt x="954" y="3294"/>
                  </a:lnTo>
                  <a:lnTo>
                    <a:pt x="967" y="3282"/>
                  </a:lnTo>
                  <a:lnTo>
                    <a:pt x="980" y="3271"/>
                  </a:lnTo>
                  <a:lnTo>
                    <a:pt x="994" y="3262"/>
                  </a:lnTo>
                  <a:lnTo>
                    <a:pt x="1009" y="3254"/>
                  </a:lnTo>
                  <a:lnTo>
                    <a:pt x="1025" y="3247"/>
                  </a:lnTo>
                  <a:lnTo>
                    <a:pt x="1040" y="3243"/>
                  </a:lnTo>
                  <a:lnTo>
                    <a:pt x="1058" y="3239"/>
                  </a:lnTo>
                  <a:lnTo>
                    <a:pt x="1074" y="3237"/>
                  </a:lnTo>
                  <a:lnTo>
                    <a:pt x="1093" y="3237"/>
                  </a:lnTo>
                  <a:lnTo>
                    <a:pt x="1111" y="3238"/>
                  </a:lnTo>
                  <a:lnTo>
                    <a:pt x="1131" y="3241"/>
                  </a:lnTo>
                  <a:lnTo>
                    <a:pt x="1151" y="3246"/>
                  </a:lnTo>
                  <a:lnTo>
                    <a:pt x="1172" y="3253"/>
                  </a:lnTo>
                  <a:lnTo>
                    <a:pt x="1193" y="3262"/>
                  </a:lnTo>
                  <a:lnTo>
                    <a:pt x="1215" y="3272"/>
                  </a:lnTo>
                  <a:lnTo>
                    <a:pt x="1260" y="3295"/>
                  </a:lnTo>
                  <a:lnTo>
                    <a:pt x="1304" y="3320"/>
                  </a:lnTo>
                  <a:lnTo>
                    <a:pt x="1348" y="3346"/>
                  </a:lnTo>
                  <a:lnTo>
                    <a:pt x="1392" y="3372"/>
                  </a:lnTo>
                  <a:lnTo>
                    <a:pt x="1436" y="3399"/>
                  </a:lnTo>
                  <a:lnTo>
                    <a:pt x="1478" y="3426"/>
                  </a:lnTo>
                  <a:lnTo>
                    <a:pt x="1564" y="3484"/>
                  </a:lnTo>
                  <a:lnTo>
                    <a:pt x="1648" y="3544"/>
                  </a:lnTo>
                  <a:lnTo>
                    <a:pt x="1731" y="3604"/>
                  </a:lnTo>
                  <a:lnTo>
                    <a:pt x="1894" y="3724"/>
                  </a:lnTo>
                  <a:lnTo>
                    <a:pt x="1975" y="3782"/>
                  </a:lnTo>
                  <a:lnTo>
                    <a:pt x="2055" y="3836"/>
                  </a:lnTo>
                  <a:lnTo>
                    <a:pt x="2096" y="3863"/>
                  </a:lnTo>
                  <a:lnTo>
                    <a:pt x="2136" y="3888"/>
                  </a:lnTo>
                  <a:lnTo>
                    <a:pt x="2176" y="3913"/>
                  </a:lnTo>
                  <a:lnTo>
                    <a:pt x="2216" y="3937"/>
                  </a:lnTo>
                  <a:lnTo>
                    <a:pt x="2257" y="3959"/>
                  </a:lnTo>
                  <a:lnTo>
                    <a:pt x="2297" y="3981"/>
                  </a:lnTo>
                  <a:lnTo>
                    <a:pt x="2337" y="4000"/>
                  </a:lnTo>
                  <a:lnTo>
                    <a:pt x="2378" y="4017"/>
                  </a:lnTo>
                  <a:lnTo>
                    <a:pt x="2418" y="4034"/>
                  </a:lnTo>
                  <a:lnTo>
                    <a:pt x="2458" y="4049"/>
                  </a:lnTo>
                  <a:lnTo>
                    <a:pt x="2498" y="4062"/>
                  </a:lnTo>
                  <a:lnTo>
                    <a:pt x="2540" y="4073"/>
                  </a:lnTo>
                  <a:lnTo>
                    <a:pt x="2578" y="4087"/>
                  </a:lnTo>
                  <a:lnTo>
                    <a:pt x="2611" y="4102"/>
                  </a:lnTo>
                  <a:lnTo>
                    <a:pt x="2641" y="4117"/>
                  </a:lnTo>
                  <a:lnTo>
                    <a:pt x="2654" y="4124"/>
                  </a:lnTo>
                  <a:lnTo>
                    <a:pt x="2667" y="4132"/>
                  </a:lnTo>
                  <a:lnTo>
                    <a:pt x="2677" y="4142"/>
                  </a:lnTo>
                  <a:lnTo>
                    <a:pt x="2688" y="4151"/>
                  </a:lnTo>
                  <a:lnTo>
                    <a:pt x="2697" y="4161"/>
                  </a:lnTo>
                  <a:lnTo>
                    <a:pt x="2707" y="4170"/>
                  </a:lnTo>
                  <a:lnTo>
                    <a:pt x="2715" y="4181"/>
                  </a:lnTo>
                  <a:lnTo>
                    <a:pt x="2722" y="4192"/>
                  </a:lnTo>
                  <a:lnTo>
                    <a:pt x="2728" y="4202"/>
                  </a:lnTo>
                  <a:lnTo>
                    <a:pt x="2734" y="4214"/>
                  </a:lnTo>
                  <a:lnTo>
                    <a:pt x="2739" y="4226"/>
                  </a:lnTo>
                  <a:lnTo>
                    <a:pt x="2744" y="4239"/>
                  </a:lnTo>
                  <a:lnTo>
                    <a:pt x="2747" y="4253"/>
                  </a:lnTo>
                  <a:lnTo>
                    <a:pt x="2750" y="4266"/>
                  </a:lnTo>
                  <a:lnTo>
                    <a:pt x="2753" y="4297"/>
                  </a:lnTo>
                  <a:lnTo>
                    <a:pt x="2754" y="4329"/>
                  </a:lnTo>
                  <a:lnTo>
                    <a:pt x="2754" y="4365"/>
                  </a:lnTo>
                  <a:lnTo>
                    <a:pt x="2751" y="4403"/>
                  </a:lnTo>
                  <a:lnTo>
                    <a:pt x="2747" y="4444"/>
                  </a:lnTo>
                  <a:lnTo>
                    <a:pt x="2740" y="4488"/>
                  </a:lnTo>
                  <a:close/>
                  <a:moveTo>
                    <a:pt x="7282" y="6219"/>
                  </a:moveTo>
                  <a:lnTo>
                    <a:pt x="7282" y="6219"/>
                  </a:lnTo>
                  <a:lnTo>
                    <a:pt x="7282" y="6233"/>
                  </a:lnTo>
                  <a:lnTo>
                    <a:pt x="7280" y="6247"/>
                  </a:lnTo>
                  <a:lnTo>
                    <a:pt x="7276" y="6260"/>
                  </a:lnTo>
                  <a:lnTo>
                    <a:pt x="7271" y="6273"/>
                  </a:lnTo>
                  <a:lnTo>
                    <a:pt x="7266" y="6285"/>
                  </a:lnTo>
                  <a:lnTo>
                    <a:pt x="7258" y="6297"/>
                  </a:lnTo>
                  <a:lnTo>
                    <a:pt x="7251" y="6308"/>
                  </a:lnTo>
                  <a:lnTo>
                    <a:pt x="7242" y="6317"/>
                  </a:lnTo>
                  <a:lnTo>
                    <a:pt x="7232" y="6327"/>
                  </a:lnTo>
                  <a:lnTo>
                    <a:pt x="7222" y="6335"/>
                  </a:lnTo>
                  <a:lnTo>
                    <a:pt x="7210" y="6342"/>
                  </a:lnTo>
                  <a:lnTo>
                    <a:pt x="7198" y="6348"/>
                  </a:lnTo>
                  <a:lnTo>
                    <a:pt x="7185" y="6353"/>
                  </a:lnTo>
                  <a:lnTo>
                    <a:pt x="7171" y="6356"/>
                  </a:lnTo>
                  <a:lnTo>
                    <a:pt x="7158" y="6357"/>
                  </a:lnTo>
                  <a:lnTo>
                    <a:pt x="7143" y="6359"/>
                  </a:lnTo>
                  <a:lnTo>
                    <a:pt x="3873" y="6359"/>
                  </a:lnTo>
                  <a:lnTo>
                    <a:pt x="3858" y="6357"/>
                  </a:lnTo>
                  <a:lnTo>
                    <a:pt x="3844" y="6356"/>
                  </a:lnTo>
                  <a:lnTo>
                    <a:pt x="3831" y="6353"/>
                  </a:lnTo>
                  <a:lnTo>
                    <a:pt x="3818" y="6348"/>
                  </a:lnTo>
                  <a:lnTo>
                    <a:pt x="3806" y="6342"/>
                  </a:lnTo>
                  <a:lnTo>
                    <a:pt x="3794" y="6335"/>
                  </a:lnTo>
                  <a:lnTo>
                    <a:pt x="3784" y="6327"/>
                  </a:lnTo>
                  <a:lnTo>
                    <a:pt x="3773" y="6317"/>
                  </a:lnTo>
                  <a:lnTo>
                    <a:pt x="3765" y="6308"/>
                  </a:lnTo>
                  <a:lnTo>
                    <a:pt x="3757" y="6297"/>
                  </a:lnTo>
                  <a:lnTo>
                    <a:pt x="3749" y="6285"/>
                  </a:lnTo>
                  <a:lnTo>
                    <a:pt x="3744" y="6273"/>
                  </a:lnTo>
                  <a:lnTo>
                    <a:pt x="3739" y="6260"/>
                  </a:lnTo>
                  <a:lnTo>
                    <a:pt x="3735" y="6247"/>
                  </a:lnTo>
                  <a:lnTo>
                    <a:pt x="3734" y="6233"/>
                  </a:lnTo>
                  <a:lnTo>
                    <a:pt x="3733" y="6219"/>
                  </a:lnTo>
                  <a:lnTo>
                    <a:pt x="3733" y="5538"/>
                  </a:lnTo>
                  <a:lnTo>
                    <a:pt x="3734" y="5523"/>
                  </a:lnTo>
                  <a:lnTo>
                    <a:pt x="3735" y="5509"/>
                  </a:lnTo>
                  <a:lnTo>
                    <a:pt x="3739" y="5496"/>
                  </a:lnTo>
                  <a:lnTo>
                    <a:pt x="3744" y="5483"/>
                  </a:lnTo>
                  <a:lnTo>
                    <a:pt x="3749" y="5471"/>
                  </a:lnTo>
                  <a:lnTo>
                    <a:pt x="3757" y="5459"/>
                  </a:lnTo>
                  <a:lnTo>
                    <a:pt x="3765" y="5449"/>
                  </a:lnTo>
                  <a:lnTo>
                    <a:pt x="3773" y="5439"/>
                  </a:lnTo>
                  <a:lnTo>
                    <a:pt x="3784" y="5430"/>
                  </a:lnTo>
                  <a:lnTo>
                    <a:pt x="3794" y="5421"/>
                  </a:lnTo>
                  <a:lnTo>
                    <a:pt x="3806" y="5416"/>
                  </a:lnTo>
                  <a:lnTo>
                    <a:pt x="3818" y="5410"/>
                  </a:lnTo>
                  <a:lnTo>
                    <a:pt x="3831" y="5405"/>
                  </a:lnTo>
                  <a:lnTo>
                    <a:pt x="3844" y="5401"/>
                  </a:lnTo>
                  <a:lnTo>
                    <a:pt x="3858" y="5399"/>
                  </a:lnTo>
                  <a:lnTo>
                    <a:pt x="3873" y="5398"/>
                  </a:lnTo>
                  <a:lnTo>
                    <a:pt x="7143" y="5398"/>
                  </a:lnTo>
                  <a:lnTo>
                    <a:pt x="7158" y="5399"/>
                  </a:lnTo>
                  <a:lnTo>
                    <a:pt x="7171" y="5401"/>
                  </a:lnTo>
                  <a:lnTo>
                    <a:pt x="7185" y="5405"/>
                  </a:lnTo>
                  <a:lnTo>
                    <a:pt x="7198" y="5410"/>
                  </a:lnTo>
                  <a:lnTo>
                    <a:pt x="7210" y="5416"/>
                  </a:lnTo>
                  <a:lnTo>
                    <a:pt x="7222" y="5421"/>
                  </a:lnTo>
                  <a:lnTo>
                    <a:pt x="7232" y="5430"/>
                  </a:lnTo>
                  <a:lnTo>
                    <a:pt x="7242" y="5439"/>
                  </a:lnTo>
                  <a:lnTo>
                    <a:pt x="7251" y="5449"/>
                  </a:lnTo>
                  <a:lnTo>
                    <a:pt x="7258" y="5459"/>
                  </a:lnTo>
                  <a:lnTo>
                    <a:pt x="7266" y="5471"/>
                  </a:lnTo>
                  <a:lnTo>
                    <a:pt x="7271" y="5483"/>
                  </a:lnTo>
                  <a:lnTo>
                    <a:pt x="7276" y="5496"/>
                  </a:lnTo>
                  <a:lnTo>
                    <a:pt x="7280" y="5509"/>
                  </a:lnTo>
                  <a:lnTo>
                    <a:pt x="7282" y="5523"/>
                  </a:lnTo>
                  <a:lnTo>
                    <a:pt x="7282" y="5538"/>
                  </a:lnTo>
                  <a:lnTo>
                    <a:pt x="7282" y="6219"/>
                  </a:lnTo>
                  <a:close/>
                  <a:moveTo>
                    <a:pt x="8916" y="4725"/>
                  </a:moveTo>
                  <a:lnTo>
                    <a:pt x="8916" y="4725"/>
                  </a:lnTo>
                  <a:lnTo>
                    <a:pt x="8809" y="4719"/>
                  </a:lnTo>
                  <a:lnTo>
                    <a:pt x="8756" y="4715"/>
                  </a:lnTo>
                  <a:lnTo>
                    <a:pt x="8703" y="4711"/>
                  </a:lnTo>
                  <a:lnTo>
                    <a:pt x="8649" y="4705"/>
                  </a:lnTo>
                  <a:lnTo>
                    <a:pt x="8598" y="4698"/>
                  </a:lnTo>
                  <a:lnTo>
                    <a:pt x="8550" y="4689"/>
                  </a:lnTo>
                  <a:lnTo>
                    <a:pt x="8502" y="4679"/>
                  </a:lnTo>
                  <a:lnTo>
                    <a:pt x="8480" y="4673"/>
                  </a:lnTo>
                  <a:lnTo>
                    <a:pt x="8458" y="4666"/>
                  </a:lnTo>
                  <a:lnTo>
                    <a:pt x="8438" y="4658"/>
                  </a:lnTo>
                  <a:lnTo>
                    <a:pt x="8418" y="4650"/>
                  </a:lnTo>
                  <a:lnTo>
                    <a:pt x="8399" y="4642"/>
                  </a:lnTo>
                  <a:lnTo>
                    <a:pt x="8381" y="4632"/>
                  </a:lnTo>
                  <a:lnTo>
                    <a:pt x="8365" y="4622"/>
                  </a:lnTo>
                  <a:lnTo>
                    <a:pt x="8349" y="4610"/>
                  </a:lnTo>
                  <a:lnTo>
                    <a:pt x="8335" y="4598"/>
                  </a:lnTo>
                  <a:lnTo>
                    <a:pt x="8322" y="4586"/>
                  </a:lnTo>
                  <a:lnTo>
                    <a:pt x="8310" y="4572"/>
                  </a:lnTo>
                  <a:lnTo>
                    <a:pt x="8301" y="4558"/>
                  </a:lnTo>
                  <a:lnTo>
                    <a:pt x="8291" y="4541"/>
                  </a:lnTo>
                  <a:lnTo>
                    <a:pt x="8284" y="4525"/>
                  </a:lnTo>
                  <a:lnTo>
                    <a:pt x="8280" y="4507"/>
                  </a:lnTo>
                  <a:lnTo>
                    <a:pt x="8275" y="4488"/>
                  </a:lnTo>
                  <a:lnTo>
                    <a:pt x="8269" y="4444"/>
                  </a:lnTo>
                  <a:lnTo>
                    <a:pt x="8264" y="4403"/>
                  </a:lnTo>
                  <a:lnTo>
                    <a:pt x="8262" y="4365"/>
                  </a:lnTo>
                  <a:lnTo>
                    <a:pt x="8261" y="4329"/>
                  </a:lnTo>
                  <a:lnTo>
                    <a:pt x="8262" y="4297"/>
                  </a:lnTo>
                  <a:lnTo>
                    <a:pt x="8265" y="4266"/>
                  </a:lnTo>
                  <a:lnTo>
                    <a:pt x="8269" y="4253"/>
                  </a:lnTo>
                  <a:lnTo>
                    <a:pt x="8272" y="4239"/>
                  </a:lnTo>
                  <a:lnTo>
                    <a:pt x="8276" y="4226"/>
                  </a:lnTo>
                  <a:lnTo>
                    <a:pt x="8281" y="4214"/>
                  </a:lnTo>
                  <a:lnTo>
                    <a:pt x="8287" y="4202"/>
                  </a:lnTo>
                  <a:lnTo>
                    <a:pt x="8294" y="4192"/>
                  </a:lnTo>
                  <a:lnTo>
                    <a:pt x="8301" y="4181"/>
                  </a:lnTo>
                  <a:lnTo>
                    <a:pt x="8308" y="4170"/>
                  </a:lnTo>
                  <a:lnTo>
                    <a:pt x="8317" y="4161"/>
                  </a:lnTo>
                  <a:lnTo>
                    <a:pt x="8327" y="4151"/>
                  </a:lnTo>
                  <a:lnTo>
                    <a:pt x="8338" y="4142"/>
                  </a:lnTo>
                  <a:lnTo>
                    <a:pt x="8349" y="4132"/>
                  </a:lnTo>
                  <a:lnTo>
                    <a:pt x="8361" y="4124"/>
                  </a:lnTo>
                  <a:lnTo>
                    <a:pt x="8374" y="4117"/>
                  </a:lnTo>
                  <a:lnTo>
                    <a:pt x="8404" y="4102"/>
                  </a:lnTo>
                  <a:lnTo>
                    <a:pt x="8437" y="4087"/>
                  </a:lnTo>
                  <a:lnTo>
                    <a:pt x="8475" y="4073"/>
                  </a:lnTo>
                  <a:lnTo>
                    <a:pt x="8517" y="4062"/>
                  </a:lnTo>
                  <a:lnTo>
                    <a:pt x="8557" y="4049"/>
                  </a:lnTo>
                  <a:lnTo>
                    <a:pt x="8597" y="4034"/>
                  </a:lnTo>
                  <a:lnTo>
                    <a:pt x="8637" y="4017"/>
                  </a:lnTo>
                  <a:lnTo>
                    <a:pt x="8679" y="4000"/>
                  </a:lnTo>
                  <a:lnTo>
                    <a:pt x="8719" y="3981"/>
                  </a:lnTo>
                  <a:lnTo>
                    <a:pt x="8758" y="3959"/>
                  </a:lnTo>
                  <a:lnTo>
                    <a:pt x="8798" y="3937"/>
                  </a:lnTo>
                  <a:lnTo>
                    <a:pt x="8839" y="3913"/>
                  </a:lnTo>
                  <a:lnTo>
                    <a:pt x="8879" y="3888"/>
                  </a:lnTo>
                  <a:lnTo>
                    <a:pt x="8919" y="3863"/>
                  </a:lnTo>
                  <a:lnTo>
                    <a:pt x="8960" y="3836"/>
                  </a:lnTo>
                  <a:lnTo>
                    <a:pt x="9040" y="3782"/>
                  </a:lnTo>
                  <a:lnTo>
                    <a:pt x="9122" y="3724"/>
                  </a:lnTo>
                  <a:lnTo>
                    <a:pt x="9285" y="3604"/>
                  </a:lnTo>
                  <a:lnTo>
                    <a:pt x="9368" y="3544"/>
                  </a:lnTo>
                  <a:lnTo>
                    <a:pt x="9452" y="3484"/>
                  </a:lnTo>
                  <a:lnTo>
                    <a:pt x="9537" y="3426"/>
                  </a:lnTo>
                  <a:lnTo>
                    <a:pt x="9579" y="3399"/>
                  </a:lnTo>
                  <a:lnTo>
                    <a:pt x="9623" y="3372"/>
                  </a:lnTo>
                  <a:lnTo>
                    <a:pt x="9667" y="3346"/>
                  </a:lnTo>
                  <a:lnTo>
                    <a:pt x="9711" y="3320"/>
                  </a:lnTo>
                  <a:lnTo>
                    <a:pt x="9754" y="3295"/>
                  </a:lnTo>
                  <a:lnTo>
                    <a:pt x="9799" y="3272"/>
                  </a:lnTo>
                  <a:lnTo>
                    <a:pt x="9822" y="3262"/>
                  </a:lnTo>
                  <a:lnTo>
                    <a:pt x="9843" y="3253"/>
                  </a:lnTo>
                  <a:lnTo>
                    <a:pt x="9863" y="3246"/>
                  </a:lnTo>
                  <a:lnTo>
                    <a:pt x="9884" y="3241"/>
                  </a:lnTo>
                  <a:lnTo>
                    <a:pt x="9904" y="3238"/>
                  </a:lnTo>
                  <a:lnTo>
                    <a:pt x="9923" y="3237"/>
                  </a:lnTo>
                  <a:lnTo>
                    <a:pt x="9940" y="3237"/>
                  </a:lnTo>
                  <a:lnTo>
                    <a:pt x="9958" y="3239"/>
                  </a:lnTo>
                  <a:lnTo>
                    <a:pt x="9975" y="3243"/>
                  </a:lnTo>
                  <a:lnTo>
                    <a:pt x="9990" y="3247"/>
                  </a:lnTo>
                  <a:lnTo>
                    <a:pt x="10007" y="3254"/>
                  </a:lnTo>
                  <a:lnTo>
                    <a:pt x="10021" y="3262"/>
                  </a:lnTo>
                  <a:lnTo>
                    <a:pt x="10035" y="3271"/>
                  </a:lnTo>
                  <a:lnTo>
                    <a:pt x="10049" y="3282"/>
                  </a:lnTo>
                  <a:lnTo>
                    <a:pt x="10062" y="3294"/>
                  </a:lnTo>
                  <a:lnTo>
                    <a:pt x="10074" y="3307"/>
                  </a:lnTo>
                  <a:lnTo>
                    <a:pt x="10086" y="3321"/>
                  </a:lnTo>
                  <a:lnTo>
                    <a:pt x="10098" y="3336"/>
                  </a:lnTo>
                  <a:lnTo>
                    <a:pt x="10109" y="3353"/>
                  </a:lnTo>
                  <a:lnTo>
                    <a:pt x="10118" y="3371"/>
                  </a:lnTo>
                  <a:lnTo>
                    <a:pt x="10128" y="3390"/>
                  </a:lnTo>
                  <a:lnTo>
                    <a:pt x="10137" y="3408"/>
                  </a:lnTo>
                  <a:lnTo>
                    <a:pt x="10145" y="3429"/>
                  </a:lnTo>
                  <a:lnTo>
                    <a:pt x="10153" y="3450"/>
                  </a:lnTo>
                  <a:lnTo>
                    <a:pt x="10161" y="3472"/>
                  </a:lnTo>
                  <a:lnTo>
                    <a:pt x="10167" y="3495"/>
                  </a:lnTo>
                  <a:lnTo>
                    <a:pt x="10179" y="3542"/>
                  </a:lnTo>
                  <a:lnTo>
                    <a:pt x="10188" y="3593"/>
                  </a:lnTo>
                  <a:lnTo>
                    <a:pt x="10196" y="3644"/>
                  </a:lnTo>
                  <a:lnTo>
                    <a:pt x="10201" y="3699"/>
                  </a:lnTo>
                  <a:lnTo>
                    <a:pt x="10205" y="3753"/>
                  </a:lnTo>
                  <a:lnTo>
                    <a:pt x="10207" y="3809"/>
                  </a:lnTo>
                  <a:lnTo>
                    <a:pt x="10207" y="3865"/>
                  </a:lnTo>
                  <a:lnTo>
                    <a:pt x="10205" y="3921"/>
                  </a:lnTo>
                  <a:lnTo>
                    <a:pt x="10200" y="3977"/>
                  </a:lnTo>
                  <a:lnTo>
                    <a:pt x="10195" y="4032"/>
                  </a:lnTo>
                  <a:lnTo>
                    <a:pt x="10187" y="4086"/>
                  </a:lnTo>
                  <a:lnTo>
                    <a:pt x="10179" y="4138"/>
                  </a:lnTo>
                  <a:lnTo>
                    <a:pt x="10168" y="4189"/>
                  </a:lnTo>
                  <a:lnTo>
                    <a:pt x="10155" y="4238"/>
                  </a:lnTo>
                  <a:lnTo>
                    <a:pt x="10142" y="4283"/>
                  </a:lnTo>
                  <a:lnTo>
                    <a:pt x="10126" y="4326"/>
                  </a:lnTo>
                  <a:lnTo>
                    <a:pt x="10110" y="4365"/>
                  </a:lnTo>
                  <a:lnTo>
                    <a:pt x="10100" y="4382"/>
                  </a:lnTo>
                  <a:lnTo>
                    <a:pt x="10091" y="4400"/>
                  </a:lnTo>
                  <a:lnTo>
                    <a:pt x="10081" y="4417"/>
                  </a:lnTo>
                  <a:lnTo>
                    <a:pt x="10072" y="4431"/>
                  </a:lnTo>
                  <a:lnTo>
                    <a:pt x="10061" y="4445"/>
                  </a:lnTo>
                  <a:lnTo>
                    <a:pt x="10051" y="4459"/>
                  </a:lnTo>
                  <a:lnTo>
                    <a:pt x="10039" y="4472"/>
                  </a:lnTo>
                  <a:lnTo>
                    <a:pt x="10027" y="4485"/>
                  </a:lnTo>
                  <a:lnTo>
                    <a:pt x="10000" y="4510"/>
                  </a:lnTo>
                  <a:lnTo>
                    <a:pt x="9972" y="4533"/>
                  </a:lnTo>
                  <a:lnTo>
                    <a:pt x="9942" y="4554"/>
                  </a:lnTo>
                  <a:lnTo>
                    <a:pt x="9910" y="4574"/>
                  </a:lnTo>
                  <a:lnTo>
                    <a:pt x="9875" y="4592"/>
                  </a:lnTo>
                  <a:lnTo>
                    <a:pt x="9840" y="4609"/>
                  </a:lnTo>
                  <a:lnTo>
                    <a:pt x="9803" y="4624"/>
                  </a:lnTo>
                  <a:lnTo>
                    <a:pt x="9765" y="4638"/>
                  </a:lnTo>
                  <a:lnTo>
                    <a:pt x="9725" y="4651"/>
                  </a:lnTo>
                  <a:lnTo>
                    <a:pt x="9685" y="4663"/>
                  </a:lnTo>
                  <a:lnTo>
                    <a:pt x="9644" y="4674"/>
                  </a:lnTo>
                  <a:lnTo>
                    <a:pt x="9603" y="4683"/>
                  </a:lnTo>
                  <a:lnTo>
                    <a:pt x="9560" y="4692"/>
                  </a:lnTo>
                  <a:lnTo>
                    <a:pt x="9518" y="4699"/>
                  </a:lnTo>
                  <a:lnTo>
                    <a:pt x="9475" y="4705"/>
                  </a:lnTo>
                  <a:lnTo>
                    <a:pt x="9432" y="4711"/>
                  </a:lnTo>
                  <a:lnTo>
                    <a:pt x="9390" y="4715"/>
                  </a:lnTo>
                  <a:lnTo>
                    <a:pt x="9347" y="4719"/>
                  </a:lnTo>
                  <a:lnTo>
                    <a:pt x="9264" y="4725"/>
                  </a:lnTo>
                  <a:lnTo>
                    <a:pt x="9183" y="4728"/>
                  </a:lnTo>
                  <a:lnTo>
                    <a:pt x="9108" y="4730"/>
                  </a:lnTo>
                  <a:lnTo>
                    <a:pt x="9037" y="4728"/>
                  </a:lnTo>
                  <a:lnTo>
                    <a:pt x="8971" y="4727"/>
                  </a:lnTo>
                  <a:lnTo>
                    <a:pt x="8916" y="4725"/>
                  </a:lnTo>
                  <a:close/>
                  <a:moveTo>
                    <a:pt x="9949" y="6335"/>
                  </a:moveTo>
                  <a:lnTo>
                    <a:pt x="9949" y="6335"/>
                  </a:lnTo>
                  <a:lnTo>
                    <a:pt x="9926" y="6335"/>
                  </a:lnTo>
                  <a:lnTo>
                    <a:pt x="9905" y="6334"/>
                  </a:lnTo>
                  <a:lnTo>
                    <a:pt x="9884" y="6330"/>
                  </a:lnTo>
                  <a:lnTo>
                    <a:pt x="9862" y="6327"/>
                  </a:lnTo>
                  <a:lnTo>
                    <a:pt x="9842" y="6322"/>
                  </a:lnTo>
                  <a:lnTo>
                    <a:pt x="9822" y="6316"/>
                  </a:lnTo>
                  <a:lnTo>
                    <a:pt x="9802" y="6310"/>
                  </a:lnTo>
                  <a:lnTo>
                    <a:pt x="9783" y="6302"/>
                  </a:lnTo>
                  <a:lnTo>
                    <a:pt x="9764" y="6293"/>
                  </a:lnTo>
                  <a:lnTo>
                    <a:pt x="9745" y="6284"/>
                  </a:lnTo>
                  <a:lnTo>
                    <a:pt x="9727" y="6273"/>
                  </a:lnTo>
                  <a:lnTo>
                    <a:pt x="9709" y="6263"/>
                  </a:lnTo>
                  <a:lnTo>
                    <a:pt x="9693" y="6251"/>
                  </a:lnTo>
                  <a:lnTo>
                    <a:pt x="9677" y="6238"/>
                  </a:lnTo>
                  <a:lnTo>
                    <a:pt x="9662" y="6225"/>
                  </a:lnTo>
                  <a:lnTo>
                    <a:pt x="9647" y="6211"/>
                  </a:lnTo>
                  <a:lnTo>
                    <a:pt x="9632" y="6195"/>
                  </a:lnTo>
                  <a:lnTo>
                    <a:pt x="9619" y="6180"/>
                  </a:lnTo>
                  <a:lnTo>
                    <a:pt x="9606" y="6164"/>
                  </a:lnTo>
                  <a:lnTo>
                    <a:pt x="9595" y="6148"/>
                  </a:lnTo>
                  <a:lnTo>
                    <a:pt x="9584" y="6130"/>
                  </a:lnTo>
                  <a:lnTo>
                    <a:pt x="9573" y="6112"/>
                  </a:lnTo>
                  <a:lnTo>
                    <a:pt x="9564" y="6093"/>
                  </a:lnTo>
                  <a:lnTo>
                    <a:pt x="9555" y="6074"/>
                  </a:lnTo>
                  <a:lnTo>
                    <a:pt x="9548" y="6055"/>
                  </a:lnTo>
                  <a:lnTo>
                    <a:pt x="9541" y="6035"/>
                  </a:lnTo>
                  <a:lnTo>
                    <a:pt x="9535" y="6015"/>
                  </a:lnTo>
                  <a:lnTo>
                    <a:pt x="9531" y="5995"/>
                  </a:lnTo>
                  <a:lnTo>
                    <a:pt x="9527" y="5974"/>
                  </a:lnTo>
                  <a:lnTo>
                    <a:pt x="9525" y="5952"/>
                  </a:lnTo>
                  <a:lnTo>
                    <a:pt x="9522" y="5931"/>
                  </a:lnTo>
                  <a:lnTo>
                    <a:pt x="9522" y="5908"/>
                  </a:lnTo>
                  <a:lnTo>
                    <a:pt x="9522" y="5887"/>
                  </a:lnTo>
                  <a:lnTo>
                    <a:pt x="9525" y="5865"/>
                  </a:lnTo>
                  <a:lnTo>
                    <a:pt x="9527" y="5843"/>
                  </a:lnTo>
                  <a:lnTo>
                    <a:pt x="9531" y="5822"/>
                  </a:lnTo>
                  <a:lnTo>
                    <a:pt x="9535" y="5802"/>
                  </a:lnTo>
                  <a:lnTo>
                    <a:pt x="9541" y="5782"/>
                  </a:lnTo>
                  <a:lnTo>
                    <a:pt x="9548" y="5761"/>
                  </a:lnTo>
                  <a:lnTo>
                    <a:pt x="9555" y="5743"/>
                  </a:lnTo>
                  <a:lnTo>
                    <a:pt x="9564" y="5724"/>
                  </a:lnTo>
                  <a:lnTo>
                    <a:pt x="9573" y="5705"/>
                  </a:lnTo>
                  <a:lnTo>
                    <a:pt x="9584" y="5687"/>
                  </a:lnTo>
                  <a:lnTo>
                    <a:pt x="9595" y="5670"/>
                  </a:lnTo>
                  <a:lnTo>
                    <a:pt x="9606" y="5652"/>
                  </a:lnTo>
                  <a:lnTo>
                    <a:pt x="9619" y="5637"/>
                  </a:lnTo>
                  <a:lnTo>
                    <a:pt x="9632" y="5622"/>
                  </a:lnTo>
                  <a:lnTo>
                    <a:pt x="9647" y="5606"/>
                  </a:lnTo>
                  <a:lnTo>
                    <a:pt x="9662" y="5592"/>
                  </a:lnTo>
                  <a:lnTo>
                    <a:pt x="9677" y="5579"/>
                  </a:lnTo>
                  <a:lnTo>
                    <a:pt x="9693" y="5566"/>
                  </a:lnTo>
                  <a:lnTo>
                    <a:pt x="9709" y="5554"/>
                  </a:lnTo>
                  <a:lnTo>
                    <a:pt x="9727" y="5543"/>
                  </a:lnTo>
                  <a:lnTo>
                    <a:pt x="9745" y="5533"/>
                  </a:lnTo>
                  <a:lnTo>
                    <a:pt x="9764" y="5523"/>
                  </a:lnTo>
                  <a:lnTo>
                    <a:pt x="9783" y="5515"/>
                  </a:lnTo>
                  <a:lnTo>
                    <a:pt x="9802" y="5508"/>
                  </a:lnTo>
                  <a:lnTo>
                    <a:pt x="9822" y="5501"/>
                  </a:lnTo>
                  <a:lnTo>
                    <a:pt x="9842" y="5495"/>
                  </a:lnTo>
                  <a:lnTo>
                    <a:pt x="9862" y="5490"/>
                  </a:lnTo>
                  <a:lnTo>
                    <a:pt x="9884" y="5487"/>
                  </a:lnTo>
                  <a:lnTo>
                    <a:pt x="9905" y="5484"/>
                  </a:lnTo>
                  <a:lnTo>
                    <a:pt x="9926" y="5482"/>
                  </a:lnTo>
                  <a:lnTo>
                    <a:pt x="9949" y="5482"/>
                  </a:lnTo>
                  <a:lnTo>
                    <a:pt x="9970" y="5482"/>
                  </a:lnTo>
                  <a:lnTo>
                    <a:pt x="9993" y="5484"/>
                  </a:lnTo>
                  <a:lnTo>
                    <a:pt x="10014" y="5487"/>
                  </a:lnTo>
                  <a:lnTo>
                    <a:pt x="10035" y="5490"/>
                  </a:lnTo>
                  <a:lnTo>
                    <a:pt x="10055" y="5495"/>
                  </a:lnTo>
                  <a:lnTo>
                    <a:pt x="10076" y="5501"/>
                  </a:lnTo>
                  <a:lnTo>
                    <a:pt x="10096" y="5508"/>
                  </a:lnTo>
                  <a:lnTo>
                    <a:pt x="10115" y="5515"/>
                  </a:lnTo>
                  <a:lnTo>
                    <a:pt x="10134" y="5523"/>
                  </a:lnTo>
                  <a:lnTo>
                    <a:pt x="10153" y="5533"/>
                  </a:lnTo>
                  <a:lnTo>
                    <a:pt x="10170" y="5543"/>
                  </a:lnTo>
                  <a:lnTo>
                    <a:pt x="10187" y="5554"/>
                  </a:lnTo>
                  <a:lnTo>
                    <a:pt x="10205" y="5566"/>
                  </a:lnTo>
                  <a:lnTo>
                    <a:pt x="10220" y="5579"/>
                  </a:lnTo>
                  <a:lnTo>
                    <a:pt x="10235" y="5592"/>
                  </a:lnTo>
                  <a:lnTo>
                    <a:pt x="10251" y="5606"/>
                  </a:lnTo>
                  <a:lnTo>
                    <a:pt x="10265" y="5622"/>
                  </a:lnTo>
                  <a:lnTo>
                    <a:pt x="10278" y="5637"/>
                  </a:lnTo>
                  <a:lnTo>
                    <a:pt x="10291" y="5652"/>
                  </a:lnTo>
                  <a:lnTo>
                    <a:pt x="10303" y="5670"/>
                  </a:lnTo>
                  <a:lnTo>
                    <a:pt x="10314" y="5687"/>
                  </a:lnTo>
                  <a:lnTo>
                    <a:pt x="10324" y="5705"/>
                  </a:lnTo>
                  <a:lnTo>
                    <a:pt x="10334" y="5724"/>
                  </a:lnTo>
                  <a:lnTo>
                    <a:pt x="10342" y="5743"/>
                  </a:lnTo>
                  <a:lnTo>
                    <a:pt x="10350" y="5761"/>
                  </a:lnTo>
                  <a:lnTo>
                    <a:pt x="10356" y="5782"/>
                  </a:lnTo>
                  <a:lnTo>
                    <a:pt x="10362" y="5802"/>
                  </a:lnTo>
                  <a:lnTo>
                    <a:pt x="10367" y="5822"/>
                  </a:lnTo>
                  <a:lnTo>
                    <a:pt x="10371" y="5843"/>
                  </a:lnTo>
                  <a:lnTo>
                    <a:pt x="10374" y="5865"/>
                  </a:lnTo>
                  <a:lnTo>
                    <a:pt x="10375" y="5887"/>
                  </a:lnTo>
                  <a:lnTo>
                    <a:pt x="10376" y="5908"/>
                  </a:lnTo>
                  <a:lnTo>
                    <a:pt x="10375" y="5931"/>
                  </a:lnTo>
                  <a:lnTo>
                    <a:pt x="10374" y="5952"/>
                  </a:lnTo>
                  <a:lnTo>
                    <a:pt x="10371" y="5974"/>
                  </a:lnTo>
                  <a:lnTo>
                    <a:pt x="10367" y="5995"/>
                  </a:lnTo>
                  <a:lnTo>
                    <a:pt x="10362" y="6015"/>
                  </a:lnTo>
                  <a:lnTo>
                    <a:pt x="10356" y="6035"/>
                  </a:lnTo>
                  <a:lnTo>
                    <a:pt x="10350" y="6055"/>
                  </a:lnTo>
                  <a:lnTo>
                    <a:pt x="10342" y="6074"/>
                  </a:lnTo>
                  <a:lnTo>
                    <a:pt x="10334" y="6093"/>
                  </a:lnTo>
                  <a:lnTo>
                    <a:pt x="10324" y="6112"/>
                  </a:lnTo>
                  <a:lnTo>
                    <a:pt x="10314" y="6130"/>
                  </a:lnTo>
                  <a:lnTo>
                    <a:pt x="10303" y="6148"/>
                  </a:lnTo>
                  <a:lnTo>
                    <a:pt x="10291" y="6164"/>
                  </a:lnTo>
                  <a:lnTo>
                    <a:pt x="10278" y="6180"/>
                  </a:lnTo>
                  <a:lnTo>
                    <a:pt x="10265" y="6195"/>
                  </a:lnTo>
                  <a:lnTo>
                    <a:pt x="10251" y="6211"/>
                  </a:lnTo>
                  <a:lnTo>
                    <a:pt x="10235" y="6225"/>
                  </a:lnTo>
                  <a:lnTo>
                    <a:pt x="10220" y="6238"/>
                  </a:lnTo>
                  <a:lnTo>
                    <a:pt x="10205" y="6251"/>
                  </a:lnTo>
                  <a:lnTo>
                    <a:pt x="10187" y="6263"/>
                  </a:lnTo>
                  <a:lnTo>
                    <a:pt x="10170" y="6273"/>
                  </a:lnTo>
                  <a:lnTo>
                    <a:pt x="10153" y="6284"/>
                  </a:lnTo>
                  <a:lnTo>
                    <a:pt x="10134" y="6293"/>
                  </a:lnTo>
                  <a:lnTo>
                    <a:pt x="10115" y="6302"/>
                  </a:lnTo>
                  <a:lnTo>
                    <a:pt x="10096" y="6310"/>
                  </a:lnTo>
                  <a:lnTo>
                    <a:pt x="10076" y="6316"/>
                  </a:lnTo>
                  <a:lnTo>
                    <a:pt x="10055" y="6322"/>
                  </a:lnTo>
                  <a:lnTo>
                    <a:pt x="10035" y="6327"/>
                  </a:lnTo>
                  <a:lnTo>
                    <a:pt x="10014" y="6330"/>
                  </a:lnTo>
                  <a:lnTo>
                    <a:pt x="9993" y="6334"/>
                  </a:lnTo>
                  <a:lnTo>
                    <a:pt x="9970" y="6335"/>
                  </a:lnTo>
                  <a:lnTo>
                    <a:pt x="9949" y="633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91365" y="2472244"/>
              <a:ext cx="1523822" cy="45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+mj-ea"/>
                  <a:ea typeface="+mj-ea"/>
                </a:rPr>
                <a:t>有车一族</a:t>
              </a:r>
              <a:endParaRPr lang="en-US" altLang="zh-CN" dirty="0" smtClean="0">
                <a:latin typeface="+mj-ea"/>
                <a:ea typeface="+mj-ea"/>
              </a:endParaRPr>
            </a:p>
          </p:txBody>
        </p:sp>
        <p:sp>
          <p:nvSpPr>
            <p:cNvPr id="13" name="KSO_Shape"/>
            <p:cNvSpPr>
              <a:spLocks/>
            </p:cNvSpPr>
            <p:nvPr/>
          </p:nvSpPr>
          <p:spPr bwMode="auto">
            <a:xfrm>
              <a:off x="5409806" y="770812"/>
              <a:ext cx="602590" cy="1104282"/>
            </a:xfrm>
            <a:custGeom>
              <a:avLst/>
              <a:gdLst>
                <a:gd name="T0" fmla="*/ 730948 w 1371600"/>
                <a:gd name="T1" fmla="*/ 652221 h 3028950"/>
                <a:gd name="T2" fmla="*/ 761580 w 1371600"/>
                <a:gd name="T3" fmla="*/ 808041 h 3028950"/>
                <a:gd name="T4" fmla="*/ 787058 w 1371600"/>
                <a:gd name="T5" fmla="*/ 862500 h 3028950"/>
                <a:gd name="T6" fmla="*/ 781047 w 1371600"/>
                <a:gd name="T7" fmla="*/ 757431 h 3028950"/>
                <a:gd name="T8" fmla="*/ 620810 w 1371600"/>
                <a:gd name="T9" fmla="*/ 3708 h 3028950"/>
                <a:gd name="T10" fmla="*/ 696415 w 1371600"/>
                <a:gd name="T11" fmla="*/ 28525 h 3028950"/>
                <a:gd name="T12" fmla="*/ 720665 w 1371600"/>
                <a:gd name="T13" fmla="*/ 102118 h 3028950"/>
                <a:gd name="T14" fmla="*/ 722948 w 1371600"/>
                <a:gd name="T15" fmla="*/ 264136 h 3028950"/>
                <a:gd name="T16" fmla="*/ 742776 w 1371600"/>
                <a:gd name="T17" fmla="*/ 324608 h 3028950"/>
                <a:gd name="T18" fmla="*/ 784572 w 1371600"/>
                <a:gd name="T19" fmla="*/ 352133 h 3028950"/>
                <a:gd name="T20" fmla="*/ 820377 w 1371600"/>
                <a:gd name="T21" fmla="*/ 458244 h 3028950"/>
                <a:gd name="T22" fmla="*/ 854043 w 1371600"/>
                <a:gd name="T23" fmla="*/ 911211 h 3028950"/>
                <a:gd name="T24" fmla="*/ 859463 w 1371600"/>
                <a:gd name="T25" fmla="*/ 1026164 h 3028950"/>
                <a:gd name="T26" fmla="*/ 832645 w 1371600"/>
                <a:gd name="T27" fmla="*/ 1079933 h 3028950"/>
                <a:gd name="T28" fmla="*/ 816526 w 1371600"/>
                <a:gd name="T29" fmla="*/ 1117014 h 3028950"/>
                <a:gd name="T30" fmla="*/ 844342 w 1371600"/>
                <a:gd name="T31" fmla="*/ 1251792 h 3028950"/>
                <a:gd name="T32" fmla="*/ 863172 w 1371600"/>
                <a:gd name="T33" fmla="*/ 1447469 h 3028950"/>
                <a:gd name="T34" fmla="*/ 847766 w 1371600"/>
                <a:gd name="T35" fmla="*/ 1487260 h 3028950"/>
                <a:gd name="T36" fmla="*/ 783573 w 1371600"/>
                <a:gd name="T37" fmla="*/ 1523201 h 3028950"/>
                <a:gd name="T38" fmla="*/ 695845 w 1371600"/>
                <a:gd name="T39" fmla="*/ 1553152 h 3028950"/>
                <a:gd name="T40" fmla="*/ 681152 w 1371600"/>
                <a:gd name="T41" fmla="*/ 1615620 h 3028950"/>
                <a:gd name="T42" fmla="*/ 701407 w 1371600"/>
                <a:gd name="T43" fmla="*/ 1788335 h 3028950"/>
                <a:gd name="T44" fmla="*/ 719096 w 1371600"/>
                <a:gd name="T45" fmla="*/ 1878330 h 3028950"/>
                <a:gd name="T46" fmla="*/ 704118 w 1371600"/>
                <a:gd name="T47" fmla="*/ 1902148 h 3028950"/>
                <a:gd name="T48" fmla="*/ 657757 w 1371600"/>
                <a:gd name="T49" fmla="*/ 1896443 h 3028950"/>
                <a:gd name="T50" fmla="*/ 619099 w 1371600"/>
                <a:gd name="T51" fmla="*/ 1850233 h 3028950"/>
                <a:gd name="T52" fmla="*/ 615960 w 1371600"/>
                <a:gd name="T53" fmla="*/ 1768511 h 3028950"/>
                <a:gd name="T54" fmla="*/ 546918 w 1371600"/>
                <a:gd name="T55" fmla="*/ 1833832 h 3028950"/>
                <a:gd name="T56" fmla="*/ 512825 w 1371600"/>
                <a:gd name="T57" fmla="*/ 1830552 h 3028950"/>
                <a:gd name="T58" fmla="*/ 492997 w 1371600"/>
                <a:gd name="T59" fmla="*/ 1790760 h 3028950"/>
                <a:gd name="T60" fmla="*/ 531084 w 1371600"/>
                <a:gd name="T61" fmla="*/ 1711605 h 3028950"/>
                <a:gd name="T62" fmla="*/ 521812 w 1371600"/>
                <a:gd name="T63" fmla="*/ 1561852 h 3028950"/>
                <a:gd name="T64" fmla="*/ 369890 w 1371600"/>
                <a:gd name="T65" fmla="*/ 1515500 h 3028950"/>
                <a:gd name="T66" fmla="*/ 307838 w 1371600"/>
                <a:gd name="T67" fmla="*/ 1471715 h 3028950"/>
                <a:gd name="T68" fmla="*/ 286868 w 1371600"/>
                <a:gd name="T69" fmla="*/ 1445330 h 3028950"/>
                <a:gd name="T70" fmla="*/ 301846 w 1371600"/>
                <a:gd name="T71" fmla="*/ 1264628 h 3028950"/>
                <a:gd name="T72" fmla="*/ 356624 w 1371600"/>
                <a:gd name="T73" fmla="*/ 879692 h 3028950"/>
                <a:gd name="T74" fmla="*/ 406979 w 1371600"/>
                <a:gd name="T75" fmla="*/ 750904 h 3028950"/>
                <a:gd name="T76" fmla="*/ 436935 w 1371600"/>
                <a:gd name="T77" fmla="*/ 672747 h 3028950"/>
                <a:gd name="T78" fmla="*/ 422528 w 1371600"/>
                <a:gd name="T79" fmla="*/ 586747 h 3028950"/>
                <a:gd name="T80" fmla="*/ 406694 w 1371600"/>
                <a:gd name="T81" fmla="*/ 595874 h 3028950"/>
                <a:gd name="T82" fmla="*/ 348065 w 1371600"/>
                <a:gd name="T83" fmla="*/ 671892 h 3028950"/>
                <a:gd name="T84" fmla="*/ 316254 w 1371600"/>
                <a:gd name="T85" fmla="*/ 662621 h 3028950"/>
                <a:gd name="T86" fmla="*/ 256626 w 1371600"/>
                <a:gd name="T87" fmla="*/ 573768 h 3028950"/>
                <a:gd name="T88" fmla="*/ 211692 w 1371600"/>
                <a:gd name="T89" fmla="*/ 456818 h 3028950"/>
                <a:gd name="T90" fmla="*/ 143506 w 1371600"/>
                <a:gd name="T91" fmla="*/ 408469 h 3028950"/>
                <a:gd name="T92" fmla="*/ 38943 w 1371600"/>
                <a:gd name="T93" fmla="*/ 374240 h 3028950"/>
                <a:gd name="T94" fmla="*/ 143 w 1371600"/>
                <a:gd name="T95" fmla="*/ 353845 h 3028950"/>
                <a:gd name="T96" fmla="*/ 31098 w 1371600"/>
                <a:gd name="T97" fmla="*/ 346286 h 3028950"/>
                <a:gd name="T98" fmla="*/ 144790 w 1371600"/>
                <a:gd name="T99" fmla="*/ 347997 h 3028950"/>
                <a:gd name="T100" fmla="*/ 208982 w 1371600"/>
                <a:gd name="T101" fmla="*/ 380087 h 3028950"/>
                <a:gd name="T102" fmla="*/ 318537 w 1371600"/>
                <a:gd name="T103" fmla="*/ 526845 h 3028950"/>
                <a:gd name="T104" fmla="*/ 339078 w 1371600"/>
                <a:gd name="T105" fmla="*/ 534832 h 3028950"/>
                <a:gd name="T106" fmla="*/ 348921 w 1371600"/>
                <a:gd name="T107" fmla="*/ 415315 h 3028950"/>
                <a:gd name="T108" fmla="*/ 375596 w 1371600"/>
                <a:gd name="T109" fmla="*/ 365397 h 3028950"/>
                <a:gd name="T110" fmla="*/ 463326 w 1371600"/>
                <a:gd name="T111" fmla="*/ 334448 h 3028950"/>
                <a:gd name="T112" fmla="*/ 490286 w 1371600"/>
                <a:gd name="T113" fmla="*/ 297794 h 3028950"/>
                <a:gd name="T114" fmla="*/ 487719 w 1371600"/>
                <a:gd name="T115" fmla="*/ 256719 h 3028950"/>
                <a:gd name="T116" fmla="*/ 455623 w 1371600"/>
                <a:gd name="T117" fmla="*/ 139769 h 3028950"/>
                <a:gd name="T118" fmla="*/ 462612 w 1371600"/>
                <a:gd name="T119" fmla="*/ 78157 h 3028950"/>
                <a:gd name="T120" fmla="*/ 514251 w 1371600"/>
                <a:gd name="T121" fmla="*/ 17685 h 30289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71600" h="3028950">
                  <a:moveTo>
                    <a:pt x="1196837" y="915988"/>
                  </a:moveTo>
                  <a:lnTo>
                    <a:pt x="1195246" y="919162"/>
                  </a:lnTo>
                  <a:lnTo>
                    <a:pt x="1191154" y="928229"/>
                  </a:lnTo>
                  <a:lnTo>
                    <a:pt x="1185243" y="942056"/>
                  </a:lnTo>
                  <a:lnTo>
                    <a:pt x="1182060" y="950443"/>
                  </a:lnTo>
                  <a:lnTo>
                    <a:pt x="1178650" y="959509"/>
                  </a:lnTo>
                  <a:lnTo>
                    <a:pt x="1175240" y="969483"/>
                  </a:lnTo>
                  <a:lnTo>
                    <a:pt x="1171830" y="980137"/>
                  </a:lnTo>
                  <a:lnTo>
                    <a:pt x="1168875" y="991017"/>
                  </a:lnTo>
                  <a:lnTo>
                    <a:pt x="1166374" y="1002351"/>
                  </a:lnTo>
                  <a:lnTo>
                    <a:pt x="1163873" y="1013911"/>
                  </a:lnTo>
                  <a:lnTo>
                    <a:pt x="1162964" y="1019805"/>
                  </a:lnTo>
                  <a:lnTo>
                    <a:pt x="1162055" y="1025471"/>
                  </a:lnTo>
                  <a:lnTo>
                    <a:pt x="1161373" y="1031365"/>
                  </a:lnTo>
                  <a:lnTo>
                    <a:pt x="1160918" y="1037032"/>
                  </a:lnTo>
                  <a:lnTo>
                    <a:pt x="1160691" y="1042925"/>
                  </a:lnTo>
                  <a:lnTo>
                    <a:pt x="1160463" y="1048365"/>
                  </a:lnTo>
                  <a:lnTo>
                    <a:pt x="1160691" y="1054486"/>
                  </a:lnTo>
                  <a:lnTo>
                    <a:pt x="1161145" y="1061512"/>
                  </a:lnTo>
                  <a:lnTo>
                    <a:pt x="1161600" y="1069219"/>
                  </a:lnTo>
                  <a:lnTo>
                    <a:pt x="1162737" y="1077606"/>
                  </a:lnTo>
                  <a:lnTo>
                    <a:pt x="1165237" y="1096420"/>
                  </a:lnTo>
                  <a:lnTo>
                    <a:pt x="1168647" y="1117047"/>
                  </a:lnTo>
                  <a:lnTo>
                    <a:pt x="1172967" y="1139715"/>
                  </a:lnTo>
                  <a:lnTo>
                    <a:pt x="1177741" y="1163289"/>
                  </a:lnTo>
                  <a:lnTo>
                    <a:pt x="1183197" y="1187996"/>
                  </a:lnTo>
                  <a:lnTo>
                    <a:pt x="1189335" y="1212703"/>
                  </a:lnTo>
                  <a:lnTo>
                    <a:pt x="1195701" y="1237637"/>
                  </a:lnTo>
                  <a:lnTo>
                    <a:pt x="1202521" y="1261665"/>
                  </a:lnTo>
                  <a:lnTo>
                    <a:pt x="1209568" y="1284785"/>
                  </a:lnTo>
                  <a:lnTo>
                    <a:pt x="1212978" y="1295892"/>
                  </a:lnTo>
                  <a:lnTo>
                    <a:pt x="1216616" y="1306319"/>
                  </a:lnTo>
                  <a:lnTo>
                    <a:pt x="1220253" y="1316520"/>
                  </a:lnTo>
                  <a:lnTo>
                    <a:pt x="1223890" y="1326040"/>
                  </a:lnTo>
                  <a:lnTo>
                    <a:pt x="1227528" y="1334880"/>
                  </a:lnTo>
                  <a:lnTo>
                    <a:pt x="1231165" y="1343040"/>
                  </a:lnTo>
                  <a:lnTo>
                    <a:pt x="1234575" y="1350521"/>
                  </a:lnTo>
                  <a:lnTo>
                    <a:pt x="1238440" y="1357548"/>
                  </a:lnTo>
                  <a:lnTo>
                    <a:pt x="1241850" y="1363214"/>
                  </a:lnTo>
                  <a:lnTo>
                    <a:pt x="1245260" y="1368201"/>
                  </a:lnTo>
                  <a:lnTo>
                    <a:pt x="1246851" y="1370015"/>
                  </a:lnTo>
                  <a:lnTo>
                    <a:pt x="1248443" y="1371148"/>
                  </a:lnTo>
                  <a:lnTo>
                    <a:pt x="1248897" y="1371375"/>
                  </a:lnTo>
                  <a:lnTo>
                    <a:pt x="1249579" y="1371601"/>
                  </a:lnTo>
                  <a:lnTo>
                    <a:pt x="1250034" y="1371375"/>
                  </a:lnTo>
                  <a:lnTo>
                    <a:pt x="1250489" y="1371148"/>
                  </a:lnTo>
                  <a:lnTo>
                    <a:pt x="1251626" y="1369788"/>
                  </a:lnTo>
                  <a:lnTo>
                    <a:pt x="1252535" y="1368201"/>
                  </a:lnTo>
                  <a:lnTo>
                    <a:pt x="1252990" y="1365708"/>
                  </a:lnTo>
                  <a:lnTo>
                    <a:pt x="1253444" y="1362534"/>
                  </a:lnTo>
                  <a:lnTo>
                    <a:pt x="1253899" y="1358908"/>
                  </a:lnTo>
                  <a:lnTo>
                    <a:pt x="1254126" y="1354601"/>
                  </a:lnTo>
                  <a:lnTo>
                    <a:pt x="1254126" y="1344400"/>
                  </a:lnTo>
                  <a:lnTo>
                    <a:pt x="1253672" y="1332160"/>
                  </a:lnTo>
                  <a:lnTo>
                    <a:pt x="1252990" y="1317880"/>
                  </a:lnTo>
                  <a:lnTo>
                    <a:pt x="1251853" y="1302013"/>
                  </a:lnTo>
                  <a:lnTo>
                    <a:pt x="1250034" y="1284559"/>
                  </a:lnTo>
                  <a:lnTo>
                    <a:pt x="1248215" y="1266198"/>
                  </a:lnTo>
                  <a:lnTo>
                    <a:pt x="1245942" y="1246478"/>
                  </a:lnTo>
                  <a:lnTo>
                    <a:pt x="1240486" y="1204316"/>
                  </a:lnTo>
                  <a:lnTo>
                    <a:pt x="1234575" y="1160115"/>
                  </a:lnTo>
                  <a:lnTo>
                    <a:pt x="1228437" y="1115461"/>
                  </a:lnTo>
                  <a:lnTo>
                    <a:pt x="1221844" y="1071939"/>
                  </a:lnTo>
                  <a:lnTo>
                    <a:pt x="1215479" y="1030685"/>
                  </a:lnTo>
                  <a:lnTo>
                    <a:pt x="1209568" y="993510"/>
                  </a:lnTo>
                  <a:lnTo>
                    <a:pt x="1200475" y="937522"/>
                  </a:lnTo>
                  <a:lnTo>
                    <a:pt x="1196837" y="915988"/>
                  </a:lnTo>
                  <a:close/>
                  <a:moveTo>
                    <a:pt x="917572" y="0"/>
                  </a:moveTo>
                  <a:lnTo>
                    <a:pt x="925728" y="227"/>
                  </a:lnTo>
                  <a:lnTo>
                    <a:pt x="934338" y="454"/>
                  </a:lnTo>
                  <a:lnTo>
                    <a:pt x="942947" y="907"/>
                  </a:lnTo>
                  <a:lnTo>
                    <a:pt x="951330" y="1588"/>
                  </a:lnTo>
                  <a:lnTo>
                    <a:pt x="959939" y="2495"/>
                  </a:lnTo>
                  <a:lnTo>
                    <a:pt x="968548" y="3628"/>
                  </a:lnTo>
                  <a:lnTo>
                    <a:pt x="985993" y="5896"/>
                  </a:lnTo>
                  <a:lnTo>
                    <a:pt x="1003212" y="8844"/>
                  </a:lnTo>
                  <a:lnTo>
                    <a:pt x="1020204" y="12019"/>
                  </a:lnTo>
                  <a:lnTo>
                    <a:pt x="1037196" y="15420"/>
                  </a:lnTo>
                  <a:lnTo>
                    <a:pt x="1069821" y="22223"/>
                  </a:lnTo>
                  <a:lnTo>
                    <a:pt x="1073673" y="23357"/>
                  </a:lnTo>
                  <a:lnTo>
                    <a:pt x="1077524" y="24491"/>
                  </a:lnTo>
                  <a:lnTo>
                    <a:pt x="1081149" y="26079"/>
                  </a:lnTo>
                  <a:lnTo>
                    <a:pt x="1084774" y="27666"/>
                  </a:lnTo>
                  <a:lnTo>
                    <a:pt x="1088172" y="29707"/>
                  </a:lnTo>
                  <a:lnTo>
                    <a:pt x="1091344" y="31521"/>
                  </a:lnTo>
                  <a:lnTo>
                    <a:pt x="1094743" y="34015"/>
                  </a:lnTo>
                  <a:lnTo>
                    <a:pt x="1097688" y="36737"/>
                  </a:lnTo>
                  <a:lnTo>
                    <a:pt x="1100633" y="39458"/>
                  </a:lnTo>
                  <a:lnTo>
                    <a:pt x="1103579" y="42179"/>
                  </a:lnTo>
                  <a:lnTo>
                    <a:pt x="1106071" y="45354"/>
                  </a:lnTo>
                  <a:lnTo>
                    <a:pt x="1108789" y="48755"/>
                  </a:lnTo>
                  <a:lnTo>
                    <a:pt x="1111508" y="52610"/>
                  </a:lnTo>
                  <a:lnTo>
                    <a:pt x="1114000" y="56239"/>
                  </a:lnTo>
                  <a:lnTo>
                    <a:pt x="1116266" y="60094"/>
                  </a:lnTo>
                  <a:lnTo>
                    <a:pt x="1118532" y="64176"/>
                  </a:lnTo>
                  <a:lnTo>
                    <a:pt x="1120797" y="68258"/>
                  </a:lnTo>
                  <a:lnTo>
                    <a:pt x="1122610" y="73020"/>
                  </a:lnTo>
                  <a:lnTo>
                    <a:pt x="1126688" y="82317"/>
                  </a:lnTo>
                  <a:lnTo>
                    <a:pt x="1130313" y="92295"/>
                  </a:lnTo>
                  <a:lnTo>
                    <a:pt x="1133485" y="102726"/>
                  </a:lnTo>
                  <a:lnTo>
                    <a:pt x="1136203" y="113611"/>
                  </a:lnTo>
                  <a:lnTo>
                    <a:pt x="1138696" y="125403"/>
                  </a:lnTo>
                  <a:lnTo>
                    <a:pt x="1140961" y="137195"/>
                  </a:lnTo>
                  <a:lnTo>
                    <a:pt x="1143000" y="149667"/>
                  </a:lnTo>
                  <a:lnTo>
                    <a:pt x="1144586" y="162367"/>
                  </a:lnTo>
                  <a:lnTo>
                    <a:pt x="1146172" y="175519"/>
                  </a:lnTo>
                  <a:lnTo>
                    <a:pt x="1147305" y="188898"/>
                  </a:lnTo>
                  <a:lnTo>
                    <a:pt x="1148211" y="202505"/>
                  </a:lnTo>
                  <a:lnTo>
                    <a:pt x="1149344" y="216338"/>
                  </a:lnTo>
                  <a:lnTo>
                    <a:pt x="1149797" y="230397"/>
                  </a:lnTo>
                  <a:lnTo>
                    <a:pt x="1150250" y="244684"/>
                  </a:lnTo>
                  <a:lnTo>
                    <a:pt x="1150477" y="258743"/>
                  </a:lnTo>
                  <a:lnTo>
                    <a:pt x="1150477" y="287543"/>
                  </a:lnTo>
                  <a:lnTo>
                    <a:pt x="1150024" y="316343"/>
                  </a:lnTo>
                  <a:lnTo>
                    <a:pt x="1149344" y="344462"/>
                  </a:lnTo>
                  <a:lnTo>
                    <a:pt x="1148211" y="372128"/>
                  </a:lnTo>
                  <a:lnTo>
                    <a:pt x="1147758" y="385280"/>
                  </a:lnTo>
                  <a:lnTo>
                    <a:pt x="1147758" y="397753"/>
                  </a:lnTo>
                  <a:lnTo>
                    <a:pt x="1147758" y="409318"/>
                  </a:lnTo>
                  <a:lnTo>
                    <a:pt x="1148211" y="419976"/>
                  </a:lnTo>
                  <a:lnTo>
                    <a:pt x="1148664" y="430407"/>
                  </a:lnTo>
                  <a:lnTo>
                    <a:pt x="1149797" y="439705"/>
                  </a:lnTo>
                  <a:lnTo>
                    <a:pt x="1150703" y="448775"/>
                  </a:lnTo>
                  <a:lnTo>
                    <a:pt x="1152063" y="457166"/>
                  </a:lnTo>
                  <a:lnTo>
                    <a:pt x="1153649" y="464876"/>
                  </a:lnTo>
                  <a:lnTo>
                    <a:pt x="1155234" y="471906"/>
                  </a:lnTo>
                  <a:lnTo>
                    <a:pt x="1157274" y="478482"/>
                  </a:lnTo>
                  <a:lnTo>
                    <a:pt x="1159539" y="484605"/>
                  </a:lnTo>
                  <a:lnTo>
                    <a:pt x="1161805" y="490274"/>
                  </a:lnTo>
                  <a:lnTo>
                    <a:pt x="1164523" y="495490"/>
                  </a:lnTo>
                  <a:lnTo>
                    <a:pt x="1167242" y="500479"/>
                  </a:lnTo>
                  <a:lnTo>
                    <a:pt x="1170188" y="504787"/>
                  </a:lnTo>
                  <a:lnTo>
                    <a:pt x="1173133" y="508642"/>
                  </a:lnTo>
                  <a:lnTo>
                    <a:pt x="1176305" y="512724"/>
                  </a:lnTo>
                  <a:lnTo>
                    <a:pt x="1179703" y="516126"/>
                  </a:lnTo>
                  <a:lnTo>
                    <a:pt x="1183101" y="519301"/>
                  </a:lnTo>
                  <a:lnTo>
                    <a:pt x="1186726" y="522249"/>
                  </a:lnTo>
                  <a:lnTo>
                    <a:pt x="1190351" y="524743"/>
                  </a:lnTo>
                  <a:lnTo>
                    <a:pt x="1194203" y="527464"/>
                  </a:lnTo>
                  <a:lnTo>
                    <a:pt x="1198054" y="529959"/>
                  </a:lnTo>
                  <a:lnTo>
                    <a:pt x="1206437" y="534267"/>
                  </a:lnTo>
                  <a:lnTo>
                    <a:pt x="1215047" y="538349"/>
                  </a:lnTo>
                  <a:lnTo>
                    <a:pt x="1223656" y="542658"/>
                  </a:lnTo>
                  <a:lnTo>
                    <a:pt x="1232718" y="546966"/>
                  </a:lnTo>
                  <a:lnTo>
                    <a:pt x="1234984" y="548554"/>
                  </a:lnTo>
                  <a:lnTo>
                    <a:pt x="1237023" y="549914"/>
                  </a:lnTo>
                  <a:lnTo>
                    <a:pt x="1239515" y="552182"/>
                  </a:lnTo>
                  <a:lnTo>
                    <a:pt x="1241781" y="554223"/>
                  </a:lnTo>
                  <a:lnTo>
                    <a:pt x="1243820" y="556944"/>
                  </a:lnTo>
                  <a:lnTo>
                    <a:pt x="1246085" y="559892"/>
                  </a:lnTo>
                  <a:lnTo>
                    <a:pt x="1248578" y="563294"/>
                  </a:lnTo>
                  <a:lnTo>
                    <a:pt x="1250617" y="566695"/>
                  </a:lnTo>
                  <a:lnTo>
                    <a:pt x="1255148" y="574859"/>
                  </a:lnTo>
                  <a:lnTo>
                    <a:pt x="1259453" y="583703"/>
                  </a:lnTo>
                  <a:lnTo>
                    <a:pt x="1263984" y="593681"/>
                  </a:lnTo>
                  <a:lnTo>
                    <a:pt x="1268288" y="604566"/>
                  </a:lnTo>
                  <a:lnTo>
                    <a:pt x="1272366" y="616131"/>
                  </a:lnTo>
                  <a:lnTo>
                    <a:pt x="1276445" y="628603"/>
                  </a:lnTo>
                  <a:lnTo>
                    <a:pt x="1280749" y="641756"/>
                  </a:lnTo>
                  <a:lnTo>
                    <a:pt x="1284601" y="655135"/>
                  </a:lnTo>
                  <a:lnTo>
                    <a:pt x="1288452" y="669195"/>
                  </a:lnTo>
                  <a:lnTo>
                    <a:pt x="1292304" y="683935"/>
                  </a:lnTo>
                  <a:lnTo>
                    <a:pt x="1295929" y="698448"/>
                  </a:lnTo>
                  <a:lnTo>
                    <a:pt x="1299554" y="713641"/>
                  </a:lnTo>
                  <a:lnTo>
                    <a:pt x="1302952" y="728608"/>
                  </a:lnTo>
                  <a:lnTo>
                    <a:pt x="1306577" y="744028"/>
                  </a:lnTo>
                  <a:lnTo>
                    <a:pt x="1312694" y="774415"/>
                  </a:lnTo>
                  <a:lnTo>
                    <a:pt x="1318358" y="804349"/>
                  </a:lnTo>
                  <a:lnTo>
                    <a:pt x="1323343" y="832922"/>
                  </a:lnTo>
                  <a:lnTo>
                    <a:pt x="1327421" y="859454"/>
                  </a:lnTo>
                  <a:lnTo>
                    <a:pt x="1330819" y="883264"/>
                  </a:lnTo>
                  <a:lnTo>
                    <a:pt x="1333538" y="904354"/>
                  </a:lnTo>
                  <a:lnTo>
                    <a:pt x="1334897" y="921135"/>
                  </a:lnTo>
                  <a:lnTo>
                    <a:pt x="1336257" y="940410"/>
                  </a:lnTo>
                  <a:lnTo>
                    <a:pt x="1337616" y="968303"/>
                  </a:lnTo>
                  <a:lnTo>
                    <a:pt x="1340561" y="1044951"/>
                  </a:lnTo>
                  <a:lnTo>
                    <a:pt x="1347811" y="1246775"/>
                  </a:lnTo>
                  <a:lnTo>
                    <a:pt x="1351889" y="1352449"/>
                  </a:lnTo>
                  <a:lnTo>
                    <a:pt x="1354155" y="1402338"/>
                  </a:lnTo>
                  <a:lnTo>
                    <a:pt x="1356421" y="1448826"/>
                  </a:lnTo>
                  <a:lnTo>
                    <a:pt x="1358460" y="1489871"/>
                  </a:lnTo>
                  <a:lnTo>
                    <a:pt x="1360725" y="1525247"/>
                  </a:lnTo>
                  <a:lnTo>
                    <a:pt x="1361858" y="1539987"/>
                  </a:lnTo>
                  <a:lnTo>
                    <a:pt x="1362991" y="1552912"/>
                  </a:lnTo>
                  <a:lnTo>
                    <a:pt x="1364124" y="1564024"/>
                  </a:lnTo>
                  <a:lnTo>
                    <a:pt x="1365256" y="1572415"/>
                  </a:lnTo>
                  <a:lnTo>
                    <a:pt x="1366389" y="1579671"/>
                  </a:lnTo>
                  <a:lnTo>
                    <a:pt x="1367069" y="1586928"/>
                  </a:lnTo>
                  <a:lnTo>
                    <a:pt x="1367522" y="1593731"/>
                  </a:lnTo>
                  <a:lnTo>
                    <a:pt x="1367749" y="1600534"/>
                  </a:lnTo>
                  <a:lnTo>
                    <a:pt x="1367522" y="1607110"/>
                  </a:lnTo>
                  <a:lnTo>
                    <a:pt x="1367296" y="1613460"/>
                  </a:lnTo>
                  <a:lnTo>
                    <a:pt x="1366842" y="1619809"/>
                  </a:lnTo>
                  <a:lnTo>
                    <a:pt x="1366163" y="1625705"/>
                  </a:lnTo>
                  <a:lnTo>
                    <a:pt x="1365030" y="1631601"/>
                  </a:lnTo>
                  <a:lnTo>
                    <a:pt x="1364124" y="1637497"/>
                  </a:lnTo>
                  <a:lnTo>
                    <a:pt x="1362991" y="1643166"/>
                  </a:lnTo>
                  <a:lnTo>
                    <a:pt x="1361405" y="1648382"/>
                  </a:lnTo>
                  <a:lnTo>
                    <a:pt x="1359819" y="1653825"/>
                  </a:lnTo>
                  <a:lnTo>
                    <a:pt x="1358007" y="1659040"/>
                  </a:lnTo>
                  <a:lnTo>
                    <a:pt x="1356194" y="1664029"/>
                  </a:lnTo>
                  <a:lnTo>
                    <a:pt x="1353928" y="1669018"/>
                  </a:lnTo>
                  <a:lnTo>
                    <a:pt x="1351663" y="1673780"/>
                  </a:lnTo>
                  <a:lnTo>
                    <a:pt x="1349624" y="1678089"/>
                  </a:lnTo>
                  <a:lnTo>
                    <a:pt x="1347132" y="1682851"/>
                  </a:lnTo>
                  <a:lnTo>
                    <a:pt x="1344639" y="1686933"/>
                  </a:lnTo>
                  <a:lnTo>
                    <a:pt x="1339429" y="1695323"/>
                  </a:lnTo>
                  <a:lnTo>
                    <a:pt x="1333991" y="1703033"/>
                  </a:lnTo>
                  <a:lnTo>
                    <a:pt x="1328327" y="1710290"/>
                  </a:lnTo>
                  <a:lnTo>
                    <a:pt x="1322436" y="1717093"/>
                  </a:lnTo>
                  <a:lnTo>
                    <a:pt x="1316772" y="1723443"/>
                  </a:lnTo>
                  <a:lnTo>
                    <a:pt x="1311108" y="1729339"/>
                  </a:lnTo>
                  <a:lnTo>
                    <a:pt x="1308390" y="1732287"/>
                  </a:lnTo>
                  <a:lnTo>
                    <a:pt x="1305898" y="1735235"/>
                  </a:lnTo>
                  <a:lnTo>
                    <a:pt x="1304085" y="1738409"/>
                  </a:lnTo>
                  <a:lnTo>
                    <a:pt x="1302046" y="1741811"/>
                  </a:lnTo>
                  <a:lnTo>
                    <a:pt x="1300687" y="1745212"/>
                  </a:lnTo>
                  <a:lnTo>
                    <a:pt x="1299327" y="1748614"/>
                  </a:lnTo>
                  <a:lnTo>
                    <a:pt x="1298194" y="1752242"/>
                  </a:lnTo>
                  <a:lnTo>
                    <a:pt x="1297515" y="1755871"/>
                  </a:lnTo>
                  <a:lnTo>
                    <a:pt x="1297062" y="1759726"/>
                  </a:lnTo>
                  <a:lnTo>
                    <a:pt x="1296382" y="1763581"/>
                  </a:lnTo>
                  <a:lnTo>
                    <a:pt x="1296382" y="1767889"/>
                  </a:lnTo>
                  <a:lnTo>
                    <a:pt x="1296382" y="1771744"/>
                  </a:lnTo>
                  <a:lnTo>
                    <a:pt x="1296835" y="1776053"/>
                  </a:lnTo>
                  <a:lnTo>
                    <a:pt x="1297062" y="1780135"/>
                  </a:lnTo>
                  <a:lnTo>
                    <a:pt x="1298194" y="1788752"/>
                  </a:lnTo>
                  <a:lnTo>
                    <a:pt x="1300007" y="1797823"/>
                  </a:lnTo>
                  <a:lnTo>
                    <a:pt x="1301819" y="1806667"/>
                  </a:lnTo>
                  <a:lnTo>
                    <a:pt x="1304085" y="1815964"/>
                  </a:lnTo>
                  <a:lnTo>
                    <a:pt x="1306804" y="1825262"/>
                  </a:lnTo>
                  <a:lnTo>
                    <a:pt x="1312015" y="1843857"/>
                  </a:lnTo>
                  <a:lnTo>
                    <a:pt x="1314507" y="1853154"/>
                  </a:lnTo>
                  <a:lnTo>
                    <a:pt x="1316999" y="1861998"/>
                  </a:lnTo>
                  <a:lnTo>
                    <a:pt x="1319718" y="1873563"/>
                  </a:lnTo>
                  <a:lnTo>
                    <a:pt x="1323116" y="1889891"/>
                  </a:lnTo>
                  <a:lnTo>
                    <a:pt x="1326968" y="1910300"/>
                  </a:lnTo>
                  <a:lnTo>
                    <a:pt x="1331272" y="1934111"/>
                  </a:lnTo>
                  <a:lnTo>
                    <a:pt x="1336257" y="1960869"/>
                  </a:lnTo>
                  <a:lnTo>
                    <a:pt x="1341014" y="1990349"/>
                  </a:lnTo>
                  <a:lnTo>
                    <a:pt x="1345999" y="2021643"/>
                  </a:lnTo>
                  <a:lnTo>
                    <a:pt x="1350983" y="2054298"/>
                  </a:lnTo>
                  <a:lnTo>
                    <a:pt x="1355741" y="2087633"/>
                  </a:lnTo>
                  <a:lnTo>
                    <a:pt x="1360046" y="2121195"/>
                  </a:lnTo>
                  <a:lnTo>
                    <a:pt x="1363671" y="2154303"/>
                  </a:lnTo>
                  <a:lnTo>
                    <a:pt x="1367069" y="2186731"/>
                  </a:lnTo>
                  <a:lnTo>
                    <a:pt x="1368202" y="2202605"/>
                  </a:lnTo>
                  <a:lnTo>
                    <a:pt x="1369561" y="2217798"/>
                  </a:lnTo>
                  <a:lnTo>
                    <a:pt x="1370467" y="2232538"/>
                  </a:lnTo>
                  <a:lnTo>
                    <a:pt x="1371147" y="2246598"/>
                  </a:lnTo>
                  <a:lnTo>
                    <a:pt x="1371374" y="2259977"/>
                  </a:lnTo>
                  <a:lnTo>
                    <a:pt x="1371600" y="2272903"/>
                  </a:lnTo>
                  <a:lnTo>
                    <a:pt x="1371600" y="2284922"/>
                  </a:lnTo>
                  <a:lnTo>
                    <a:pt x="1371147" y="2296034"/>
                  </a:lnTo>
                  <a:lnTo>
                    <a:pt x="1370921" y="2301476"/>
                  </a:lnTo>
                  <a:lnTo>
                    <a:pt x="1370241" y="2306692"/>
                  </a:lnTo>
                  <a:lnTo>
                    <a:pt x="1369561" y="2311681"/>
                  </a:lnTo>
                  <a:lnTo>
                    <a:pt x="1368881" y="2316670"/>
                  </a:lnTo>
                  <a:lnTo>
                    <a:pt x="1367749" y="2321205"/>
                  </a:lnTo>
                  <a:lnTo>
                    <a:pt x="1366616" y="2325740"/>
                  </a:lnTo>
                  <a:lnTo>
                    <a:pt x="1365030" y="2330276"/>
                  </a:lnTo>
                  <a:lnTo>
                    <a:pt x="1363671" y="2334584"/>
                  </a:lnTo>
                  <a:lnTo>
                    <a:pt x="1361858" y="2338666"/>
                  </a:lnTo>
                  <a:lnTo>
                    <a:pt x="1360272" y="2342975"/>
                  </a:lnTo>
                  <a:lnTo>
                    <a:pt x="1358233" y="2346830"/>
                  </a:lnTo>
                  <a:lnTo>
                    <a:pt x="1356194" y="2350685"/>
                  </a:lnTo>
                  <a:lnTo>
                    <a:pt x="1353928" y="2354313"/>
                  </a:lnTo>
                  <a:lnTo>
                    <a:pt x="1351436" y="2357941"/>
                  </a:lnTo>
                  <a:lnTo>
                    <a:pt x="1349171" y="2361343"/>
                  </a:lnTo>
                  <a:lnTo>
                    <a:pt x="1346452" y="2364744"/>
                  </a:lnTo>
                  <a:lnTo>
                    <a:pt x="1343733" y="2367919"/>
                  </a:lnTo>
                  <a:lnTo>
                    <a:pt x="1340788" y="2371094"/>
                  </a:lnTo>
                  <a:lnTo>
                    <a:pt x="1337843" y="2374269"/>
                  </a:lnTo>
                  <a:lnTo>
                    <a:pt x="1334671" y="2377217"/>
                  </a:lnTo>
                  <a:lnTo>
                    <a:pt x="1328100" y="2382886"/>
                  </a:lnTo>
                  <a:lnTo>
                    <a:pt x="1321304" y="2387875"/>
                  </a:lnTo>
                  <a:lnTo>
                    <a:pt x="1314054" y="2392864"/>
                  </a:lnTo>
                  <a:lnTo>
                    <a:pt x="1306124" y="2397399"/>
                  </a:lnTo>
                  <a:lnTo>
                    <a:pt x="1298194" y="2401708"/>
                  </a:lnTo>
                  <a:lnTo>
                    <a:pt x="1289812" y="2405790"/>
                  </a:lnTo>
                  <a:lnTo>
                    <a:pt x="1281429" y="2409418"/>
                  </a:lnTo>
                  <a:lnTo>
                    <a:pt x="1272366" y="2412819"/>
                  </a:lnTo>
                  <a:lnTo>
                    <a:pt x="1263304" y="2415994"/>
                  </a:lnTo>
                  <a:lnTo>
                    <a:pt x="1253788" y="2418942"/>
                  </a:lnTo>
                  <a:lnTo>
                    <a:pt x="1244499" y="2421890"/>
                  </a:lnTo>
                  <a:lnTo>
                    <a:pt x="1234984" y="2424385"/>
                  </a:lnTo>
                  <a:lnTo>
                    <a:pt x="1225242" y="2427106"/>
                  </a:lnTo>
                  <a:lnTo>
                    <a:pt x="1215273" y="2429600"/>
                  </a:lnTo>
                  <a:lnTo>
                    <a:pt x="1195562" y="2433909"/>
                  </a:lnTo>
                  <a:lnTo>
                    <a:pt x="1175625" y="2438444"/>
                  </a:lnTo>
                  <a:lnTo>
                    <a:pt x="1155461" y="2442753"/>
                  </a:lnTo>
                  <a:lnTo>
                    <a:pt x="1136203" y="2447062"/>
                  </a:lnTo>
                  <a:lnTo>
                    <a:pt x="1131446" y="2448649"/>
                  </a:lnTo>
                  <a:lnTo>
                    <a:pt x="1127141" y="2450236"/>
                  </a:lnTo>
                  <a:lnTo>
                    <a:pt x="1122836" y="2452504"/>
                  </a:lnTo>
                  <a:lnTo>
                    <a:pt x="1118758" y="2455225"/>
                  </a:lnTo>
                  <a:lnTo>
                    <a:pt x="1115133" y="2458173"/>
                  </a:lnTo>
                  <a:lnTo>
                    <a:pt x="1111735" y="2461575"/>
                  </a:lnTo>
                  <a:lnTo>
                    <a:pt x="1108336" y="2465430"/>
                  </a:lnTo>
                  <a:lnTo>
                    <a:pt x="1105165" y="2469512"/>
                  </a:lnTo>
                  <a:lnTo>
                    <a:pt x="1102446" y="2474274"/>
                  </a:lnTo>
                  <a:lnTo>
                    <a:pt x="1099727" y="2479036"/>
                  </a:lnTo>
                  <a:lnTo>
                    <a:pt x="1097461" y="2484252"/>
                  </a:lnTo>
                  <a:lnTo>
                    <a:pt x="1094969" y="2489694"/>
                  </a:lnTo>
                  <a:lnTo>
                    <a:pt x="1092930" y="2495590"/>
                  </a:lnTo>
                  <a:lnTo>
                    <a:pt x="1091118" y="2501713"/>
                  </a:lnTo>
                  <a:lnTo>
                    <a:pt x="1089305" y="2508289"/>
                  </a:lnTo>
                  <a:lnTo>
                    <a:pt x="1087946" y="2515092"/>
                  </a:lnTo>
                  <a:lnTo>
                    <a:pt x="1086360" y="2521895"/>
                  </a:lnTo>
                  <a:lnTo>
                    <a:pt x="1085227" y="2529152"/>
                  </a:lnTo>
                  <a:lnTo>
                    <a:pt x="1084321" y="2536862"/>
                  </a:lnTo>
                  <a:lnTo>
                    <a:pt x="1083415" y="2544345"/>
                  </a:lnTo>
                  <a:lnTo>
                    <a:pt x="1082735" y="2552282"/>
                  </a:lnTo>
                  <a:lnTo>
                    <a:pt x="1082282" y="2560446"/>
                  </a:lnTo>
                  <a:lnTo>
                    <a:pt x="1081829" y="2568836"/>
                  </a:lnTo>
                  <a:lnTo>
                    <a:pt x="1081602" y="2577227"/>
                  </a:lnTo>
                  <a:lnTo>
                    <a:pt x="1081602" y="2594915"/>
                  </a:lnTo>
                  <a:lnTo>
                    <a:pt x="1081829" y="2613056"/>
                  </a:lnTo>
                  <a:lnTo>
                    <a:pt x="1082735" y="2631878"/>
                  </a:lnTo>
                  <a:lnTo>
                    <a:pt x="1084321" y="2650700"/>
                  </a:lnTo>
                  <a:lnTo>
                    <a:pt x="1085907" y="2669975"/>
                  </a:lnTo>
                  <a:lnTo>
                    <a:pt x="1088172" y="2689704"/>
                  </a:lnTo>
                  <a:lnTo>
                    <a:pt x="1090665" y="2709433"/>
                  </a:lnTo>
                  <a:lnTo>
                    <a:pt x="1093157" y="2729162"/>
                  </a:lnTo>
                  <a:lnTo>
                    <a:pt x="1096102" y="2748891"/>
                  </a:lnTo>
                  <a:lnTo>
                    <a:pt x="1099500" y="2768393"/>
                  </a:lnTo>
                  <a:lnTo>
                    <a:pt x="1102899" y="2787895"/>
                  </a:lnTo>
                  <a:lnTo>
                    <a:pt x="1106297" y="2806944"/>
                  </a:lnTo>
                  <a:lnTo>
                    <a:pt x="1110149" y="2825539"/>
                  </a:lnTo>
                  <a:lnTo>
                    <a:pt x="1114000" y="2843453"/>
                  </a:lnTo>
                  <a:lnTo>
                    <a:pt x="1117852" y="2860914"/>
                  </a:lnTo>
                  <a:lnTo>
                    <a:pt x="1121477" y="2877469"/>
                  </a:lnTo>
                  <a:lnTo>
                    <a:pt x="1125328" y="2893569"/>
                  </a:lnTo>
                  <a:lnTo>
                    <a:pt x="1128953" y="2908763"/>
                  </a:lnTo>
                  <a:lnTo>
                    <a:pt x="1136203" y="2935748"/>
                  </a:lnTo>
                  <a:lnTo>
                    <a:pt x="1137789" y="2941871"/>
                  </a:lnTo>
                  <a:lnTo>
                    <a:pt x="1138922" y="2947767"/>
                  </a:lnTo>
                  <a:lnTo>
                    <a:pt x="1140281" y="2953209"/>
                  </a:lnTo>
                  <a:lnTo>
                    <a:pt x="1141188" y="2958652"/>
                  </a:lnTo>
                  <a:lnTo>
                    <a:pt x="1141641" y="2964094"/>
                  </a:lnTo>
                  <a:lnTo>
                    <a:pt x="1142094" y="2968856"/>
                  </a:lnTo>
                  <a:lnTo>
                    <a:pt x="1142321" y="2973619"/>
                  </a:lnTo>
                  <a:lnTo>
                    <a:pt x="1142774" y="2978154"/>
                  </a:lnTo>
                  <a:lnTo>
                    <a:pt x="1142321" y="2982236"/>
                  </a:lnTo>
                  <a:lnTo>
                    <a:pt x="1142094" y="2986544"/>
                  </a:lnTo>
                  <a:lnTo>
                    <a:pt x="1141641" y="2990399"/>
                  </a:lnTo>
                  <a:lnTo>
                    <a:pt x="1140961" y="2994028"/>
                  </a:lnTo>
                  <a:lnTo>
                    <a:pt x="1140055" y="2997656"/>
                  </a:lnTo>
                  <a:lnTo>
                    <a:pt x="1138922" y="3000831"/>
                  </a:lnTo>
                  <a:lnTo>
                    <a:pt x="1137789" y="3004006"/>
                  </a:lnTo>
                  <a:lnTo>
                    <a:pt x="1136656" y="3006727"/>
                  </a:lnTo>
                  <a:lnTo>
                    <a:pt x="1135071" y="3009675"/>
                  </a:lnTo>
                  <a:lnTo>
                    <a:pt x="1133485" y="3011942"/>
                  </a:lnTo>
                  <a:lnTo>
                    <a:pt x="1131672" y="3014210"/>
                  </a:lnTo>
                  <a:lnTo>
                    <a:pt x="1129860" y="3016478"/>
                  </a:lnTo>
                  <a:lnTo>
                    <a:pt x="1127821" y="3018292"/>
                  </a:lnTo>
                  <a:lnTo>
                    <a:pt x="1125555" y="3020333"/>
                  </a:lnTo>
                  <a:lnTo>
                    <a:pt x="1123289" y="3021694"/>
                  </a:lnTo>
                  <a:lnTo>
                    <a:pt x="1121024" y="3023281"/>
                  </a:lnTo>
                  <a:lnTo>
                    <a:pt x="1118305" y="3024415"/>
                  </a:lnTo>
                  <a:lnTo>
                    <a:pt x="1115813" y="3025549"/>
                  </a:lnTo>
                  <a:lnTo>
                    <a:pt x="1113321" y="3026682"/>
                  </a:lnTo>
                  <a:lnTo>
                    <a:pt x="1110375" y="3027363"/>
                  </a:lnTo>
                  <a:lnTo>
                    <a:pt x="1107657" y="3028043"/>
                  </a:lnTo>
                  <a:lnTo>
                    <a:pt x="1104711" y="3028497"/>
                  </a:lnTo>
                  <a:lnTo>
                    <a:pt x="1101540" y="3028950"/>
                  </a:lnTo>
                  <a:lnTo>
                    <a:pt x="1098594" y="3028950"/>
                  </a:lnTo>
                  <a:lnTo>
                    <a:pt x="1092251" y="3028950"/>
                  </a:lnTo>
                  <a:lnTo>
                    <a:pt x="1085680" y="3028497"/>
                  </a:lnTo>
                  <a:lnTo>
                    <a:pt x="1078883" y="3027590"/>
                  </a:lnTo>
                  <a:lnTo>
                    <a:pt x="1072087" y="3026229"/>
                  </a:lnTo>
                  <a:lnTo>
                    <a:pt x="1065290" y="3023961"/>
                  </a:lnTo>
                  <a:lnTo>
                    <a:pt x="1058493" y="3021467"/>
                  </a:lnTo>
                  <a:lnTo>
                    <a:pt x="1051470" y="3018519"/>
                  </a:lnTo>
                  <a:lnTo>
                    <a:pt x="1044673" y="3015344"/>
                  </a:lnTo>
                  <a:lnTo>
                    <a:pt x="1038102" y="3011716"/>
                  </a:lnTo>
                  <a:lnTo>
                    <a:pt x="1031532" y="3007861"/>
                  </a:lnTo>
                  <a:lnTo>
                    <a:pt x="1024962" y="3003552"/>
                  </a:lnTo>
                  <a:lnTo>
                    <a:pt x="1018845" y="2998790"/>
                  </a:lnTo>
                  <a:lnTo>
                    <a:pt x="1012954" y="2994028"/>
                  </a:lnTo>
                  <a:lnTo>
                    <a:pt x="1007517" y="2988812"/>
                  </a:lnTo>
                  <a:lnTo>
                    <a:pt x="1002306" y="2983596"/>
                  </a:lnTo>
                  <a:lnTo>
                    <a:pt x="997548" y="2977927"/>
                  </a:lnTo>
                  <a:lnTo>
                    <a:pt x="994829" y="2974072"/>
                  </a:lnTo>
                  <a:lnTo>
                    <a:pt x="992564" y="2969537"/>
                  </a:lnTo>
                  <a:lnTo>
                    <a:pt x="990072" y="2965001"/>
                  </a:lnTo>
                  <a:lnTo>
                    <a:pt x="988033" y="2959559"/>
                  </a:lnTo>
                  <a:lnTo>
                    <a:pt x="986220" y="2954116"/>
                  </a:lnTo>
                  <a:lnTo>
                    <a:pt x="984634" y="2948220"/>
                  </a:lnTo>
                  <a:lnTo>
                    <a:pt x="983275" y="2941871"/>
                  </a:lnTo>
                  <a:lnTo>
                    <a:pt x="981915" y="2935521"/>
                  </a:lnTo>
                  <a:lnTo>
                    <a:pt x="980783" y="2928718"/>
                  </a:lnTo>
                  <a:lnTo>
                    <a:pt x="979876" y="2921915"/>
                  </a:lnTo>
                  <a:lnTo>
                    <a:pt x="979197" y="2914885"/>
                  </a:lnTo>
                  <a:lnTo>
                    <a:pt x="978517" y="2907856"/>
                  </a:lnTo>
                  <a:lnTo>
                    <a:pt x="977611" y="2893342"/>
                  </a:lnTo>
                  <a:lnTo>
                    <a:pt x="977158" y="2879283"/>
                  </a:lnTo>
                  <a:lnTo>
                    <a:pt x="976931" y="2865450"/>
                  </a:lnTo>
                  <a:lnTo>
                    <a:pt x="977158" y="2852524"/>
                  </a:lnTo>
                  <a:lnTo>
                    <a:pt x="977611" y="2840505"/>
                  </a:lnTo>
                  <a:lnTo>
                    <a:pt x="978064" y="2830074"/>
                  </a:lnTo>
                  <a:lnTo>
                    <a:pt x="979197" y="2814654"/>
                  </a:lnTo>
                  <a:lnTo>
                    <a:pt x="979650" y="2809211"/>
                  </a:lnTo>
                  <a:lnTo>
                    <a:pt x="979197" y="2810345"/>
                  </a:lnTo>
                  <a:lnTo>
                    <a:pt x="978290" y="2811932"/>
                  </a:lnTo>
                  <a:lnTo>
                    <a:pt x="977158" y="2814200"/>
                  </a:lnTo>
                  <a:lnTo>
                    <a:pt x="975345" y="2816921"/>
                  </a:lnTo>
                  <a:lnTo>
                    <a:pt x="970814" y="2823044"/>
                  </a:lnTo>
                  <a:lnTo>
                    <a:pt x="964697" y="2830301"/>
                  </a:lnTo>
                  <a:lnTo>
                    <a:pt x="957447" y="2838691"/>
                  </a:lnTo>
                  <a:lnTo>
                    <a:pt x="948837" y="2847308"/>
                  </a:lnTo>
                  <a:lnTo>
                    <a:pt x="939775" y="2856833"/>
                  </a:lnTo>
                  <a:lnTo>
                    <a:pt x="929580" y="2866357"/>
                  </a:lnTo>
                  <a:lnTo>
                    <a:pt x="919385" y="2875881"/>
                  </a:lnTo>
                  <a:lnTo>
                    <a:pt x="908736" y="2885406"/>
                  </a:lnTo>
                  <a:lnTo>
                    <a:pt x="898314" y="2894023"/>
                  </a:lnTo>
                  <a:lnTo>
                    <a:pt x="887893" y="2902413"/>
                  </a:lnTo>
                  <a:lnTo>
                    <a:pt x="878150" y="2909670"/>
                  </a:lnTo>
                  <a:lnTo>
                    <a:pt x="873166" y="2912845"/>
                  </a:lnTo>
                  <a:lnTo>
                    <a:pt x="868635" y="2915793"/>
                  </a:lnTo>
                  <a:lnTo>
                    <a:pt x="864557" y="2918287"/>
                  </a:lnTo>
                  <a:lnTo>
                    <a:pt x="860252" y="2920328"/>
                  </a:lnTo>
                  <a:lnTo>
                    <a:pt x="856401" y="2922142"/>
                  </a:lnTo>
                  <a:lnTo>
                    <a:pt x="852776" y="2923503"/>
                  </a:lnTo>
                  <a:lnTo>
                    <a:pt x="849377" y="2924637"/>
                  </a:lnTo>
                  <a:lnTo>
                    <a:pt x="845979" y="2924863"/>
                  </a:lnTo>
                  <a:lnTo>
                    <a:pt x="842580" y="2924863"/>
                  </a:lnTo>
                  <a:lnTo>
                    <a:pt x="838955" y="2924410"/>
                  </a:lnTo>
                  <a:lnTo>
                    <a:pt x="835330" y="2923503"/>
                  </a:lnTo>
                  <a:lnTo>
                    <a:pt x="831932" y="2922369"/>
                  </a:lnTo>
                  <a:lnTo>
                    <a:pt x="828307" y="2920555"/>
                  </a:lnTo>
                  <a:lnTo>
                    <a:pt x="824682" y="2918741"/>
                  </a:lnTo>
                  <a:lnTo>
                    <a:pt x="821057" y="2916246"/>
                  </a:lnTo>
                  <a:lnTo>
                    <a:pt x="817659" y="2913525"/>
                  </a:lnTo>
                  <a:lnTo>
                    <a:pt x="814487" y="2910577"/>
                  </a:lnTo>
                  <a:lnTo>
                    <a:pt x="811088" y="2907402"/>
                  </a:lnTo>
                  <a:lnTo>
                    <a:pt x="807917" y="2904001"/>
                  </a:lnTo>
                  <a:lnTo>
                    <a:pt x="804971" y="2900372"/>
                  </a:lnTo>
                  <a:lnTo>
                    <a:pt x="802253" y="2896744"/>
                  </a:lnTo>
                  <a:lnTo>
                    <a:pt x="799534" y="2892662"/>
                  </a:lnTo>
                  <a:lnTo>
                    <a:pt x="796815" y="2888580"/>
                  </a:lnTo>
                  <a:lnTo>
                    <a:pt x="794323" y="2884045"/>
                  </a:lnTo>
                  <a:lnTo>
                    <a:pt x="792284" y="2879736"/>
                  </a:lnTo>
                  <a:lnTo>
                    <a:pt x="790018" y="2875428"/>
                  </a:lnTo>
                  <a:lnTo>
                    <a:pt x="788206" y="2870666"/>
                  </a:lnTo>
                  <a:lnTo>
                    <a:pt x="786620" y="2866130"/>
                  </a:lnTo>
                  <a:lnTo>
                    <a:pt x="785260" y="2861141"/>
                  </a:lnTo>
                  <a:lnTo>
                    <a:pt x="784128" y="2856606"/>
                  </a:lnTo>
                  <a:lnTo>
                    <a:pt x="783448" y="2852071"/>
                  </a:lnTo>
                  <a:lnTo>
                    <a:pt x="782995" y="2847308"/>
                  </a:lnTo>
                  <a:lnTo>
                    <a:pt x="782768" y="2842773"/>
                  </a:lnTo>
                  <a:lnTo>
                    <a:pt x="782768" y="2838011"/>
                  </a:lnTo>
                  <a:lnTo>
                    <a:pt x="783221" y="2833702"/>
                  </a:lnTo>
                  <a:lnTo>
                    <a:pt x="783901" y="2829394"/>
                  </a:lnTo>
                  <a:lnTo>
                    <a:pt x="785034" y="2825085"/>
                  </a:lnTo>
                  <a:lnTo>
                    <a:pt x="786620" y="2821003"/>
                  </a:lnTo>
                  <a:lnTo>
                    <a:pt x="790471" y="2813066"/>
                  </a:lnTo>
                  <a:lnTo>
                    <a:pt x="795003" y="2803996"/>
                  </a:lnTo>
                  <a:lnTo>
                    <a:pt x="800440" y="2794471"/>
                  </a:lnTo>
                  <a:lnTo>
                    <a:pt x="806331" y="2784720"/>
                  </a:lnTo>
                  <a:lnTo>
                    <a:pt x="819018" y="2764084"/>
                  </a:lnTo>
                  <a:lnTo>
                    <a:pt x="825588" y="2753426"/>
                  </a:lnTo>
                  <a:lnTo>
                    <a:pt x="831932" y="2742541"/>
                  </a:lnTo>
                  <a:lnTo>
                    <a:pt x="837823" y="2731883"/>
                  </a:lnTo>
                  <a:lnTo>
                    <a:pt x="843487" y="2721452"/>
                  </a:lnTo>
                  <a:lnTo>
                    <a:pt x="848471" y="2711020"/>
                  </a:lnTo>
                  <a:lnTo>
                    <a:pt x="850510" y="2705578"/>
                  </a:lnTo>
                  <a:lnTo>
                    <a:pt x="852776" y="2700816"/>
                  </a:lnTo>
                  <a:lnTo>
                    <a:pt x="854588" y="2695600"/>
                  </a:lnTo>
                  <a:lnTo>
                    <a:pt x="855947" y="2690838"/>
                  </a:lnTo>
                  <a:lnTo>
                    <a:pt x="857307" y="2686076"/>
                  </a:lnTo>
                  <a:lnTo>
                    <a:pt x="858440" y="2681540"/>
                  </a:lnTo>
                  <a:lnTo>
                    <a:pt x="858893" y="2676778"/>
                  </a:lnTo>
                  <a:lnTo>
                    <a:pt x="859346" y="2672470"/>
                  </a:lnTo>
                  <a:lnTo>
                    <a:pt x="859346" y="2668388"/>
                  </a:lnTo>
                  <a:lnTo>
                    <a:pt x="858893" y="2664079"/>
                  </a:lnTo>
                  <a:lnTo>
                    <a:pt x="855947" y="2644350"/>
                  </a:lnTo>
                  <a:lnTo>
                    <a:pt x="851643" y="2618045"/>
                  </a:lnTo>
                  <a:lnTo>
                    <a:pt x="841674" y="2557951"/>
                  </a:lnTo>
                  <a:lnTo>
                    <a:pt x="828760" y="2483345"/>
                  </a:lnTo>
                  <a:lnTo>
                    <a:pt x="812221" y="2477449"/>
                  </a:lnTo>
                  <a:lnTo>
                    <a:pt x="792964" y="2470872"/>
                  </a:lnTo>
                  <a:lnTo>
                    <a:pt x="767815" y="2462255"/>
                  </a:lnTo>
                  <a:lnTo>
                    <a:pt x="737909" y="2452731"/>
                  </a:lnTo>
                  <a:lnTo>
                    <a:pt x="721370" y="2447742"/>
                  </a:lnTo>
                  <a:lnTo>
                    <a:pt x="704378" y="2442526"/>
                  </a:lnTo>
                  <a:lnTo>
                    <a:pt x="686253" y="2437310"/>
                  </a:lnTo>
                  <a:lnTo>
                    <a:pt x="667902" y="2432548"/>
                  </a:lnTo>
                  <a:lnTo>
                    <a:pt x="649097" y="2427559"/>
                  </a:lnTo>
                  <a:lnTo>
                    <a:pt x="629840" y="2423024"/>
                  </a:lnTo>
                  <a:lnTo>
                    <a:pt x="620551" y="2420530"/>
                  </a:lnTo>
                  <a:lnTo>
                    <a:pt x="611488" y="2418262"/>
                  </a:lnTo>
                  <a:lnTo>
                    <a:pt x="603105" y="2415541"/>
                  </a:lnTo>
                  <a:lnTo>
                    <a:pt x="595176" y="2412593"/>
                  </a:lnTo>
                  <a:lnTo>
                    <a:pt x="587473" y="2409645"/>
                  </a:lnTo>
                  <a:lnTo>
                    <a:pt x="580449" y="2406697"/>
                  </a:lnTo>
                  <a:lnTo>
                    <a:pt x="573653" y="2403522"/>
                  </a:lnTo>
                  <a:lnTo>
                    <a:pt x="567082" y="2400120"/>
                  </a:lnTo>
                  <a:lnTo>
                    <a:pt x="560965" y="2396946"/>
                  </a:lnTo>
                  <a:lnTo>
                    <a:pt x="555075" y="2393544"/>
                  </a:lnTo>
                  <a:lnTo>
                    <a:pt x="549864" y="2390143"/>
                  </a:lnTo>
                  <a:lnTo>
                    <a:pt x="544426" y="2386514"/>
                  </a:lnTo>
                  <a:lnTo>
                    <a:pt x="539442" y="2383113"/>
                  </a:lnTo>
                  <a:lnTo>
                    <a:pt x="534684" y="2379484"/>
                  </a:lnTo>
                  <a:lnTo>
                    <a:pt x="525848" y="2372455"/>
                  </a:lnTo>
                  <a:lnTo>
                    <a:pt x="517692" y="2365198"/>
                  </a:lnTo>
                  <a:lnTo>
                    <a:pt x="509989" y="2358395"/>
                  </a:lnTo>
                  <a:lnTo>
                    <a:pt x="502966" y="2351819"/>
                  </a:lnTo>
                  <a:lnTo>
                    <a:pt x="495942" y="2345923"/>
                  </a:lnTo>
                  <a:lnTo>
                    <a:pt x="488919" y="2340027"/>
                  </a:lnTo>
                  <a:lnTo>
                    <a:pt x="485520" y="2337305"/>
                  </a:lnTo>
                  <a:lnTo>
                    <a:pt x="482122" y="2334811"/>
                  </a:lnTo>
                  <a:lnTo>
                    <a:pt x="478497" y="2332317"/>
                  </a:lnTo>
                  <a:lnTo>
                    <a:pt x="474872" y="2330276"/>
                  </a:lnTo>
                  <a:lnTo>
                    <a:pt x="470794" y="2328235"/>
                  </a:lnTo>
                  <a:lnTo>
                    <a:pt x="466942" y="2326421"/>
                  </a:lnTo>
                  <a:lnTo>
                    <a:pt x="465356" y="2325287"/>
                  </a:lnTo>
                  <a:lnTo>
                    <a:pt x="463317" y="2323699"/>
                  </a:lnTo>
                  <a:lnTo>
                    <a:pt x="461958" y="2321432"/>
                  </a:lnTo>
                  <a:lnTo>
                    <a:pt x="460372" y="2318710"/>
                  </a:lnTo>
                  <a:lnTo>
                    <a:pt x="459239" y="2315536"/>
                  </a:lnTo>
                  <a:lnTo>
                    <a:pt x="458106" y="2311681"/>
                  </a:lnTo>
                  <a:lnTo>
                    <a:pt x="456974" y="2307599"/>
                  </a:lnTo>
                  <a:lnTo>
                    <a:pt x="456294" y="2303290"/>
                  </a:lnTo>
                  <a:lnTo>
                    <a:pt x="455614" y="2298074"/>
                  </a:lnTo>
                  <a:lnTo>
                    <a:pt x="455161" y="2292632"/>
                  </a:lnTo>
                  <a:lnTo>
                    <a:pt x="454482" y="2286963"/>
                  </a:lnTo>
                  <a:lnTo>
                    <a:pt x="454255" y="2280613"/>
                  </a:lnTo>
                  <a:lnTo>
                    <a:pt x="454028" y="2267007"/>
                  </a:lnTo>
                  <a:lnTo>
                    <a:pt x="454028" y="2252040"/>
                  </a:lnTo>
                  <a:lnTo>
                    <a:pt x="454935" y="2235940"/>
                  </a:lnTo>
                  <a:lnTo>
                    <a:pt x="455841" y="2218479"/>
                  </a:lnTo>
                  <a:lnTo>
                    <a:pt x="456974" y="2200110"/>
                  </a:lnTo>
                  <a:lnTo>
                    <a:pt x="458786" y="2181062"/>
                  </a:lnTo>
                  <a:lnTo>
                    <a:pt x="460599" y="2161106"/>
                  </a:lnTo>
                  <a:lnTo>
                    <a:pt x="462864" y="2140470"/>
                  </a:lnTo>
                  <a:lnTo>
                    <a:pt x="465356" y="2119607"/>
                  </a:lnTo>
                  <a:lnTo>
                    <a:pt x="468075" y="2097838"/>
                  </a:lnTo>
                  <a:lnTo>
                    <a:pt x="473513" y="2054298"/>
                  </a:lnTo>
                  <a:lnTo>
                    <a:pt x="479403" y="2010759"/>
                  </a:lnTo>
                  <a:lnTo>
                    <a:pt x="485747" y="1967673"/>
                  </a:lnTo>
                  <a:lnTo>
                    <a:pt x="491637" y="1926854"/>
                  </a:lnTo>
                  <a:lnTo>
                    <a:pt x="502286" y="1854515"/>
                  </a:lnTo>
                  <a:lnTo>
                    <a:pt x="506364" y="1825262"/>
                  </a:lnTo>
                  <a:lnTo>
                    <a:pt x="509309" y="1801678"/>
                  </a:lnTo>
                  <a:lnTo>
                    <a:pt x="514294" y="1760179"/>
                  </a:lnTo>
                  <a:lnTo>
                    <a:pt x="519278" y="1718227"/>
                  </a:lnTo>
                  <a:lnTo>
                    <a:pt x="525169" y="1674687"/>
                  </a:lnTo>
                  <a:lnTo>
                    <a:pt x="531286" y="1630467"/>
                  </a:lnTo>
                  <a:lnTo>
                    <a:pt x="544200" y="1539533"/>
                  </a:lnTo>
                  <a:lnTo>
                    <a:pt x="557567" y="1445878"/>
                  </a:lnTo>
                  <a:lnTo>
                    <a:pt x="559153" y="1433859"/>
                  </a:lnTo>
                  <a:lnTo>
                    <a:pt x="561418" y="1422067"/>
                  </a:lnTo>
                  <a:lnTo>
                    <a:pt x="563910" y="1410502"/>
                  </a:lnTo>
                  <a:lnTo>
                    <a:pt x="566403" y="1398710"/>
                  </a:lnTo>
                  <a:lnTo>
                    <a:pt x="569121" y="1387145"/>
                  </a:lnTo>
                  <a:lnTo>
                    <a:pt x="572067" y="1375579"/>
                  </a:lnTo>
                  <a:lnTo>
                    <a:pt x="575465" y="1364241"/>
                  </a:lnTo>
                  <a:lnTo>
                    <a:pt x="578863" y="1352676"/>
                  </a:lnTo>
                  <a:lnTo>
                    <a:pt x="582262" y="1341564"/>
                  </a:lnTo>
                  <a:lnTo>
                    <a:pt x="586340" y="1330679"/>
                  </a:lnTo>
                  <a:lnTo>
                    <a:pt x="590191" y="1319567"/>
                  </a:lnTo>
                  <a:lnTo>
                    <a:pt x="594043" y="1308683"/>
                  </a:lnTo>
                  <a:lnTo>
                    <a:pt x="598121" y="1298024"/>
                  </a:lnTo>
                  <a:lnTo>
                    <a:pt x="602426" y="1287366"/>
                  </a:lnTo>
                  <a:lnTo>
                    <a:pt x="611035" y="1267184"/>
                  </a:lnTo>
                  <a:lnTo>
                    <a:pt x="619871" y="1247455"/>
                  </a:lnTo>
                  <a:lnTo>
                    <a:pt x="628933" y="1228860"/>
                  </a:lnTo>
                  <a:lnTo>
                    <a:pt x="637543" y="1210718"/>
                  </a:lnTo>
                  <a:lnTo>
                    <a:pt x="646379" y="1193938"/>
                  </a:lnTo>
                  <a:lnTo>
                    <a:pt x="655214" y="1178064"/>
                  </a:lnTo>
                  <a:lnTo>
                    <a:pt x="663144" y="1163551"/>
                  </a:lnTo>
                  <a:lnTo>
                    <a:pt x="671074" y="1150398"/>
                  </a:lnTo>
                  <a:lnTo>
                    <a:pt x="678097" y="1138379"/>
                  </a:lnTo>
                  <a:lnTo>
                    <a:pt x="681269" y="1132483"/>
                  </a:lnTo>
                  <a:lnTo>
                    <a:pt x="684214" y="1126814"/>
                  </a:lnTo>
                  <a:lnTo>
                    <a:pt x="686480" y="1120691"/>
                  </a:lnTo>
                  <a:lnTo>
                    <a:pt x="688519" y="1114569"/>
                  </a:lnTo>
                  <a:lnTo>
                    <a:pt x="690105" y="1108446"/>
                  </a:lnTo>
                  <a:lnTo>
                    <a:pt x="691464" y="1102096"/>
                  </a:lnTo>
                  <a:lnTo>
                    <a:pt x="692370" y="1095747"/>
                  </a:lnTo>
                  <a:lnTo>
                    <a:pt x="693050" y="1089170"/>
                  </a:lnTo>
                  <a:lnTo>
                    <a:pt x="693503" y="1082821"/>
                  </a:lnTo>
                  <a:lnTo>
                    <a:pt x="693956" y="1076245"/>
                  </a:lnTo>
                  <a:lnTo>
                    <a:pt x="693956" y="1069668"/>
                  </a:lnTo>
                  <a:lnTo>
                    <a:pt x="693503" y="1062865"/>
                  </a:lnTo>
                  <a:lnTo>
                    <a:pt x="693050" y="1056289"/>
                  </a:lnTo>
                  <a:lnTo>
                    <a:pt x="692597" y="1049713"/>
                  </a:lnTo>
                  <a:lnTo>
                    <a:pt x="691917" y="1042910"/>
                  </a:lnTo>
                  <a:lnTo>
                    <a:pt x="691011" y="1036333"/>
                  </a:lnTo>
                  <a:lnTo>
                    <a:pt x="688746" y="1023181"/>
                  </a:lnTo>
                  <a:lnTo>
                    <a:pt x="686027" y="1010028"/>
                  </a:lnTo>
                  <a:lnTo>
                    <a:pt x="683308" y="997102"/>
                  </a:lnTo>
                  <a:lnTo>
                    <a:pt x="680589" y="984630"/>
                  </a:lnTo>
                  <a:lnTo>
                    <a:pt x="678097" y="972611"/>
                  </a:lnTo>
                  <a:lnTo>
                    <a:pt x="675605" y="960819"/>
                  </a:lnTo>
                  <a:lnTo>
                    <a:pt x="673566" y="949708"/>
                  </a:lnTo>
                  <a:lnTo>
                    <a:pt x="672207" y="939050"/>
                  </a:lnTo>
                  <a:lnTo>
                    <a:pt x="671527" y="934514"/>
                  </a:lnTo>
                  <a:lnTo>
                    <a:pt x="671074" y="932927"/>
                  </a:lnTo>
                  <a:lnTo>
                    <a:pt x="670168" y="931339"/>
                  </a:lnTo>
                  <a:lnTo>
                    <a:pt x="669714" y="929979"/>
                  </a:lnTo>
                  <a:lnTo>
                    <a:pt x="669035" y="928845"/>
                  </a:lnTo>
                  <a:lnTo>
                    <a:pt x="668355" y="928165"/>
                  </a:lnTo>
                  <a:lnTo>
                    <a:pt x="667222" y="927711"/>
                  </a:lnTo>
                  <a:lnTo>
                    <a:pt x="666543" y="927484"/>
                  </a:lnTo>
                  <a:lnTo>
                    <a:pt x="665636" y="927484"/>
                  </a:lnTo>
                  <a:lnTo>
                    <a:pt x="664503" y="927711"/>
                  </a:lnTo>
                  <a:lnTo>
                    <a:pt x="663371" y="928165"/>
                  </a:lnTo>
                  <a:lnTo>
                    <a:pt x="660879" y="929752"/>
                  </a:lnTo>
                  <a:lnTo>
                    <a:pt x="658386" y="931793"/>
                  </a:lnTo>
                  <a:lnTo>
                    <a:pt x="655668" y="934741"/>
                  </a:lnTo>
                  <a:lnTo>
                    <a:pt x="652496" y="938369"/>
                  </a:lnTo>
                  <a:lnTo>
                    <a:pt x="649324" y="942451"/>
                  </a:lnTo>
                  <a:lnTo>
                    <a:pt x="645925" y="947440"/>
                  </a:lnTo>
                  <a:lnTo>
                    <a:pt x="638676" y="958325"/>
                  </a:lnTo>
                  <a:lnTo>
                    <a:pt x="630519" y="970797"/>
                  </a:lnTo>
                  <a:lnTo>
                    <a:pt x="613301" y="998009"/>
                  </a:lnTo>
                  <a:lnTo>
                    <a:pt x="604238" y="1012069"/>
                  </a:lnTo>
                  <a:lnTo>
                    <a:pt x="594949" y="1025675"/>
                  </a:lnTo>
                  <a:lnTo>
                    <a:pt x="590191" y="1032025"/>
                  </a:lnTo>
                  <a:lnTo>
                    <a:pt x="585434" y="1038374"/>
                  </a:lnTo>
                  <a:lnTo>
                    <a:pt x="580676" y="1044043"/>
                  </a:lnTo>
                  <a:lnTo>
                    <a:pt x="576145" y="1049486"/>
                  </a:lnTo>
                  <a:lnTo>
                    <a:pt x="571387" y="1054475"/>
                  </a:lnTo>
                  <a:lnTo>
                    <a:pt x="566856" y="1058783"/>
                  </a:lnTo>
                  <a:lnTo>
                    <a:pt x="562098" y="1062638"/>
                  </a:lnTo>
                  <a:lnTo>
                    <a:pt x="557567" y="1065813"/>
                  </a:lnTo>
                  <a:lnTo>
                    <a:pt x="555301" y="1066947"/>
                  </a:lnTo>
                  <a:lnTo>
                    <a:pt x="552809" y="1068308"/>
                  </a:lnTo>
                  <a:lnTo>
                    <a:pt x="550770" y="1069215"/>
                  </a:lnTo>
                  <a:lnTo>
                    <a:pt x="548504" y="1069895"/>
                  </a:lnTo>
                  <a:lnTo>
                    <a:pt x="546012" y="1070349"/>
                  </a:lnTo>
                  <a:lnTo>
                    <a:pt x="543973" y="1071029"/>
                  </a:lnTo>
                  <a:lnTo>
                    <a:pt x="541481" y="1071256"/>
                  </a:lnTo>
                  <a:lnTo>
                    <a:pt x="539215" y="1071256"/>
                  </a:lnTo>
                  <a:lnTo>
                    <a:pt x="536950" y="1071256"/>
                  </a:lnTo>
                  <a:lnTo>
                    <a:pt x="534684" y="1071029"/>
                  </a:lnTo>
                  <a:lnTo>
                    <a:pt x="529926" y="1069895"/>
                  </a:lnTo>
                  <a:lnTo>
                    <a:pt x="525395" y="1068534"/>
                  </a:lnTo>
                  <a:lnTo>
                    <a:pt x="520864" y="1066267"/>
                  </a:lnTo>
                  <a:lnTo>
                    <a:pt x="516106" y="1063772"/>
                  </a:lnTo>
                  <a:lnTo>
                    <a:pt x="511575" y="1060598"/>
                  </a:lnTo>
                  <a:lnTo>
                    <a:pt x="506817" y="1057196"/>
                  </a:lnTo>
                  <a:lnTo>
                    <a:pt x="502286" y="1053568"/>
                  </a:lnTo>
                  <a:lnTo>
                    <a:pt x="497981" y="1049259"/>
                  </a:lnTo>
                  <a:lnTo>
                    <a:pt x="493223" y="1044951"/>
                  </a:lnTo>
                  <a:lnTo>
                    <a:pt x="488919" y="1039962"/>
                  </a:lnTo>
                  <a:lnTo>
                    <a:pt x="484614" y="1034973"/>
                  </a:lnTo>
                  <a:lnTo>
                    <a:pt x="480083" y="1029530"/>
                  </a:lnTo>
                  <a:lnTo>
                    <a:pt x="475778" y="1023861"/>
                  </a:lnTo>
                  <a:lnTo>
                    <a:pt x="467395" y="1012523"/>
                  </a:lnTo>
                  <a:lnTo>
                    <a:pt x="459466" y="1000504"/>
                  </a:lnTo>
                  <a:lnTo>
                    <a:pt x="451763" y="988485"/>
                  </a:lnTo>
                  <a:lnTo>
                    <a:pt x="444286" y="976693"/>
                  </a:lnTo>
                  <a:lnTo>
                    <a:pt x="437263" y="965355"/>
                  </a:lnTo>
                  <a:lnTo>
                    <a:pt x="424802" y="944946"/>
                  </a:lnTo>
                  <a:lnTo>
                    <a:pt x="419365" y="935194"/>
                  </a:lnTo>
                  <a:lnTo>
                    <a:pt x="413474" y="924536"/>
                  </a:lnTo>
                  <a:lnTo>
                    <a:pt x="407583" y="912291"/>
                  </a:lnTo>
                  <a:lnTo>
                    <a:pt x="401693" y="899592"/>
                  </a:lnTo>
                  <a:lnTo>
                    <a:pt x="396029" y="885986"/>
                  </a:lnTo>
                  <a:lnTo>
                    <a:pt x="390138" y="872153"/>
                  </a:lnTo>
                  <a:lnTo>
                    <a:pt x="384474" y="857866"/>
                  </a:lnTo>
                  <a:lnTo>
                    <a:pt x="378810" y="843353"/>
                  </a:lnTo>
                  <a:lnTo>
                    <a:pt x="373826" y="829067"/>
                  </a:lnTo>
                  <a:lnTo>
                    <a:pt x="368615" y="815007"/>
                  </a:lnTo>
                  <a:lnTo>
                    <a:pt x="359552" y="788022"/>
                  </a:lnTo>
                  <a:lnTo>
                    <a:pt x="352076" y="764664"/>
                  </a:lnTo>
                  <a:lnTo>
                    <a:pt x="346412" y="746069"/>
                  </a:lnTo>
                  <a:lnTo>
                    <a:pt x="345279" y="741988"/>
                  </a:lnTo>
                  <a:lnTo>
                    <a:pt x="343693" y="738132"/>
                  </a:lnTo>
                  <a:lnTo>
                    <a:pt x="341428" y="734277"/>
                  </a:lnTo>
                  <a:lnTo>
                    <a:pt x="338935" y="730196"/>
                  </a:lnTo>
                  <a:lnTo>
                    <a:pt x="336217" y="726340"/>
                  </a:lnTo>
                  <a:lnTo>
                    <a:pt x="333271" y="722259"/>
                  </a:lnTo>
                  <a:lnTo>
                    <a:pt x="329873" y="718404"/>
                  </a:lnTo>
                  <a:lnTo>
                    <a:pt x="326248" y="714549"/>
                  </a:lnTo>
                  <a:lnTo>
                    <a:pt x="322396" y="710693"/>
                  </a:lnTo>
                  <a:lnTo>
                    <a:pt x="318318" y="706838"/>
                  </a:lnTo>
                  <a:lnTo>
                    <a:pt x="314014" y="703210"/>
                  </a:lnTo>
                  <a:lnTo>
                    <a:pt x="309029" y="699128"/>
                  </a:lnTo>
                  <a:lnTo>
                    <a:pt x="304272" y="695273"/>
                  </a:lnTo>
                  <a:lnTo>
                    <a:pt x="299287" y="691645"/>
                  </a:lnTo>
                  <a:lnTo>
                    <a:pt x="288639" y="684388"/>
                  </a:lnTo>
                  <a:lnTo>
                    <a:pt x="277084" y="677132"/>
                  </a:lnTo>
                  <a:lnTo>
                    <a:pt x="265530" y="669648"/>
                  </a:lnTo>
                  <a:lnTo>
                    <a:pt x="253069" y="662845"/>
                  </a:lnTo>
                  <a:lnTo>
                    <a:pt x="240608" y="656042"/>
                  </a:lnTo>
                  <a:lnTo>
                    <a:pt x="227921" y="649466"/>
                  </a:lnTo>
                  <a:lnTo>
                    <a:pt x="215007" y="643116"/>
                  </a:lnTo>
                  <a:lnTo>
                    <a:pt x="202319" y="637220"/>
                  </a:lnTo>
                  <a:lnTo>
                    <a:pt x="189858" y="631551"/>
                  </a:lnTo>
                  <a:lnTo>
                    <a:pt x="183741" y="628603"/>
                  </a:lnTo>
                  <a:lnTo>
                    <a:pt x="177624" y="626109"/>
                  </a:lnTo>
                  <a:lnTo>
                    <a:pt x="171280" y="623614"/>
                  </a:lnTo>
                  <a:lnTo>
                    <a:pt x="165163" y="621800"/>
                  </a:lnTo>
                  <a:lnTo>
                    <a:pt x="153155" y="617945"/>
                  </a:lnTo>
                  <a:lnTo>
                    <a:pt x="141374" y="614543"/>
                  </a:lnTo>
                  <a:lnTo>
                    <a:pt x="129367" y="611369"/>
                  </a:lnTo>
                  <a:lnTo>
                    <a:pt x="117812" y="608647"/>
                  </a:lnTo>
                  <a:lnTo>
                    <a:pt x="94929" y="603432"/>
                  </a:lnTo>
                  <a:lnTo>
                    <a:pt x="83601" y="601164"/>
                  </a:lnTo>
                  <a:lnTo>
                    <a:pt x="72726" y="598216"/>
                  </a:lnTo>
                  <a:lnTo>
                    <a:pt x="61851" y="595041"/>
                  </a:lnTo>
                  <a:lnTo>
                    <a:pt x="50750" y="591640"/>
                  </a:lnTo>
                  <a:lnTo>
                    <a:pt x="45539" y="589599"/>
                  </a:lnTo>
                  <a:lnTo>
                    <a:pt x="40328" y="587558"/>
                  </a:lnTo>
                  <a:lnTo>
                    <a:pt x="34891" y="585290"/>
                  </a:lnTo>
                  <a:lnTo>
                    <a:pt x="29680" y="582796"/>
                  </a:lnTo>
                  <a:lnTo>
                    <a:pt x="24469" y="580301"/>
                  </a:lnTo>
                  <a:lnTo>
                    <a:pt x="19484" y="577353"/>
                  </a:lnTo>
                  <a:lnTo>
                    <a:pt x="14274" y="574179"/>
                  </a:lnTo>
                  <a:lnTo>
                    <a:pt x="9289" y="571004"/>
                  </a:lnTo>
                  <a:lnTo>
                    <a:pt x="6797" y="569416"/>
                  </a:lnTo>
                  <a:lnTo>
                    <a:pt x="4758" y="567829"/>
                  </a:lnTo>
                  <a:lnTo>
                    <a:pt x="3172" y="566468"/>
                  </a:lnTo>
                  <a:lnTo>
                    <a:pt x="1813" y="565108"/>
                  </a:lnTo>
                  <a:lnTo>
                    <a:pt x="906" y="563747"/>
                  </a:lnTo>
                  <a:lnTo>
                    <a:pt x="227" y="562613"/>
                  </a:lnTo>
                  <a:lnTo>
                    <a:pt x="0" y="561253"/>
                  </a:lnTo>
                  <a:lnTo>
                    <a:pt x="0" y="560119"/>
                  </a:lnTo>
                  <a:lnTo>
                    <a:pt x="227" y="559212"/>
                  </a:lnTo>
                  <a:lnTo>
                    <a:pt x="680" y="558305"/>
                  </a:lnTo>
                  <a:lnTo>
                    <a:pt x="1360" y="557398"/>
                  </a:lnTo>
                  <a:lnTo>
                    <a:pt x="2492" y="556491"/>
                  </a:lnTo>
                  <a:lnTo>
                    <a:pt x="4078" y="555810"/>
                  </a:lnTo>
                  <a:lnTo>
                    <a:pt x="5438" y="555130"/>
                  </a:lnTo>
                  <a:lnTo>
                    <a:pt x="9516" y="553769"/>
                  </a:lnTo>
                  <a:lnTo>
                    <a:pt x="14274" y="552862"/>
                  </a:lnTo>
                  <a:lnTo>
                    <a:pt x="20164" y="552182"/>
                  </a:lnTo>
                  <a:lnTo>
                    <a:pt x="26508" y="551728"/>
                  </a:lnTo>
                  <a:lnTo>
                    <a:pt x="33531" y="551048"/>
                  </a:lnTo>
                  <a:lnTo>
                    <a:pt x="41234" y="550821"/>
                  </a:lnTo>
                  <a:lnTo>
                    <a:pt x="49391" y="550595"/>
                  </a:lnTo>
                  <a:lnTo>
                    <a:pt x="67062" y="550821"/>
                  </a:lnTo>
                  <a:lnTo>
                    <a:pt x="85867" y="551275"/>
                  </a:lnTo>
                  <a:lnTo>
                    <a:pt x="105351" y="551955"/>
                  </a:lnTo>
                  <a:lnTo>
                    <a:pt x="143866" y="553316"/>
                  </a:lnTo>
                  <a:lnTo>
                    <a:pt x="161538" y="553769"/>
                  </a:lnTo>
                  <a:lnTo>
                    <a:pt x="177624" y="553996"/>
                  </a:lnTo>
                  <a:lnTo>
                    <a:pt x="191218" y="553769"/>
                  </a:lnTo>
                  <a:lnTo>
                    <a:pt x="196882" y="553543"/>
                  </a:lnTo>
                  <a:lnTo>
                    <a:pt x="201866" y="553089"/>
                  </a:lnTo>
                  <a:lnTo>
                    <a:pt x="206397" y="552636"/>
                  </a:lnTo>
                  <a:lnTo>
                    <a:pt x="210928" y="552409"/>
                  </a:lnTo>
                  <a:lnTo>
                    <a:pt x="215913" y="552409"/>
                  </a:lnTo>
                  <a:lnTo>
                    <a:pt x="220444" y="552409"/>
                  </a:lnTo>
                  <a:lnTo>
                    <a:pt x="225202" y="552862"/>
                  </a:lnTo>
                  <a:lnTo>
                    <a:pt x="229960" y="553316"/>
                  </a:lnTo>
                  <a:lnTo>
                    <a:pt x="234717" y="553996"/>
                  </a:lnTo>
                  <a:lnTo>
                    <a:pt x="239702" y="555130"/>
                  </a:lnTo>
                  <a:lnTo>
                    <a:pt x="244460" y="556037"/>
                  </a:lnTo>
                  <a:lnTo>
                    <a:pt x="249670" y="557171"/>
                  </a:lnTo>
                  <a:lnTo>
                    <a:pt x="254428" y="558758"/>
                  </a:lnTo>
                  <a:lnTo>
                    <a:pt x="259413" y="560346"/>
                  </a:lnTo>
                  <a:lnTo>
                    <a:pt x="264170" y="562160"/>
                  </a:lnTo>
                  <a:lnTo>
                    <a:pt x="269155" y="563747"/>
                  </a:lnTo>
                  <a:lnTo>
                    <a:pt x="278897" y="568283"/>
                  </a:lnTo>
                  <a:lnTo>
                    <a:pt x="288412" y="573045"/>
                  </a:lnTo>
                  <a:lnTo>
                    <a:pt x="297701" y="578260"/>
                  </a:lnTo>
                  <a:lnTo>
                    <a:pt x="306537" y="583930"/>
                  </a:lnTo>
                  <a:lnTo>
                    <a:pt x="315373" y="590279"/>
                  </a:lnTo>
                  <a:lnTo>
                    <a:pt x="323982" y="597082"/>
                  </a:lnTo>
                  <a:lnTo>
                    <a:pt x="331912" y="604339"/>
                  </a:lnTo>
                  <a:lnTo>
                    <a:pt x="339389" y="611822"/>
                  </a:lnTo>
                  <a:lnTo>
                    <a:pt x="343014" y="615451"/>
                  </a:lnTo>
                  <a:lnTo>
                    <a:pt x="346412" y="619306"/>
                  </a:lnTo>
                  <a:lnTo>
                    <a:pt x="353888" y="628376"/>
                  </a:lnTo>
                  <a:lnTo>
                    <a:pt x="362045" y="639261"/>
                  </a:lnTo>
                  <a:lnTo>
                    <a:pt x="371334" y="651734"/>
                  </a:lnTo>
                  <a:lnTo>
                    <a:pt x="381302" y="665340"/>
                  </a:lnTo>
                  <a:lnTo>
                    <a:pt x="403279" y="696407"/>
                  </a:lnTo>
                  <a:lnTo>
                    <a:pt x="426388" y="729515"/>
                  </a:lnTo>
                  <a:lnTo>
                    <a:pt x="450177" y="763304"/>
                  </a:lnTo>
                  <a:lnTo>
                    <a:pt x="462185" y="779858"/>
                  </a:lnTo>
                  <a:lnTo>
                    <a:pt x="473739" y="795958"/>
                  </a:lnTo>
                  <a:lnTo>
                    <a:pt x="485067" y="810925"/>
                  </a:lnTo>
                  <a:lnTo>
                    <a:pt x="495716" y="824985"/>
                  </a:lnTo>
                  <a:lnTo>
                    <a:pt x="505911" y="837684"/>
                  </a:lnTo>
                  <a:lnTo>
                    <a:pt x="515426" y="848569"/>
                  </a:lnTo>
                  <a:lnTo>
                    <a:pt x="517692" y="851063"/>
                  </a:lnTo>
                  <a:lnTo>
                    <a:pt x="519731" y="852877"/>
                  </a:lnTo>
                  <a:lnTo>
                    <a:pt x="521770" y="854692"/>
                  </a:lnTo>
                  <a:lnTo>
                    <a:pt x="523809" y="855825"/>
                  </a:lnTo>
                  <a:lnTo>
                    <a:pt x="525622" y="856506"/>
                  </a:lnTo>
                  <a:lnTo>
                    <a:pt x="527434" y="857413"/>
                  </a:lnTo>
                  <a:lnTo>
                    <a:pt x="529020" y="857640"/>
                  </a:lnTo>
                  <a:lnTo>
                    <a:pt x="530606" y="857413"/>
                  </a:lnTo>
                  <a:lnTo>
                    <a:pt x="531965" y="856959"/>
                  </a:lnTo>
                  <a:lnTo>
                    <a:pt x="533551" y="856279"/>
                  </a:lnTo>
                  <a:lnTo>
                    <a:pt x="534911" y="855145"/>
                  </a:lnTo>
                  <a:lnTo>
                    <a:pt x="536043" y="853785"/>
                  </a:lnTo>
                  <a:lnTo>
                    <a:pt x="537403" y="852424"/>
                  </a:lnTo>
                  <a:lnTo>
                    <a:pt x="538536" y="850383"/>
                  </a:lnTo>
                  <a:lnTo>
                    <a:pt x="539442" y="848569"/>
                  </a:lnTo>
                  <a:lnTo>
                    <a:pt x="540575" y="846074"/>
                  </a:lnTo>
                  <a:lnTo>
                    <a:pt x="542387" y="840632"/>
                  </a:lnTo>
                  <a:lnTo>
                    <a:pt x="544200" y="834509"/>
                  </a:lnTo>
                  <a:lnTo>
                    <a:pt x="545332" y="827253"/>
                  </a:lnTo>
                  <a:lnTo>
                    <a:pt x="546692" y="819769"/>
                  </a:lnTo>
                  <a:lnTo>
                    <a:pt x="547825" y="811379"/>
                  </a:lnTo>
                  <a:lnTo>
                    <a:pt x="548504" y="802308"/>
                  </a:lnTo>
                  <a:lnTo>
                    <a:pt x="549184" y="793010"/>
                  </a:lnTo>
                  <a:lnTo>
                    <a:pt x="550090" y="783033"/>
                  </a:lnTo>
                  <a:lnTo>
                    <a:pt x="550996" y="762397"/>
                  </a:lnTo>
                  <a:lnTo>
                    <a:pt x="551450" y="741080"/>
                  </a:lnTo>
                  <a:lnTo>
                    <a:pt x="552582" y="698448"/>
                  </a:lnTo>
                  <a:lnTo>
                    <a:pt x="553262" y="678492"/>
                  </a:lnTo>
                  <a:lnTo>
                    <a:pt x="554168" y="660351"/>
                  </a:lnTo>
                  <a:lnTo>
                    <a:pt x="554848" y="651960"/>
                  </a:lnTo>
                  <a:lnTo>
                    <a:pt x="555528" y="644477"/>
                  </a:lnTo>
                  <a:lnTo>
                    <a:pt x="556660" y="637674"/>
                  </a:lnTo>
                  <a:lnTo>
                    <a:pt x="557567" y="631551"/>
                  </a:lnTo>
                  <a:lnTo>
                    <a:pt x="558926" y="625882"/>
                  </a:lnTo>
                  <a:lnTo>
                    <a:pt x="560739" y="620439"/>
                  </a:lnTo>
                  <a:lnTo>
                    <a:pt x="563231" y="615451"/>
                  </a:lnTo>
                  <a:lnTo>
                    <a:pt x="565949" y="610462"/>
                  </a:lnTo>
                  <a:lnTo>
                    <a:pt x="569121" y="605699"/>
                  </a:lnTo>
                  <a:lnTo>
                    <a:pt x="572973" y="601164"/>
                  </a:lnTo>
                  <a:lnTo>
                    <a:pt x="577051" y="596629"/>
                  </a:lnTo>
                  <a:lnTo>
                    <a:pt x="581356" y="592547"/>
                  </a:lnTo>
                  <a:lnTo>
                    <a:pt x="586113" y="588692"/>
                  </a:lnTo>
                  <a:lnTo>
                    <a:pt x="591098" y="584837"/>
                  </a:lnTo>
                  <a:lnTo>
                    <a:pt x="596535" y="580982"/>
                  </a:lnTo>
                  <a:lnTo>
                    <a:pt x="601746" y="577580"/>
                  </a:lnTo>
                  <a:lnTo>
                    <a:pt x="607637" y="574179"/>
                  </a:lnTo>
                  <a:lnTo>
                    <a:pt x="613754" y="571004"/>
                  </a:lnTo>
                  <a:lnTo>
                    <a:pt x="619871" y="567829"/>
                  </a:lnTo>
                  <a:lnTo>
                    <a:pt x="626215" y="565108"/>
                  </a:lnTo>
                  <a:lnTo>
                    <a:pt x="632558" y="562387"/>
                  </a:lnTo>
                  <a:lnTo>
                    <a:pt x="639129" y="559665"/>
                  </a:lnTo>
                  <a:lnTo>
                    <a:pt x="652269" y="554676"/>
                  </a:lnTo>
                  <a:lnTo>
                    <a:pt x="665636" y="550595"/>
                  </a:lnTo>
                  <a:lnTo>
                    <a:pt x="678777" y="546740"/>
                  </a:lnTo>
                  <a:lnTo>
                    <a:pt x="691691" y="543338"/>
                  </a:lnTo>
                  <a:lnTo>
                    <a:pt x="704152" y="540163"/>
                  </a:lnTo>
                  <a:lnTo>
                    <a:pt x="726128" y="534948"/>
                  </a:lnTo>
                  <a:lnTo>
                    <a:pt x="731339" y="533587"/>
                  </a:lnTo>
                  <a:lnTo>
                    <a:pt x="735870" y="531773"/>
                  </a:lnTo>
                  <a:lnTo>
                    <a:pt x="740401" y="529732"/>
                  </a:lnTo>
                  <a:lnTo>
                    <a:pt x="744706" y="527237"/>
                  </a:lnTo>
                  <a:lnTo>
                    <a:pt x="748558" y="524516"/>
                  </a:lnTo>
                  <a:lnTo>
                    <a:pt x="752409" y="521341"/>
                  </a:lnTo>
                  <a:lnTo>
                    <a:pt x="755808" y="517940"/>
                  </a:lnTo>
                  <a:lnTo>
                    <a:pt x="759206" y="514312"/>
                  </a:lnTo>
                  <a:lnTo>
                    <a:pt x="762151" y="510457"/>
                  </a:lnTo>
                  <a:lnTo>
                    <a:pt x="765097" y="506375"/>
                  </a:lnTo>
                  <a:lnTo>
                    <a:pt x="767815" y="501839"/>
                  </a:lnTo>
                  <a:lnTo>
                    <a:pt x="770307" y="497531"/>
                  </a:lnTo>
                  <a:lnTo>
                    <a:pt x="772120" y="492995"/>
                  </a:lnTo>
                  <a:lnTo>
                    <a:pt x="774159" y="488006"/>
                  </a:lnTo>
                  <a:lnTo>
                    <a:pt x="776198" y="483471"/>
                  </a:lnTo>
                  <a:lnTo>
                    <a:pt x="777557" y="478255"/>
                  </a:lnTo>
                  <a:lnTo>
                    <a:pt x="778690" y="473493"/>
                  </a:lnTo>
                  <a:lnTo>
                    <a:pt x="780050" y="468278"/>
                  </a:lnTo>
                  <a:lnTo>
                    <a:pt x="780729" y="463515"/>
                  </a:lnTo>
                  <a:lnTo>
                    <a:pt x="781409" y="458300"/>
                  </a:lnTo>
                  <a:lnTo>
                    <a:pt x="781862" y="453538"/>
                  </a:lnTo>
                  <a:lnTo>
                    <a:pt x="782089" y="448549"/>
                  </a:lnTo>
                  <a:lnTo>
                    <a:pt x="782542" y="443787"/>
                  </a:lnTo>
                  <a:lnTo>
                    <a:pt x="782089" y="439024"/>
                  </a:lnTo>
                  <a:lnTo>
                    <a:pt x="781862" y="434489"/>
                  </a:lnTo>
                  <a:lnTo>
                    <a:pt x="781409" y="430180"/>
                  </a:lnTo>
                  <a:lnTo>
                    <a:pt x="780729" y="425872"/>
                  </a:lnTo>
                  <a:lnTo>
                    <a:pt x="779823" y="421790"/>
                  </a:lnTo>
                  <a:lnTo>
                    <a:pt x="778690" y="417935"/>
                  </a:lnTo>
                  <a:lnTo>
                    <a:pt x="777557" y="414533"/>
                  </a:lnTo>
                  <a:lnTo>
                    <a:pt x="776198" y="411132"/>
                  </a:lnTo>
                  <a:lnTo>
                    <a:pt x="774612" y="408184"/>
                  </a:lnTo>
                  <a:lnTo>
                    <a:pt x="772800" y="405009"/>
                  </a:lnTo>
                  <a:lnTo>
                    <a:pt x="770987" y="401608"/>
                  </a:lnTo>
                  <a:lnTo>
                    <a:pt x="767362" y="392990"/>
                  </a:lnTo>
                  <a:lnTo>
                    <a:pt x="763284" y="382559"/>
                  </a:lnTo>
                  <a:lnTo>
                    <a:pt x="759206" y="370767"/>
                  </a:lnTo>
                  <a:lnTo>
                    <a:pt x="755128" y="358068"/>
                  </a:lnTo>
                  <a:lnTo>
                    <a:pt x="751050" y="344008"/>
                  </a:lnTo>
                  <a:lnTo>
                    <a:pt x="746972" y="329268"/>
                  </a:lnTo>
                  <a:lnTo>
                    <a:pt x="742667" y="313848"/>
                  </a:lnTo>
                  <a:lnTo>
                    <a:pt x="738815" y="298201"/>
                  </a:lnTo>
                  <a:lnTo>
                    <a:pt x="735191" y="282554"/>
                  </a:lnTo>
                  <a:lnTo>
                    <a:pt x="731792" y="266680"/>
                  </a:lnTo>
                  <a:lnTo>
                    <a:pt x="728620" y="251260"/>
                  </a:lnTo>
                  <a:lnTo>
                    <a:pt x="725902" y="236520"/>
                  </a:lnTo>
                  <a:lnTo>
                    <a:pt x="723636" y="222233"/>
                  </a:lnTo>
                  <a:lnTo>
                    <a:pt x="721597" y="209081"/>
                  </a:lnTo>
                  <a:lnTo>
                    <a:pt x="720237" y="197289"/>
                  </a:lnTo>
                  <a:lnTo>
                    <a:pt x="719784" y="191620"/>
                  </a:lnTo>
                  <a:lnTo>
                    <a:pt x="719558" y="185950"/>
                  </a:lnTo>
                  <a:lnTo>
                    <a:pt x="719784" y="180055"/>
                  </a:lnTo>
                  <a:lnTo>
                    <a:pt x="720237" y="174612"/>
                  </a:lnTo>
                  <a:lnTo>
                    <a:pt x="720917" y="168943"/>
                  </a:lnTo>
                  <a:lnTo>
                    <a:pt x="721823" y="163274"/>
                  </a:lnTo>
                  <a:lnTo>
                    <a:pt x="722730" y="157831"/>
                  </a:lnTo>
                  <a:lnTo>
                    <a:pt x="724316" y="152162"/>
                  </a:lnTo>
                  <a:lnTo>
                    <a:pt x="725902" y="146493"/>
                  </a:lnTo>
                  <a:lnTo>
                    <a:pt x="727714" y="141050"/>
                  </a:lnTo>
                  <a:lnTo>
                    <a:pt x="729753" y="135608"/>
                  </a:lnTo>
                  <a:lnTo>
                    <a:pt x="732245" y="129939"/>
                  </a:lnTo>
                  <a:lnTo>
                    <a:pt x="734737" y="124269"/>
                  </a:lnTo>
                  <a:lnTo>
                    <a:pt x="737456" y="119054"/>
                  </a:lnTo>
                  <a:lnTo>
                    <a:pt x="740401" y="113611"/>
                  </a:lnTo>
                  <a:lnTo>
                    <a:pt x="743573" y="108396"/>
                  </a:lnTo>
                  <a:lnTo>
                    <a:pt x="746972" y="102953"/>
                  </a:lnTo>
                  <a:lnTo>
                    <a:pt x="750597" y="97511"/>
                  </a:lnTo>
                  <a:lnTo>
                    <a:pt x="754222" y="92295"/>
                  </a:lnTo>
                  <a:lnTo>
                    <a:pt x="758073" y="87079"/>
                  </a:lnTo>
                  <a:lnTo>
                    <a:pt x="762151" y="81864"/>
                  </a:lnTo>
                  <a:lnTo>
                    <a:pt x="766456" y="76648"/>
                  </a:lnTo>
                  <a:lnTo>
                    <a:pt x="770761" y="71432"/>
                  </a:lnTo>
                  <a:lnTo>
                    <a:pt x="775292" y="66443"/>
                  </a:lnTo>
                  <a:lnTo>
                    <a:pt x="784807" y="56692"/>
                  </a:lnTo>
                  <a:lnTo>
                    <a:pt x="795003" y="46941"/>
                  </a:lnTo>
                  <a:lnTo>
                    <a:pt x="805651" y="37417"/>
                  </a:lnTo>
                  <a:lnTo>
                    <a:pt x="816752" y="28119"/>
                  </a:lnTo>
                  <a:lnTo>
                    <a:pt x="822643" y="24038"/>
                  </a:lnTo>
                  <a:lnTo>
                    <a:pt x="828534" y="20183"/>
                  </a:lnTo>
                  <a:lnTo>
                    <a:pt x="834877" y="16554"/>
                  </a:lnTo>
                  <a:lnTo>
                    <a:pt x="841448" y="13379"/>
                  </a:lnTo>
                  <a:lnTo>
                    <a:pt x="848244" y="10658"/>
                  </a:lnTo>
                  <a:lnTo>
                    <a:pt x="855268" y="8164"/>
                  </a:lnTo>
                  <a:lnTo>
                    <a:pt x="862518" y="6350"/>
                  </a:lnTo>
                  <a:lnTo>
                    <a:pt x="869768" y="4535"/>
                  </a:lnTo>
                  <a:lnTo>
                    <a:pt x="877471" y="3175"/>
                  </a:lnTo>
                  <a:lnTo>
                    <a:pt x="885174" y="1814"/>
                  </a:lnTo>
                  <a:lnTo>
                    <a:pt x="892877" y="907"/>
                  </a:lnTo>
                  <a:lnTo>
                    <a:pt x="901033" y="454"/>
                  </a:lnTo>
                  <a:lnTo>
                    <a:pt x="909189" y="227"/>
                  </a:lnTo>
                  <a:lnTo>
                    <a:pt x="91757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0534" y="1844087"/>
              <a:ext cx="888896" cy="45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+mj-ea"/>
                  <a:ea typeface="+mj-ea"/>
                </a:rPr>
                <a:t>单身</a:t>
              </a:r>
              <a:endParaRPr lang="en-US" altLang="zh-CN" dirty="0" smtClean="0">
                <a:latin typeface="+mj-ea"/>
                <a:ea typeface="+mj-ea"/>
              </a:endParaRPr>
            </a:p>
          </p:txBody>
        </p:sp>
        <p:sp>
          <p:nvSpPr>
            <p:cNvPr id="15" name="KSO_Shape"/>
            <p:cNvSpPr>
              <a:spLocks/>
            </p:cNvSpPr>
            <p:nvPr/>
          </p:nvSpPr>
          <p:spPr bwMode="auto">
            <a:xfrm>
              <a:off x="7263784" y="1844087"/>
              <a:ext cx="815068" cy="778102"/>
            </a:xfrm>
            <a:custGeom>
              <a:avLst/>
              <a:gdLst>
                <a:gd name="T0" fmla="*/ 1161579 w 2109787"/>
                <a:gd name="T1" fmla="*/ 1730131 h 2125662"/>
                <a:gd name="T2" fmla="*/ 1236189 w 2109787"/>
                <a:gd name="T3" fmla="*/ 1509409 h 2125662"/>
                <a:gd name="T4" fmla="*/ 1220811 w 2109787"/>
                <a:gd name="T5" fmla="*/ 1384665 h 2125662"/>
                <a:gd name="T6" fmla="*/ 1405342 w 2109787"/>
                <a:gd name="T7" fmla="*/ 1404601 h 2125662"/>
                <a:gd name="T8" fmla="*/ 1370886 w 2109787"/>
                <a:gd name="T9" fmla="*/ 1829242 h 2125662"/>
                <a:gd name="T10" fmla="*/ 1480807 w 2109787"/>
                <a:gd name="T11" fmla="*/ 1653234 h 2125662"/>
                <a:gd name="T12" fmla="*/ 1705206 w 2109787"/>
                <a:gd name="T13" fmla="*/ 1300363 h 2125662"/>
                <a:gd name="T14" fmla="*/ 1872936 w 2109787"/>
                <a:gd name="T15" fmla="*/ 1412006 h 2125662"/>
                <a:gd name="T16" fmla="*/ 1863539 w 2109787"/>
                <a:gd name="T17" fmla="*/ 1802186 h 2125662"/>
                <a:gd name="T18" fmla="*/ 1574496 w 2109787"/>
                <a:gd name="T19" fmla="*/ 1890475 h 2125662"/>
                <a:gd name="T20" fmla="*/ 1000968 w 2109787"/>
                <a:gd name="T21" fmla="*/ 1883925 h 2125662"/>
                <a:gd name="T22" fmla="*/ 739264 w 2109787"/>
                <a:gd name="T23" fmla="*/ 1789655 h 2125662"/>
                <a:gd name="T24" fmla="*/ 755496 w 2109787"/>
                <a:gd name="T25" fmla="*/ 1386943 h 2125662"/>
                <a:gd name="T26" fmla="*/ 968220 w 2109787"/>
                <a:gd name="T27" fmla="*/ 1296091 h 2125662"/>
                <a:gd name="T28" fmla="*/ 1037602 w 2109787"/>
                <a:gd name="T29" fmla="*/ 801385 h 2125662"/>
                <a:gd name="T30" fmla="*/ 1059503 w 2109787"/>
                <a:gd name="T31" fmla="*/ 1006892 h 2125662"/>
                <a:gd name="T32" fmla="*/ 1259170 w 2109787"/>
                <a:gd name="T33" fmla="*/ 1210691 h 2125662"/>
                <a:gd name="T34" fmla="*/ 1395127 w 2109787"/>
                <a:gd name="T35" fmla="*/ 1192474 h 2125662"/>
                <a:gd name="T36" fmla="*/ 1566637 w 2109787"/>
                <a:gd name="T37" fmla="*/ 975297 h 2125662"/>
                <a:gd name="T38" fmla="*/ 1465950 w 2109787"/>
                <a:gd name="T39" fmla="*/ 842087 h 2125662"/>
                <a:gd name="T40" fmla="*/ 1192046 w 2109787"/>
                <a:gd name="T41" fmla="*/ 747589 h 2125662"/>
                <a:gd name="T42" fmla="*/ 1334259 w 2109787"/>
                <a:gd name="T43" fmla="*/ 449574 h 2125662"/>
                <a:gd name="T44" fmla="*/ 1512027 w 2109787"/>
                <a:gd name="T45" fmla="*/ 526995 h 2125662"/>
                <a:gd name="T46" fmla="*/ 1630349 w 2109787"/>
                <a:gd name="T47" fmla="*/ 698631 h 2125662"/>
                <a:gd name="T48" fmla="*/ 1657939 w 2109787"/>
                <a:gd name="T49" fmla="*/ 929186 h 2125662"/>
                <a:gd name="T50" fmla="*/ 1568628 w 2109787"/>
                <a:gd name="T51" fmla="*/ 1139532 h 2125662"/>
                <a:gd name="T52" fmla="*/ 1413900 w 2109787"/>
                <a:gd name="T53" fmla="*/ 1270180 h 2125662"/>
                <a:gd name="T54" fmla="*/ 1258886 w 2109787"/>
                <a:gd name="T55" fmla="*/ 1292381 h 2125662"/>
                <a:gd name="T56" fmla="*/ 1097900 w 2109787"/>
                <a:gd name="T57" fmla="*/ 1197598 h 2125662"/>
                <a:gd name="T58" fmla="*/ 976733 w 2109787"/>
                <a:gd name="T59" fmla="*/ 1012869 h 2125662"/>
                <a:gd name="T60" fmla="*/ 961659 w 2109787"/>
                <a:gd name="T61" fmla="*/ 777760 h 2125662"/>
                <a:gd name="T62" fmla="*/ 1050685 w 2109787"/>
                <a:gd name="T63" fmla="*/ 580223 h 2125662"/>
                <a:gd name="T64" fmla="*/ 1209965 w 2109787"/>
                <a:gd name="T65" fmla="*/ 464660 h 2125662"/>
                <a:gd name="T66" fmla="*/ 802597 w 2109787"/>
                <a:gd name="T67" fmla="*/ 349265 h 2125662"/>
                <a:gd name="T68" fmla="*/ 703059 w 2109787"/>
                <a:gd name="T69" fmla="*/ 413778 h 2125662"/>
                <a:gd name="T70" fmla="*/ 579631 w 2109787"/>
                <a:gd name="T71" fmla="*/ 465219 h 2125662"/>
                <a:gd name="T72" fmla="*/ 582759 w 2109787"/>
                <a:gd name="T73" fmla="*/ 565826 h 2125662"/>
                <a:gd name="T74" fmla="*/ 771314 w 2109787"/>
                <a:gd name="T75" fmla="*/ 673822 h 2125662"/>
                <a:gd name="T76" fmla="*/ 887063 w 2109787"/>
                <a:gd name="T77" fmla="*/ 819901 h 2125662"/>
                <a:gd name="T78" fmla="*/ 831038 w 2109787"/>
                <a:gd name="T79" fmla="*/ 994969 h 2125662"/>
                <a:gd name="T80" fmla="*/ 571383 w 2109787"/>
                <a:gd name="T81" fmla="*/ 1050387 h 2125662"/>
                <a:gd name="T82" fmla="*/ 581337 w 2109787"/>
                <a:gd name="T83" fmla="*/ 969675 h 2125662"/>
                <a:gd name="T84" fmla="*/ 751122 w 2109787"/>
                <a:gd name="T85" fmla="*/ 946086 h 2125662"/>
                <a:gd name="T86" fmla="*/ 784396 w 2109787"/>
                <a:gd name="T87" fmla="*/ 831269 h 2125662"/>
                <a:gd name="T88" fmla="*/ 658408 w 2109787"/>
                <a:gd name="T89" fmla="*/ 726967 h 2125662"/>
                <a:gd name="T90" fmla="*/ 480377 w 2109787"/>
                <a:gd name="T91" fmla="*/ 593962 h 2125662"/>
                <a:gd name="T92" fmla="*/ 503981 w 2109787"/>
                <a:gd name="T93" fmla="*/ 416621 h 2125662"/>
                <a:gd name="T94" fmla="*/ 746906 w 2109787"/>
                <a:gd name="T95" fmla="*/ 1423 h 2125662"/>
                <a:gd name="T96" fmla="*/ 1166756 w 2109787"/>
                <a:gd name="T97" fmla="*/ 173605 h 2125662"/>
                <a:gd name="T98" fmla="*/ 1015895 w 2109787"/>
                <a:gd name="T99" fmla="*/ 216010 h 2125662"/>
                <a:gd name="T100" fmla="*/ 659520 w 2109787"/>
                <a:gd name="T101" fmla="*/ 126646 h 2125662"/>
                <a:gd name="T102" fmla="*/ 368899 w 2109787"/>
                <a:gd name="T103" fmla="*/ 231948 h 2125662"/>
                <a:gd name="T104" fmla="*/ 176195 w 2109787"/>
                <a:gd name="T105" fmla="*/ 466173 h 2125662"/>
                <a:gd name="T106" fmla="*/ 128375 w 2109787"/>
                <a:gd name="T107" fmla="*/ 769271 h 2125662"/>
                <a:gd name="T108" fmla="*/ 222307 w 2109787"/>
                <a:gd name="T109" fmla="*/ 1026548 h 2125662"/>
                <a:gd name="T110" fmla="*/ 420703 w 2109787"/>
                <a:gd name="T111" fmla="*/ 1209830 h 2125662"/>
                <a:gd name="T112" fmla="*/ 486742 w 2109787"/>
                <a:gd name="T113" fmla="*/ 1374042 h 2125662"/>
                <a:gd name="T114" fmla="*/ 203805 w 2109787"/>
                <a:gd name="T115" fmla="*/ 1200153 h 2125662"/>
                <a:gd name="T116" fmla="*/ 33303 w 2109787"/>
                <a:gd name="T117" fmla="*/ 918970 h 2125662"/>
                <a:gd name="T118" fmla="*/ 14232 w 2109787"/>
                <a:gd name="T119" fmla="*/ 562367 h 2125662"/>
                <a:gd name="T120" fmla="*/ 183026 w 2109787"/>
                <a:gd name="T121" fmla="*/ 230810 h 2125662"/>
                <a:gd name="T122" fmla="*/ 494712 w 2109787"/>
                <a:gd name="T123" fmla="*/ 31875 h 212566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09787" h="2125662">
                  <a:moveTo>
                    <a:pt x="1216342" y="1436687"/>
                  </a:moveTo>
                  <a:lnTo>
                    <a:pt x="1216977" y="1467831"/>
                  </a:lnTo>
                  <a:lnTo>
                    <a:pt x="1218247" y="1498021"/>
                  </a:lnTo>
                  <a:lnTo>
                    <a:pt x="1219517" y="1527894"/>
                  </a:lnTo>
                  <a:lnTo>
                    <a:pt x="1221105" y="1556813"/>
                  </a:lnTo>
                  <a:lnTo>
                    <a:pt x="1223010" y="1585097"/>
                  </a:lnTo>
                  <a:lnTo>
                    <a:pt x="1225550" y="1612427"/>
                  </a:lnTo>
                  <a:lnTo>
                    <a:pt x="1227772" y="1639121"/>
                  </a:lnTo>
                  <a:lnTo>
                    <a:pt x="1230630" y="1665180"/>
                  </a:lnTo>
                  <a:lnTo>
                    <a:pt x="1233487" y="1690286"/>
                  </a:lnTo>
                  <a:lnTo>
                    <a:pt x="1237297" y="1714756"/>
                  </a:lnTo>
                  <a:lnTo>
                    <a:pt x="1240790" y="1738273"/>
                  </a:lnTo>
                  <a:lnTo>
                    <a:pt x="1244917" y="1761154"/>
                  </a:lnTo>
                  <a:lnTo>
                    <a:pt x="1249362" y="1783399"/>
                  </a:lnTo>
                  <a:lnTo>
                    <a:pt x="1253807" y="1804691"/>
                  </a:lnTo>
                  <a:lnTo>
                    <a:pt x="1258570" y="1825030"/>
                  </a:lnTo>
                  <a:lnTo>
                    <a:pt x="1263967" y="1844733"/>
                  </a:lnTo>
                  <a:lnTo>
                    <a:pt x="1269365" y="1863801"/>
                  </a:lnTo>
                  <a:lnTo>
                    <a:pt x="1275397" y="1881597"/>
                  </a:lnTo>
                  <a:lnTo>
                    <a:pt x="1281430" y="1899076"/>
                  </a:lnTo>
                  <a:lnTo>
                    <a:pt x="1288097" y="1915283"/>
                  </a:lnTo>
                  <a:lnTo>
                    <a:pt x="1295082" y="1930537"/>
                  </a:lnTo>
                  <a:lnTo>
                    <a:pt x="1302067" y="1945474"/>
                  </a:lnTo>
                  <a:lnTo>
                    <a:pt x="1309687" y="1959457"/>
                  </a:lnTo>
                  <a:lnTo>
                    <a:pt x="1317625" y="1972168"/>
                  </a:lnTo>
                  <a:lnTo>
                    <a:pt x="1325562" y="1984244"/>
                  </a:lnTo>
                  <a:lnTo>
                    <a:pt x="1330007" y="1990282"/>
                  </a:lnTo>
                  <a:lnTo>
                    <a:pt x="1334135" y="1995685"/>
                  </a:lnTo>
                  <a:lnTo>
                    <a:pt x="1338262" y="2001087"/>
                  </a:lnTo>
                  <a:lnTo>
                    <a:pt x="1343025" y="2005854"/>
                  </a:lnTo>
                  <a:lnTo>
                    <a:pt x="1347470" y="2010621"/>
                  </a:lnTo>
                  <a:lnTo>
                    <a:pt x="1352232" y="2015388"/>
                  </a:lnTo>
                  <a:lnTo>
                    <a:pt x="1356677" y="2019519"/>
                  </a:lnTo>
                  <a:lnTo>
                    <a:pt x="1361440" y="2023968"/>
                  </a:lnTo>
                  <a:lnTo>
                    <a:pt x="1366520" y="2027782"/>
                  </a:lnTo>
                  <a:lnTo>
                    <a:pt x="1371282" y="2031278"/>
                  </a:lnTo>
                  <a:lnTo>
                    <a:pt x="1376362" y="2034773"/>
                  </a:lnTo>
                  <a:lnTo>
                    <a:pt x="1381442" y="2038269"/>
                  </a:lnTo>
                  <a:lnTo>
                    <a:pt x="1386840" y="2041129"/>
                  </a:lnTo>
                  <a:lnTo>
                    <a:pt x="1391920" y="2043989"/>
                  </a:lnTo>
                  <a:lnTo>
                    <a:pt x="1391920" y="1688379"/>
                  </a:lnTo>
                  <a:lnTo>
                    <a:pt x="1387475" y="1687108"/>
                  </a:lnTo>
                  <a:lnTo>
                    <a:pt x="1382395" y="1685837"/>
                  </a:lnTo>
                  <a:lnTo>
                    <a:pt x="1378267" y="1684248"/>
                  </a:lnTo>
                  <a:lnTo>
                    <a:pt x="1373505" y="1682341"/>
                  </a:lnTo>
                  <a:lnTo>
                    <a:pt x="1369695" y="1680117"/>
                  </a:lnTo>
                  <a:lnTo>
                    <a:pt x="1365885" y="1677256"/>
                  </a:lnTo>
                  <a:lnTo>
                    <a:pt x="1362075" y="1674079"/>
                  </a:lnTo>
                  <a:lnTo>
                    <a:pt x="1358900" y="1670901"/>
                  </a:lnTo>
                  <a:lnTo>
                    <a:pt x="1356042" y="1667405"/>
                  </a:lnTo>
                  <a:lnTo>
                    <a:pt x="1353502" y="1663274"/>
                  </a:lnTo>
                  <a:lnTo>
                    <a:pt x="1350962" y="1659460"/>
                  </a:lnTo>
                  <a:lnTo>
                    <a:pt x="1349057" y="1655329"/>
                  </a:lnTo>
                  <a:lnTo>
                    <a:pt x="1347470" y="1650562"/>
                  </a:lnTo>
                  <a:lnTo>
                    <a:pt x="1346517" y="1645795"/>
                  </a:lnTo>
                  <a:lnTo>
                    <a:pt x="1345882" y="1641346"/>
                  </a:lnTo>
                  <a:lnTo>
                    <a:pt x="1345565" y="1635943"/>
                  </a:lnTo>
                  <a:lnTo>
                    <a:pt x="1345565" y="1582872"/>
                  </a:lnTo>
                  <a:lnTo>
                    <a:pt x="1345882" y="1577469"/>
                  </a:lnTo>
                  <a:lnTo>
                    <a:pt x="1346517" y="1572385"/>
                  </a:lnTo>
                  <a:lnTo>
                    <a:pt x="1347787" y="1567300"/>
                  </a:lnTo>
                  <a:lnTo>
                    <a:pt x="1349692" y="1562215"/>
                  </a:lnTo>
                  <a:lnTo>
                    <a:pt x="1352232" y="1557449"/>
                  </a:lnTo>
                  <a:lnTo>
                    <a:pt x="1354772" y="1553317"/>
                  </a:lnTo>
                  <a:lnTo>
                    <a:pt x="1357630" y="1549186"/>
                  </a:lnTo>
                  <a:lnTo>
                    <a:pt x="1361122" y="1545055"/>
                  </a:lnTo>
                  <a:lnTo>
                    <a:pt x="1365250" y="1541877"/>
                  </a:lnTo>
                  <a:lnTo>
                    <a:pt x="1369060" y="1538699"/>
                  </a:lnTo>
                  <a:lnTo>
                    <a:pt x="1373505" y="1535839"/>
                  </a:lnTo>
                  <a:lnTo>
                    <a:pt x="1378267" y="1533614"/>
                  </a:lnTo>
                  <a:lnTo>
                    <a:pt x="1383030" y="1532025"/>
                  </a:lnTo>
                  <a:lnTo>
                    <a:pt x="1388427" y="1530754"/>
                  </a:lnTo>
                  <a:lnTo>
                    <a:pt x="1393507" y="1529801"/>
                  </a:lnTo>
                  <a:lnTo>
                    <a:pt x="1399222" y="1529483"/>
                  </a:lnTo>
                  <a:lnTo>
                    <a:pt x="1516062" y="1529483"/>
                  </a:lnTo>
                  <a:lnTo>
                    <a:pt x="1521460" y="1529801"/>
                  </a:lnTo>
                  <a:lnTo>
                    <a:pt x="1526857" y="1530754"/>
                  </a:lnTo>
                  <a:lnTo>
                    <a:pt x="1531937" y="1532025"/>
                  </a:lnTo>
                  <a:lnTo>
                    <a:pt x="1537017" y="1533614"/>
                  </a:lnTo>
                  <a:lnTo>
                    <a:pt x="1541462" y="1535839"/>
                  </a:lnTo>
                  <a:lnTo>
                    <a:pt x="1545907" y="1538699"/>
                  </a:lnTo>
                  <a:lnTo>
                    <a:pt x="1550035" y="1541877"/>
                  </a:lnTo>
                  <a:lnTo>
                    <a:pt x="1553845" y="1545055"/>
                  </a:lnTo>
                  <a:lnTo>
                    <a:pt x="1557020" y="1549186"/>
                  </a:lnTo>
                  <a:lnTo>
                    <a:pt x="1560512" y="1553317"/>
                  </a:lnTo>
                  <a:lnTo>
                    <a:pt x="1563052" y="1557449"/>
                  </a:lnTo>
                  <a:lnTo>
                    <a:pt x="1565275" y="1562215"/>
                  </a:lnTo>
                  <a:lnTo>
                    <a:pt x="1566862" y="1567300"/>
                  </a:lnTo>
                  <a:lnTo>
                    <a:pt x="1568132" y="1572385"/>
                  </a:lnTo>
                  <a:lnTo>
                    <a:pt x="1569085" y="1577469"/>
                  </a:lnTo>
                  <a:lnTo>
                    <a:pt x="1569402" y="1582872"/>
                  </a:lnTo>
                  <a:lnTo>
                    <a:pt x="1569402" y="1635943"/>
                  </a:lnTo>
                  <a:lnTo>
                    <a:pt x="1569085" y="1641346"/>
                  </a:lnTo>
                  <a:lnTo>
                    <a:pt x="1568450" y="1645795"/>
                  </a:lnTo>
                  <a:lnTo>
                    <a:pt x="1567180" y="1650562"/>
                  </a:lnTo>
                  <a:lnTo>
                    <a:pt x="1565910" y="1655329"/>
                  </a:lnTo>
                  <a:lnTo>
                    <a:pt x="1564005" y="1659460"/>
                  </a:lnTo>
                  <a:lnTo>
                    <a:pt x="1561782" y="1663274"/>
                  </a:lnTo>
                  <a:lnTo>
                    <a:pt x="1558607" y="1667405"/>
                  </a:lnTo>
                  <a:lnTo>
                    <a:pt x="1555750" y="1670901"/>
                  </a:lnTo>
                  <a:lnTo>
                    <a:pt x="1552575" y="1674079"/>
                  </a:lnTo>
                  <a:lnTo>
                    <a:pt x="1549082" y="1677256"/>
                  </a:lnTo>
                  <a:lnTo>
                    <a:pt x="1545272" y="1680117"/>
                  </a:lnTo>
                  <a:lnTo>
                    <a:pt x="1541145" y="1682341"/>
                  </a:lnTo>
                  <a:lnTo>
                    <a:pt x="1537017" y="1684248"/>
                  </a:lnTo>
                  <a:lnTo>
                    <a:pt x="1532255" y="1685837"/>
                  </a:lnTo>
                  <a:lnTo>
                    <a:pt x="1527810" y="1687108"/>
                  </a:lnTo>
                  <a:lnTo>
                    <a:pt x="1523047" y="1688379"/>
                  </a:lnTo>
                  <a:lnTo>
                    <a:pt x="1523047" y="2043989"/>
                  </a:lnTo>
                  <a:lnTo>
                    <a:pt x="1528445" y="2041129"/>
                  </a:lnTo>
                  <a:lnTo>
                    <a:pt x="1533525" y="2038269"/>
                  </a:lnTo>
                  <a:lnTo>
                    <a:pt x="1538605" y="2034773"/>
                  </a:lnTo>
                  <a:lnTo>
                    <a:pt x="1543685" y="2031278"/>
                  </a:lnTo>
                  <a:lnTo>
                    <a:pt x="1548765" y="2027782"/>
                  </a:lnTo>
                  <a:lnTo>
                    <a:pt x="1553527" y="2023968"/>
                  </a:lnTo>
                  <a:lnTo>
                    <a:pt x="1558290" y="2019519"/>
                  </a:lnTo>
                  <a:lnTo>
                    <a:pt x="1563052" y="2015388"/>
                  </a:lnTo>
                  <a:lnTo>
                    <a:pt x="1567497" y="2010621"/>
                  </a:lnTo>
                  <a:lnTo>
                    <a:pt x="1572260" y="2005854"/>
                  </a:lnTo>
                  <a:lnTo>
                    <a:pt x="1576705" y="2001087"/>
                  </a:lnTo>
                  <a:lnTo>
                    <a:pt x="1580832" y="1995685"/>
                  </a:lnTo>
                  <a:lnTo>
                    <a:pt x="1585277" y="1990282"/>
                  </a:lnTo>
                  <a:lnTo>
                    <a:pt x="1589405" y="1984244"/>
                  </a:lnTo>
                  <a:lnTo>
                    <a:pt x="1597660" y="1972168"/>
                  </a:lnTo>
                  <a:lnTo>
                    <a:pt x="1605280" y="1959457"/>
                  </a:lnTo>
                  <a:lnTo>
                    <a:pt x="1612900" y="1945474"/>
                  </a:lnTo>
                  <a:lnTo>
                    <a:pt x="1620202" y="1930537"/>
                  </a:lnTo>
                  <a:lnTo>
                    <a:pt x="1626870" y="1915283"/>
                  </a:lnTo>
                  <a:lnTo>
                    <a:pt x="1633537" y="1899076"/>
                  </a:lnTo>
                  <a:lnTo>
                    <a:pt x="1639570" y="1881597"/>
                  </a:lnTo>
                  <a:lnTo>
                    <a:pt x="1645602" y="1863801"/>
                  </a:lnTo>
                  <a:lnTo>
                    <a:pt x="1651000" y="1844733"/>
                  </a:lnTo>
                  <a:lnTo>
                    <a:pt x="1656397" y="1825030"/>
                  </a:lnTo>
                  <a:lnTo>
                    <a:pt x="1661160" y="1804691"/>
                  </a:lnTo>
                  <a:lnTo>
                    <a:pt x="1665922" y="1783399"/>
                  </a:lnTo>
                  <a:lnTo>
                    <a:pt x="1670050" y="1761154"/>
                  </a:lnTo>
                  <a:lnTo>
                    <a:pt x="1673860" y="1738273"/>
                  </a:lnTo>
                  <a:lnTo>
                    <a:pt x="1677987" y="1714756"/>
                  </a:lnTo>
                  <a:lnTo>
                    <a:pt x="1681162" y="1690286"/>
                  </a:lnTo>
                  <a:lnTo>
                    <a:pt x="1684337" y="1665180"/>
                  </a:lnTo>
                  <a:lnTo>
                    <a:pt x="1687195" y="1639121"/>
                  </a:lnTo>
                  <a:lnTo>
                    <a:pt x="1689735" y="1612427"/>
                  </a:lnTo>
                  <a:lnTo>
                    <a:pt x="1691957" y="1585097"/>
                  </a:lnTo>
                  <a:lnTo>
                    <a:pt x="1693862" y="1556813"/>
                  </a:lnTo>
                  <a:lnTo>
                    <a:pt x="1695450" y="1527894"/>
                  </a:lnTo>
                  <a:lnTo>
                    <a:pt x="1696720" y="1498021"/>
                  </a:lnTo>
                  <a:lnTo>
                    <a:pt x="1697672" y="1467831"/>
                  </a:lnTo>
                  <a:lnTo>
                    <a:pt x="1698942" y="1436687"/>
                  </a:lnTo>
                  <a:lnTo>
                    <a:pt x="1738312" y="1438912"/>
                  </a:lnTo>
                  <a:lnTo>
                    <a:pt x="1774825" y="1441454"/>
                  </a:lnTo>
                  <a:lnTo>
                    <a:pt x="1835150" y="1446221"/>
                  </a:lnTo>
                  <a:lnTo>
                    <a:pt x="1875472" y="1449399"/>
                  </a:lnTo>
                  <a:lnTo>
                    <a:pt x="1890077" y="1450670"/>
                  </a:lnTo>
                  <a:lnTo>
                    <a:pt x="1901190" y="1450988"/>
                  </a:lnTo>
                  <a:lnTo>
                    <a:pt x="1912620" y="1451941"/>
                  </a:lnTo>
                  <a:lnTo>
                    <a:pt x="1923415" y="1453212"/>
                  </a:lnTo>
                  <a:lnTo>
                    <a:pt x="1934210" y="1455119"/>
                  </a:lnTo>
                  <a:lnTo>
                    <a:pt x="1945005" y="1457662"/>
                  </a:lnTo>
                  <a:lnTo>
                    <a:pt x="1955482" y="1460522"/>
                  </a:lnTo>
                  <a:lnTo>
                    <a:pt x="1965642" y="1464017"/>
                  </a:lnTo>
                  <a:lnTo>
                    <a:pt x="1975485" y="1468149"/>
                  </a:lnTo>
                  <a:lnTo>
                    <a:pt x="1985327" y="1472598"/>
                  </a:lnTo>
                  <a:lnTo>
                    <a:pt x="1994852" y="1477047"/>
                  </a:lnTo>
                  <a:lnTo>
                    <a:pt x="2004060" y="1482767"/>
                  </a:lnTo>
                  <a:lnTo>
                    <a:pt x="2012950" y="1488170"/>
                  </a:lnTo>
                  <a:lnTo>
                    <a:pt x="2021522" y="1494526"/>
                  </a:lnTo>
                  <a:lnTo>
                    <a:pt x="2029777" y="1500881"/>
                  </a:lnTo>
                  <a:lnTo>
                    <a:pt x="2038032" y="1507873"/>
                  </a:lnTo>
                  <a:lnTo>
                    <a:pt x="2045652" y="1515182"/>
                  </a:lnTo>
                  <a:lnTo>
                    <a:pt x="2052637" y="1522809"/>
                  </a:lnTo>
                  <a:lnTo>
                    <a:pt x="2059622" y="1530754"/>
                  </a:lnTo>
                  <a:lnTo>
                    <a:pt x="2065972" y="1539334"/>
                  </a:lnTo>
                  <a:lnTo>
                    <a:pt x="2072322" y="1547597"/>
                  </a:lnTo>
                  <a:lnTo>
                    <a:pt x="2078037" y="1556495"/>
                  </a:lnTo>
                  <a:lnTo>
                    <a:pt x="2083435" y="1566029"/>
                  </a:lnTo>
                  <a:lnTo>
                    <a:pt x="2088197" y="1575563"/>
                  </a:lnTo>
                  <a:lnTo>
                    <a:pt x="2092642" y="1585414"/>
                  </a:lnTo>
                  <a:lnTo>
                    <a:pt x="2096452" y="1595266"/>
                  </a:lnTo>
                  <a:lnTo>
                    <a:pt x="2099945" y="1605117"/>
                  </a:lnTo>
                  <a:lnTo>
                    <a:pt x="2103120" y="1615605"/>
                  </a:lnTo>
                  <a:lnTo>
                    <a:pt x="2105660" y="1626410"/>
                  </a:lnTo>
                  <a:lnTo>
                    <a:pt x="2107247" y="1637215"/>
                  </a:lnTo>
                  <a:lnTo>
                    <a:pt x="2108835" y="1648337"/>
                  </a:lnTo>
                  <a:lnTo>
                    <a:pt x="2109470" y="1659460"/>
                  </a:lnTo>
                  <a:lnTo>
                    <a:pt x="2109787" y="1670901"/>
                  </a:lnTo>
                  <a:lnTo>
                    <a:pt x="2109787" y="1949605"/>
                  </a:lnTo>
                  <a:lnTo>
                    <a:pt x="2109787" y="1955325"/>
                  </a:lnTo>
                  <a:lnTo>
                    <a:pt x="2108835" y="1960728"/>
                  </a:lnTo>
                  <a:lnTo>
                    <a:pt x="2107882" y="1966448"/>
                  </a:lnTo>
                  <a:lnTo>
                    <a:pt x="2106295" y="1971850"/>
                  </a:lnTo>
                  <a:lnTo>
                    <a:pt x="2104072" y="1976935"/>
                  </a:lnTo>
                  <a:lnTo>
                    <a:pt x="2101532" y="1982020"/>
                  </a:lnTo>
                  <a:lnTo>
                    <a:pt x="2098675" y="1987105"/>
                  </a:lnTo>
                  <a:lnTo>
                    <a:pt x="2095182" y="1992189"/>
                  </a:lnTo>
                  <a:lnTo>
                    <a:pt x="2091690" y="1996956"/>
                  </a:lnTo>
                  <a:lnTo>
                    <a:pt x="2087245" y="2002041"/>
                  </a:lnTo>
                  <a:lnTo>
                    <a:pt x="2082800" y="2006490"/>
                  </a:lnTo>
                  <a:lnTo>
                    <a:pt x="2077720" y="2010939"/>
                  </a:lnTo>
                  <a:lnTo>
                    <a:pt x="2072322" y="2015706"/>
                  </a:lnTo>
                  <a:lnTo>
                    <a:pt x="2066607" y="2019837"/>
                  </a:lnTo>
                  <a:lnTo>
                    <a:pt x="2060575" y="2024286"/>
                  </a:lnTo>
                  <a:lnTo>
                    <a:pt x="2053907" y="2028418"/>
                  </a:lnTo>
                  <a:lnTo>
                    <a:pt x="2047240" y="2032549"/>
                  </a:lnTo>
                  <a:lnTo>
                    <a:pt x="2039937" y="2036680"/>
                  </a:lnTo>
                  <a:lnTo>
                    <a:pt x="2032317" y="2040494"/>
                  </a:lnTo>
                  <a:lnTo>
                    <a:pt x="2024697" y="2044307"/>
                  </a:lnTo>
                  <a:lnTo>
                    <a:pt x="2016442" y="2048121"/>
                  </a:lnTo>
                  <a:lnTo>
                    <a:pt x="2007870" y="2051934"/>
                  </a:lnTo>
                  <a:lnTo>
                    <a:pt x="1999297" y="2055430"/>
                  </a:lnTo>
                  <a:lnTo>
                    <a:pt x="1990090" y="2058926"/>
                  </a:lnTo>
                  <a:lnTo>
                    <a:pt x="1970722" y="2065599"/>
                  </a:lnTo>
                  <a:lnTo>
                    <a:pt x="1950402" y="2071955"/>
                  </a:lnTo>
                  <a:lnTo>
                    <a:pt x="1929130" y="2077675"/>
                  </a:lnTo>
                  <a:lnTo>
                    <a:pt x="1907222" y="2083396"/>
                  </a:lnTo>
                  <a:lnTo>
                    <a:pt x="1883727" y="2088480"/>
                  </a:lnTo>
                  <a:lnTo>
                    <a:pt x="1859597" y="2093565"/>
                  </a:lnTo>
                  <a:lnTo>
                    <a:pt x="1834515" y="2098014"/>
                  </a:lnTo>
                  <a:lnTo>
                    <a:pt x="1809115" y="2102146"/>
                  </a:lnTo>
                  <a:lnTo>
                    <a:pt x="1782762" y="2105959"/>
                  </a:lnTo>
                  <a:lnTo>
                    <a:pt x="1755457" y="2109455"/>
                  </a:lnTo>
                  <a:lnTo>
                    <a:pt x="1728152" y="2112633"/>
                  </a:lnTo>
                  <a:lnTo>
                    <a:pt x="1700212" y="2115175"/>
                  </a:lnTo>
                  <a:lnTo>
                    <a:pt x="1671637" y="2118035"/>
                  </a:lnTo>
                  <a:lnTo>
                    <a:pt x="1642745" y="2119942"/>
                  </a:lnTo>
                  <a:lnTo>
                    <a:pt x="1613535" y="2121849"/>
                  </a:lnTo>
                  <a:lnTo>
                    <a:pt x="1584325" y="2123120"/>
                  </a:lnTo>
                  <a:lnTo>
                    <a:pt x="1554480" y="2124391"/>
                  </a:lnTo>
                  <a:lnTo>
                    <a:pt x="1524635" y="2125027"/>
                  </a:lnTo>
                  <a:lnTo>
                    <a:pt x="1494790" y="2125344"/>
                  </a:lnTo>
                  <a:lnTo>
                    <a:pt x="1464945" y="2125662"/>
                  </a:lnTo>
                  <a:lnTo>
                    <a:pt x="1435100" y="2125344"/>
                  </a:lnTo>
                  <a:lnTo>
                    <a:pt x="1404937" y="2125027"/>
                  </a:lnTo>
                  <a:lnTo>
                    <a:pt x="1375092" y="2124391"/>
                  </a:lnTo>
                  <a:lnTo>
                    <a:pt x="1344930" y="2123120"/>
                  </a:lnTo>
                  <a:lnTo>
                    <a:pt x="1315085" y="2121849"/>
                  </a:lnTo>
                  <a:lnTo>
                    <a:pt x="1285557" y="2119942"/>
                  </a:lnTo>
                  <a:lnTo>
                    <a:pt x="1256030" y="2118035"/>
                  </a:lnTo>
                  <a:lnTo>
                    <a:pt x="1227455" y="2115175"/>
                  </a:lnTo>
                  <a:lnTo>
                    <a:pt x="1198562" y="2112633"/>
                  </a:lnTo>
                  <a:lnTo>
                    <a:pt x="1170622" y="2109455"/>
                  </a:lnTo>
                  <a:lnTo>
                    <a:pt x="1142682" y="2105959"/>
                  </a:lnTo>
                  <a:lnTo>
                    <a:pt x="1116012" y="2102146"/>
                  </a:lnTo>
                  <a:lnTo>
                    <a:pt x="1089660" y="2098014"/>
                  </a:lnTo>
                  <a:lnTo>
                    <a:pt x="1064260" y="2093565"/>
                  </a:lnTo>
                  <a:lnTo>
                    <a:pt x="1039177" y="2088480"/>
                  </a:lnTo>
                  <a:lnTo>
                    <a:pt x="1015364" y="2083396"/>
                  </a:lnTo>
                  <a:lnTo>
                    <a:pt x="992187" y="2077675"/>
                  </a:lnTo>
                  <a:lnTo>
                    <a:pt x="970597" y="2071955"/>
                  </a:lnTo>
                  <a:lnTo>
                    <a:pt x="949642" y="2065599"/>
                  </a:lnTo>
                  <a:lnTo>
                    <a:pt x="929639" y="2058926"/>
                  </a:lnTo>
                  <a:lnTo>
                    <a:pt x="910907" y="2051934"/>
                  </a:lnTo>
                  <a:lnTo>
                    <a:pt x="902334" y="2048121"/>
                  </a:lnTo>
                  <a:lnTo>
                    <a:pt x="893762" y="2044307"/>
                  </a:lnTo>
                  <a:lnTo>
                    <a:pt x="885507" y="2040494"/>
                  </a:lnTo>
                  <a:lnTo>
                    <a:pt x="877569" y="2036680"/>
                  </a:lnTo>
                  <a:lnTo>
                    <a:pt x="870584" y="2032549"/>
                  </a:lnTo>
                  <a:lnTo>
                    <a:pt x="863282" y="2028418"/>
                  </a:lnTo>
                  <a:lnTo>
                    <a:pt x="856614" y="2024286"/>
                  </a:lnTo>
                  <a:lnTo>
                    <a:pt x="850264" y="2019837"/>
                  </a:lnTo>
                  <a:lnTo>
                    <a:pt x="844232" y="2015706"/>
                  </a:lnTo>
                  <a:lnTo>
                    <a:pt x="838517" y="2010939"/>
                  </a:lnTo>
                  <a:lnTo>
                    <a:pt x="833437" y="2006490"/>
                  </a:lnTo>
                  <a:lnTo>
                    <a:pt x="828674" y="2002041"/>
                  </a:lnTo>
                  <a:lnTo>
                    <a:pt x="824229" y="1996956"/>
                  </a:lnTo>
                  <a:lnTo>
                    <a:pt x="820419" y="1992189"/>
                  </a:lnTo>
                  <a:lnTo>
                    <a:pt x="816609" y="1987105"/>
                  </a:lnTo>
                  <a:lnTo>
                    <a:pt x="813752" y="1982020"/>
                  </a:lnTo>
                  <a:lnTo>
                    <a:pt x="811212" y="1976935"/>
                  </a:lnTo>
                  <a:lnTo>
                    <a:pt x="808989" y="1971850"/>
                  </a:lnTo>
                  <a:lnTo>
                    <a:pt x="807084" y="1966448"/>
                  </a:lnTo>
                  <a:lnTo>
                    <a:pt x="805814" y="1960728"/>
                  </a:lnTo>
                  <a:lnTo>
                    <a:pt x="805179" y="1955325"/>
                  </a:lnTo>
                  <a:lnTo>
                    <a:pt x="804862" y="1949605"/>
                  </a:lnTo>
                  <a:lnTo>
                    <a:pt x="804862" y="1670901"/>
                  </a:lnTo>
                  <a:lnTo>
                    <a:pt x="805179" y="1659460"/>
                  </a:lnTo>
                  <a:lnTo>
                    <a:pt x="806132" y="1648337"/>
                  </a:lnTo>
                  <a:lnTo>
                    <a:pt x="807402" y="1637215"/>
                  </a:lnTo>
                  <a:lnTo>
                    <a:pt x="809624" y="1626410"/>
                  </a:lnTo>
                  <a:lnTo>
                    <a:pt x="812164" y="1615605"/>
                  </a:lnTo>
                  <a:lnTo>
                    <a:pt x="815022" y="1605117"/>
                  </a:lnTo>
                  <a:lnTo>
                    <a:pt x="818197" y="1595266"/>
                  </a:lnTo>
                  <a:lnTo>
                    <a:pt x="822324" y="1585414"/>
                  </a:lnTo>
                  <a:lnTo>
                    <a:pt x="826769" y="1575563"/>
                  </a:lnTo>
                  <a:lnTo>
                    <a:pt x="831849" y="1566029"/>
                  </a:lnTo>
                  <a:lnTo>
                    <a:pt x="836929" y="1556495"/>
                  </a:lnTo>
                  <a:lnTo>
                    <a:pt x="842327" y="1547597"/>
                  </a:lnTo>
                  <a:lnTo>
                    <a:pt x="848677" y="1539334"/>
                  </a:lnTo>
                  <a:lnTo>
                    <a:pt x="855344" y="1530754"/>
                  </a:lnTo>
                  <a:lnTo>
                    <a:pt x="862012" y="1522809"/>
                  </a:lnTo>
                  <a:lnTo>
                    <a:pt x="869632" y="1515182"/>
                  </a:lnTo>
                  <a:lnTo>
                    <a:pt x="876934" y="1507873"/>
                  </a:lnTo>
                  <a:lnTo>
                    <a:pt x="884872" y="1500881"/>
                  </a:lnTo>
                  <a:lnTo>
                    <a:pt x="893444" y="1494526"/>
                  </a:lnTo>
                  <a:lnTo>
                    <a:pt x="902017" y="1488170"/>
                  </a:lnTo>
                  <a:lnTo>
                    <a:pt x="910907" y="1482767"/>
                  </a:lnTo>
                  <a:lnTo>
                    <a:pt x="920114" y="1477047"/>
                  </a:lnTo>
                  <a:lnTo>
                    <a:pt x="929639" y="1472598"/>
                  </a:lnTo>
                  <a:lnTo>
                    <a:pt x="939482" y="1468149"/>
                  </a:lnTo>
                  <a:lnTo>
                    <a:pt x="949324" y="1464017"/>
                  </a:lnTo>
                  <a:lnTo>
                    <a:pt x="959802" y="1460522"/>
                  </a:lnTo>
                  <a:lnTo>
                    <a:pt x="969962" y="1457662"/>
                  </a:lnTo>
                  <a:lnTo>
                    <a:pt x="980439" y="1455119"/>
                  </a:lnTo>
                  <a:lnTo>
                    <a:pt x="991234" y="1453212"/>
                  </a:lnTo>
                  <a:lnTo>
                    <a:pt x="1002347" y="1451941"/>
                  </a:lnTo>
                  <a:lnTo>
                    <a:pt x="1013459" y="1450988"/>
                  </a:lnTo>
                  <a:lnTo>
                    <a:pt x="1024889" y="1450670"/>
                  </a:lnTo>
                  <a:lnTo>
                    <a:pt x="1039177" y="1449399"/>
                  </a:lnTo>
                  <a:lnTo>
                    <a:pt x="1079500" y="1446221"/>
                  </a:lnTo>
                  <a:lnTo>
                    <a:pt x="1140142" y="1441454"/>
                  </a:lnTo>
                  <a:lnTo>
                    <a:pt x="1176655" y="1438912"/>
                  </a:lnTo>
                  <a:lnTo>
                    <a:pt x="1216342" y="1436687"/>
                  </a:lnTo>
                  <a:close/>
                  <a:moveTo>
                    <a:pt x="1249771" y="769392"/>
                  </a:moveTo>
                  <a:lnTo>
                    <a:pt x="1245966" y="770028"/>
                  </a:lnTo>
                  <a:lnTo>
                    <a:pt x="1242477" y="770663"/>
                  </a:lnTo>
                  <a:lnTo>
                    <a:pt x="1239306" y="771933"/>
                  </a:lnTo>
                  <a:lnTo>
                    <a:pt x="1235818" y="773839"/>
                  </a:lnTo>
                  <a:lnTo>
                    <a:pt x="1232647" y="775427"/>
                  </a:lnTo>
                  <a:lnTo>
                    <a:pt x="1229476" y="777650"/>
                  </a:lnTo>
                  <a:lnTo>
                    <a:pt x="1226621" y="780191"/>
                  </a:lnTo>
                  <a:lnTo>
                    <a:pt x="1223450" y="782732"/>
                  </a:lnTo>
                  <a:lnTo>
                    <a:pt x="1217425" y="789084"/>
                  </a:lnTo>
                  <a:lnTo>
                    <a:pt x="1211717" y="796071"/>
                  </a:lnTo>
                  <a:lnTo>
                    <a:pt x="1206009" y="803376"/>
                  </a:lnTo>
                  <a:lnTo>
                    <a:pt x="1194275" y="819574"/>
                  </a:lnTo>
                  <a:lnTo>
                    <a:pt x="1186030" y="831008"/>
                  </a:lnTo>
                  <a:lnTo>
                    <a:pt x="1177785" y="843395"/>
                  </a:lnTo>
                  <a:lnTo>
                    <a:pt x="1169857" y="855781"/>
                  </a:lnTo>
                  <a:lnTo>
                    <a:pt x="1161929" y="868803"/>
                  </a:lnTo>
                  <a:lnTo>
                    <a:pt x="1159075" y="881507"/>
                  </a:lnTo>
                  <a:lnTo>
                    <a:pt x="1156856" y="894212"/>
                  </a:lnTo>
                  <a:lnTo>
                    <a:pt x="1154636" y="907233"/>
                  </a:lnTo>
                  <a:lnTo>
                    <a:pt x="1152733" y="920573"/>
                  </a:lnTo>
                  <a:lnTo>
                    <a:pt x="1151465" y="933595"/>
                  </a:lnTo>
                  <a:lnTo>
                    <a:pt x="1150513" y="947569"/>
                  </a:lnTo>
                  <a:lnTo>
                    <a:pt x="1149879" y="960909"/>
                  </a:lnTo>
                  <a:lnTo>
                    <a:pt x="1149879" y="974566"/>
                  </a:lnTo>
                  <a:lnTo>
                    <a:pt x="1149879" y="984412"/>
                  </a:lnTo>
                  <a:lnTo>
                    <a:pt x="1150196" y="994258"/>
                  </a:lnTo>
                  <a:lnTo>
                    <a:pt x="1151147" y="1003786"/>
                  </a:lnTo>
                  <a:lnTo>
                    <a:pt x="1151782" y="1013314"/>
                  </a:lnTo>
                  <a:lnTo>
                    <a:pt x="1153050" y="1023160"/>
                  </a:lnTo>
                  <a:lnTo>
                    <a:pt x="1154319" y="1032688"/>
                  </a:lnTo>
                  <a:lnTo>
                    <a:pt x="1156538" y="1042216"/>
                  </a:lnTo>
                  <a:lnTo>
                    <a:pt x="1158124" y="1051427"/>
                  </a:lnTo>
                  <a:lnTo>
                    <a:pt x="1160344" y="1060637"/>
                  </a:lnTo>
                  <a:lnTo>
                    <a:pt x="1162564" y="1069848"/>
                  </a:lnTo>
                  <a:lnTo>
                    <a:pt x="1165101" y="1079058"/>
                  </a:lnTo>
                  <a:lnTo>
                    <a:pt x="1168272" y="1088269"/>
                  </a:lnTo>
                  <a:lnTo>
                    <a:pt x="1171126" y="1096844"/>
                  </a:lnTo>
                  <a:lnTo>
                    <a:pt x="1174297" y="1106055"/>
                  </a:lnTo>
                  <a:lnTo>
                    <a:pt x="1177468" y="1114948"/>
                  </a:lnTo>
                  <a:lnTo>
                    <a:pt x="1181274" y="1123523"/>
                  </a:lnTo>
                  <a:lnTo>
                    <a:pt x="1184762" y="1132099"/>
                  </a:lnTo>
                  <a:lnTo>
                    <a:pt x="1188884" y="1140356"/>
                  </a:lnTo>
                  <a:lnTo>
                    <a:pt x="1193007" y="1148932"/>
                  </a:lnTo>
                  <a:lnTo>
                    <a:pt x="1197129" y="1157189"/>
                  </a:lnTo>
                  <a:lnTo>
                    <a:pt x="1206326" y="1173387"/>
                  </a:lnTo>
                  <a:lnTo>
                    <a:pt x="1215839" y="1188950"/>
                  </a:lnTo>
                  <a:lnTo>
                    <a:pt x="1225987" y="1204513"/>
                  </a:lnTo>
                  <a:lnTo>
                    <a:pt x="1236769" y="1219123"/>
                  </a:lnTo>
                  <a:lnTo>
                    <a:pt x="1247551" y="1233097"/>
                  </a:lnTo>
                  <a:lnTo>
                    <a:pt x="1258967" y="1246437"/>
                  </a:lnTo>
                  <a:lnTo>
                    <a:pt x="1271018" y="1259776"/>
                  </a:lnTo>
                  <a:lnTo>
                    <a:pt x="1283068" y="1271845"/>
                  </a:lnTo>
                  <a:lnTo>
                    <a:pt x="1295436" y="1283597"/>
                  </a:lnTo>
                  <a:lnTo>
                    <a:pt x="1308121" y="1294395"/>
                  </a:lnTo>
                  <a:lnTo>
                    <a:pt x="1320805" y="1304241"/>
                  </a:lnTo>
                  <a:lnTo>
                    <a:pt x="1333490" y="1313769"/>
                  </a:lnTo>
                  <a:lnTo>
                    <a:pt x="1346175" y="1322662"/>
                  </a:lnTo>
                  <a:lnTo>
                    <a:pt x="1359177" y="1330602"/>
                  </a:lnTo>
                  <a:lnTo>
                    <a:pt x="1371861" y="1337272"/>
                  </a:lnTo>
                  <a:lnTo>
                    <a:pt x="1384863" y="1343624"/>
                  </a:lnTo>
                  <a:lnTo>
                    <a:pt x="1397548" y="1348706"/>
                  </a:lnTo>
                  <a:lnTo>
                    <a:pt x="1403890" y="1350929"/>
                  </a:lnTo>
                  <a:lnTo>
                    <a:pt x="1410233" y="1353470"/>
                  </a:lnTo>
                  <a:lnTo>
                    <a:pt x="1416258" y="1355058"/>
                  </a:lnTo>
                  <a:lnTo>
                    <a:pt x="1422600" y="1356646"/>
                  </a:lnTo>
                  <a:lnTo>
                    <a:pt x="1428308" y="1358234"/>
                  </a:lnTo>
                  <a:lnTo>
                    <a:pt x="1434334" y="1359187"/>
                  </a:lnTo>
                  <a:lnTo>
                    <a:pt x="1440042" y="1360140"/>
                  </a:lnTo>
                  <a:lnTo>
                    <a:pt x="1446067" y="1360775"/>
                  </a:lnTo>
                  <a:lnTo>
                    <a:pt x="1451775" y="1361093"/>
                  </a:lnTo>
                  <a:lnTo>
                    <a:pt x="1457483" y="1361093"/>
                  </a:lnTo>
                  <a:lnTo>
                    <a:pt x="1462874" y="1361093"/>
                  </a:lnTo>
                  <a:lnTo>
                    <a:pt x="1468900" y="1360775"/>
                  </a:lnTo>
                  <a:lnTo>
                    <a:pt x="1474291" y="1360140"/>
                  </a:lnTo>
                  <a:lnTo>
                    <a:pt x="1480316" y="1359187"/>
                  </a:lnTo>
                  <a:lnTo>
                    <a:pt x="1486341" y="1358234"/>
                  </a:lnTo>
                  <a:lnTo>
                    <a:pt x="1492366" y="1356646"/>
                  </a:lnTo>
                  <a:lnTo>
                    <a:pt x="1498392" y="1355058"/>
                  </a:lnTo>
                  <a:lnTo>
                    <a:pt x="1504734" y="1353470"/>
                  </a:lnTo>
                  <a:lnTo>
                    <a:pt x="1510759" y="1350929"/>
                  </a:lnTo>
                  <a:lnTo>
                    <a:pt x="1517101" y="1348706"/>
                  </a:lnTo>
                  <a:lnTo>
                    <a:pt x="1529786" y="1343624"/>
                  </a:lnTo>
                  <a:lnTo>
                    <a:pt x="1542471" y="1337272"/>
                  </a:lnTo>
                  <a:lnTo>
                    <a:pt x="1555473" y="1330602"/>
                  </a:lnTo>
                  <a:lnTo>
                    <a:pt x="1568157" y="1322662"/>
                  </a:lnTo>
                  <a:lnTo>
                    <a:pt x="1581159" y="1313769"/>
                  </a:lnTo>
                  <a:lnTo>
                    <a:pt x="1593844" y="1304241"/>
                  </a:lnTo>
                  <a:lnTo>
                    <a:pt x="1606846" y="1294395"/>
                  </a:lnTo>
                  <a:lnTo>
                    <a:pt x="1619531" y="1283597"/>
                  </a:lnTo>
                  <a:lnTo>
                    <a:pt x="1631581" y="1271845"/>
                  </a:lnTo>
                  <a:lnTo>
                    <a:pt x="1643949" y="1259776"/>
                  </a:lnTo>
                  <a:lnTo>
                    <a:pt x="1655682" y="1246437"/>
                  </a:lnTo>
                  <a:lnTo>
                    <a:pt x="1667098" y="1233097"/>
                  </a:lnTo>
                  <a:lnTo>
                    <a:pt x="1678197" y="1219123"/>
                  </a:lnTo>
                  <a:lnTo>
                    <a:pt x="1688662" y="1204513"/>
                  </a:lnTo>
                  <a:lnTo>
                    <a:pt x="1698810" y="1188950"/>
                  </a:lnTo>
                  <a:lnTo>
                    <a:pt x="1708324" y="1173387"/>
                  </a:lnTo>
                  <a:lnTo>
                    <a:pt x="1717203" y="1157189"/>
                  </a:lnTo>
                  <a:lnTo>
                    <a:pt x="1721643" y="1148932"/>
                  </a:lnTo>
                  <a:lnTo>
                    <a:pt x="1725765" y="1140356"/>
                  </a:lnTo>
                  <a:lnTo>
                    <a:pt x="1729570" y="1132099"/>
                  </a:lnTo>
                  <a:lnTo>
                    <a:pt x="1733693" y="1123523"/>
                  </a:lnTo>
                  <a:lnTo>
                    <a:pt x="1737181" y="1114948"/>
                  </a:lnTo>
                  <a:lnTo>
                    <a:pt x="1740352" y="1106055"/>
                  </a:lnTo>
                  <a:lnTo>
                    <a:pt x="1743524" y="1096844"/>
                  </a:lnTo>
                  <a:lnTo>
                    <a:pt x="1746695" y="1088269"/>
                  </a:lnTo>
                  <a:lnTo>
                    <a:pt x="1749232" y="1079058"/>
                  </a:lnTo>
                  <a:lnTo>
                    <a:pt x="1751769" y="1069848"/>
                  </a:lnTo>
                  <a:lnTo>
                    <a:pt x="1754306" y="1060637"/>
                  </a:lnTo>
                  <a:lnTo>
                    <a:pt x="1756525" y="1051427"/>
                  </a:lnTo>
                  <a:lnTo>
                    <a:pt x="1758428" y="1042216"/>
                  </a:lnTo>
                  <a:lnTo>
                    <a:pt x="1760014" y="1032688"/>
                  </a:lnTo>
                  <a:lnTo>
                    <a:pt x="1761599" y="1023160"/>
                  </a:lnTo>
                  <a:lnTo>
                    <a:pt x="1762551" y="1013314"/>
                  </a:lnTo>
                  <a:lnTo>
                    <a:pt x="1763502" y="1003786"/>
                  </a:lnTo>
                  <a:lnTo>
                    <a:pt x="1764136" y="994258"/>
                  </a:lnTo>
                  <a:lnTo>
                    <a:pt x="1764453" y="984412"/>
                  </a:lnTo>
                  <a:lnTo>
                    <a:pt x="1764771" y="974566"/>
                  </a:lnTo>
                  <a:lnTo>
                    <a:pt x="1764453" y="962815"/>
                  </a:lnTo>
                  <a:lnTo>
                    <a:pt x="1763819" y="951063"/>
                  </a:lnTo>
                  <a:lnTo>
                    <a:pt x="1748598" y="950745"/>
                  </a:lnTo>
                  <a:lnTo>
                    <a:pt x="1733059" y="949793"/>
                  </a:lnTo>
                  <a:lnTo>
                    <a:pt x="1716886" y="948840"/>
                  </a:lnTo>
                  <a:lnTo>
                    <a:pt x="1701030" y="947569"/>
                  </a:lnTo>
                  <a:lnTo>
                    <a:pt x="1684223" y="945664"/>
                  </a:lnTo>
                  <a:lnTo>
                    <a:pt x="1667732" y="943758"/>
                  </a:lnTo>
                  <a:lnTo>
                    <a:pt x="1650925" y="941852"/>
                  </a:lnTo>
                  <a:lnTo>
                    <a:pt x="1634435" y="939629"/>
                  </a:lnTo>
                  <a:lnTo>
                    <a:pt x="1617628" y="937406"/>
                  </a:lnTo>
                  <a:lnTo>
                    <a:pt x="1600503" y="934548"/>
                  </a:lnTo>
                  <a:lnTo>
                    <a:pt x="1584013" y="931689"/>
                  </a:lnTo>
                  <a:lnTo>
                    <a:pt x="1567206" y="928513"/>
                  </a:lnTo>
                  <a:lnTo>
                    <a:pt x="1550716" y="925337"/>
                  </a:lnTo>
                  <a:lnTo>
                    <a:pt x="1533909" y="921526"/>
                  </a:lnTo>
                  <a:lnTo>
                    <a:pt x="1517736" y="917714"/>
                  </a:lnTo>
                  <a:lnTo>
                    <a:pt x="1502197" y="913903"/>
                  </a:lnTo>
                  <a:lnTo>
                    <a:pt x="1486024" y="909457"/>
                  </a:lnTo>
                  <a:lnTo>
                    <a:pt x="1470802" y="905010"/>
                  </a:lnTo>
                  <a:lnTo>
                    <a:pt x="1456215" y="900564"/>
                  </a:lnTo>
                  <a:lnTo>
                    <a:pt x="1441310" y="895164"/>
                  </a:lnTo>
                  <a:lnTo>
                    <a:pt x="1427357" y="890400"/>
                  </a:lnTo>
                  <a:lnTo>
                    <a:pt x="1413721" y="884683"/>
                  </a:lnTo>
                  <a:lnTo>
                    <a:pt x="1400719" y="879284"/>
                  </a:lnTo>
                  <a:lnTo>
                    <a:pt x="1388352" y="873250"/>
                  </a:lnTo>
                  <a:lnTo>
                    <a:pt x="1376618" y="867533"/>
                  </a:lnTo>
                  <a:lnTo>
                    <a:pt x="1365519" y="861181"/>
                  </a:lnTo>
                  <a:lnTo>
                    <a:pt x="1355054" y="854828"/>
                  </a:lnTo>
                  <a:lnTo>
                    <a:pt x="1345541" y="848159"/>
                  </a:lnTo>
                  <a:lnTo>
                    <a:pt x="1336661" y="841171"/>
                  </a:lnTo>
                  <a:lnTo>
                    <a:pt x="1329051" y="834184"/>
                  </a:lnTo>
                  <a:lnTo>
                    <a:pt x="1324928" y="830690"/>
                  </a:lnTo>
                  <a:lnTo>
                    <a:pt x="1321757" y="826879"/>
                  </a:lnTo>
                  <a:lnTo>
                    <a:pt x="1318586" y="823068"/>
                  </a:lnTo>
                  <a:lnTo>
                    <a:pt x="1315414" y="819574"/>
                  </a:lnTo>
                  <a:lnTo>
                    <a:pt x="1309706" y="811634"/>
                  </a:lnTo>
                  <a:lnTo>
                    <a:pt x="1303681" y="804647"/>
                  </a:lnTo>
                  <a:lnTo>
                    <a:pt x="1298607" y="798612"/>
                  </a:lnTo>
                  <a:lnTo>
                    <a:pt x="1293216" y="792578"/>
                  </a:lnTo>
                  <a:lnTo>
                    <a:pt x="1288142" y="787813"/>
                  </a:lnTo>
                  <a:lnTo>
                    <a:pt x="1283386" y="783367"/>
                  </a:lnTo>
                  <a:lnTo>
                    <a:pt x="1278312" y="779873"/>
                  </a:lnTo>
                  <a:lnTo>
                    <a:pt x="1273872" y="777015"/>
                  </a:lnTo>
                  <a:lnTo>
                    <a:pt x="1269432" y="774474"/>
                  </a:lnTo>
                  <a:lnTo>
                    <a:pt x="1265310" y="772251"/>
                  </a:lnTo>
                  <a:lnTo>
                    <a:pt x="1261187" y="770980"/>
                  </a:lnTo>
                  <a:lnTo>
                    <a:pt x="1257065" y="770028"/>
                  </a:lnTo>
                  <a:lnTo>
                    <a:pt x="1253576" y="769392"/>
                  </a:lnTo>
                  <a:lnTo>
                    <a:pt x="1249771" y="769392"/>
                  </a:lnTo>
                  <a:close/>
                  <a:moveTo>
                    <a:pt x="1457483" y="500062"/>
                  </a:moveTo>
                  <a:lnTo>
                    <a:pt x="1467631" y="500380"/>
                  </a:lnTo>
                  <a:lnTo>
                    <a:pt x="1477462" y="500697"/>
                  </a:lnTo>
                  <a:lnTo>
                    <a:pt x="1487609" y="501650"/>
                  </a:lnTo>
                  <a:lnTo>
                    <a:pt x="1497757" y="502603"/>
                  </a:lnTo>
                  <a:lnTo>
                    <a:pt x="1507588" y="503874"/>
                  </a:lnTo>
                  <a:lnTo>
                    <a:pt x="1517419" y="505462"/>
                  </a:lnTo>
                  <a:lnTo>
                    <a:pt x="1527249" y="507685"/>
                  </a:lnTo>
                  <a:lnTo>
                    <a:pt x="1537080" y="509908"/>
                  </a:lnTo>
                  <a:lnTo>
                    <a:pt x="1546276" y="512449"/>
                  </a:lnTo>
                  <a:lnTo>
                    <a:pt x="1556107" y="514990"/>
                  </a:lnTo>
                  <a:lnTo>
                    <a:pt x="1565303" y="518483"/>
                  </a:lnTo>
                  <a:lnTo>
                    <a:pt x="1574817" y="521659"/>
                  </a:lnTo>
                  <a:lnTo>
                    <a:pt x="1584013" y="525153"/>
                  </a:lnTo>
                  <a:lnTo>
                    <a:pt x="1592893" y="528964"/>
                  </a:lnTo>
                  <a:lnTo>
                    <a:pt x="1602089" y="533093"/>
                  </a:lnTo>
                  <a:lnTo>
                    <a:pt x="1610968" y="537540"/>
                  </a:lnTo>
                  <a:lnTo>
                    <a:pt x="1619848" y="542304"/>
                  </a:lnTo>
                  <a:lnTo>
                    <a:pt x="1628410" y="547068"/>
                  </a:lnTo>
                  <a:lnTo>
                    <a:pt x="1636972" y="552150"/>
                  </a:lnTo>
                  <a:lnTo>
                    <a:pt x="1645534" y="557549"/>
                  </a:lnTo>
                  <a:lnTo>
                    <a:pt x="1654096" y="562948"/>
                  </a:lnTo>
                  <a:lnTo>
                    <a:pt x="1662024" y="568983"/>
                  </a:lnTo>
                  <a:lnTo>
                    <a:pt x="1670269" y="575017"/>
                  </a:lnTo>
                  <a:lnTo>
                    <a:pt x="1678197" y="581369"/>
                  </a:lnTo>
                  <a:lnTo>
                    <a:pt x="1685808" y="588039"/>
                  </a:lnTo>
                  <a:lnTo>
                    <a:pt x="1693736" y="594391"/>
                  </a:lnTo>
                  <a:lnTo>
                    <a:pt x="1701347" y="601696"/>
                  </a:lnTo>
                  <a:lnTo>
                    <a:pt x="1708641" y="608684"/>
                  </a:lnTo>
                  <a:lnTo>
                    <a:pt x="1715934" y="615989"/>
                  </a:lnTo>
                  <a:lnTo>
                    <a:pt x="1723228" y="623611"/>
                  </a:lnTo>
                  <a:lnTo>
                    <a:pt x="1729888" y="631234"/>
                  </a:lnTo>
                  <a:lnTo>
                    <a:pt x="1736864" y="639174"/>
                  </a:lnTo>
                  <a:lnTo>
                    <a:pt x="1743207" y="647432"/>
                  </a:lnTo>
                  <a:lnTo>
                    <a:pt x="1749866" y="655689"/>
                  </a:lnTo>
                  <a:lnTo>
                    <a:pt x="1756208" y="664265"/>
                  </a:lnTo>
                  <a:lnTo>
                    <a:pt x="1762234" y="673158"/>
                  </a:lnTo>
                  <a:lnTo>
                    <a:pt x="1768259" y="682051"/>
                  </a:lnTo>
                  <a:lnTo>
                    <a:pt x="1773967" y="690944"/>
                  </a:lnTo>
                  <a:lnTo>
                    <a:pt x="1779675" y="700154"/>
                  </a:lnTo>
                  <a:lnTo>
                    <a:pt x="1785066" y="709682"/>
                  </a:lnTo>
                  <a:lnTo>
                    <a:pt x="1790140" y="719211"/>
                  </a:lnTo>
                  <a:lnTo>
                    <a:pt x="1795531" y="728739"/>
                  </a:lnTo>
                  <a:lnTo>
                    <a:pt x="1800288" y="738902"/>
                  </a:lnTo>
                  <a:lnTo>
                    <a:pt x="1805045" y="748430"/>
                  </a:lnTo>
                  <a:lnTo>
                    <a:pt x="1809484" y="758594"/>
                  </a:lnTo>
                  <a:lnTo>
                    <a:pt x="1813924" y="769075"/>
                  </a:lnTo>
                  <a:lnTo>
                    <a:pt x="1817729" y="779556"/>
                  </a:lnTo>
                  <a:lnTo>
                    <a:pt x="1821535" y="790037"/>
                  </a:lnTo>
                  <a:lnTo>
                    <a:pt x="1825340" y="800835"/>
                  </a:lnTo>
                  <a:lnTo>
                    <a:pt x="1828828" y="811634"/>
                  </a:lnTo>
                  <a:lnTo>
                    <a:pt x="1832000" y="822750"/>
                  </a:lnTo>
                  <a:lnTo>
                    <a:pt x="1834854" y="833866"/>
                  </a:lnTo>
                  <a:lnTo>
                    <a:pt x="1837708" y="844983"/>
                  </a:lnTo>
                  <a:lnTo>
                    <a:pt x="1840245" y="856416"/>
                  </a:lnTo>
                  <a:lnTo>
                    <a:pt x="1842464" y="867850"/>
                  </a:lnTo>
                  <a:lnTo>
                    <a:pt x="1844684" y="879284"/>
                  </a:lnTo>
                  <a:lnTo>
                    <a:pt x="1846270" y="890718"/>
                  </a:lnTo>
                  <a:lnTo>
                    <a:pt x="1847855" y="902469"/>
                  </a:lnTo>
                  <a:lnTo>
                    <a:pt x="1849758" y="914221"/>
                  </a:lnTo>
                  <a:lnTo>
                    <a:pt x="1850710" y="926290"/>
                  </a:lnTo>
                  <a:lnTo>
                    <a:pt x="1851661" y="938359"/>
                  </a:lnTo>
                  <a:lnTo>
                    <a:pt x="1852295" y="950428"/>
                  </a:lnTo>
                  <a:lnTo>
                    <a:pt x="1852612" y="962497"/>
                  </a:lnTo>
                  <a:lnTo>
                    <a:pt x="1852612" y="974566"/>
                  </a:lnTo>
                  <a:lnTo>
                    <a:pt x="1852612" y="987270"/>
                  </a:lnTo>
                  <a:lnTo>
                    <a:pt x="1851978" y="999657"/>
                  </a:lnTo>
                  <a:lnTo>
                    <a:pt x="1851344" y="1012361"/>
                  </a:lnTo>
                  <a:lnTo>
                    <a:pt x="1850075" y="1024430"/>
                  </a:lnTo>
                  <a:lnTo>
                    <a:pt x="1848490" y="1036817"/>
                  </a:lnTo>
                  <a:lnTo>
                    <a:pt x="1846587" y="1048886"/>
                  </a:lnTo>
                  <a:lnTo>
                    <a:pt x="1844367" y="1060955"/>
                  </a:lnTo>
                  <a:lnTo>
                    <a:pt x="1842147" y="1072706"/>
                  </a:lnTo>
                  <a:lnTo>
                    <a:pt x="1839293" y="1084458"/>
                  </a:lnTo>
                  <a:lnTo>
                    <a:pt x="1836122" y="1095891"/>
                  </a:lnTo>
                  <a:lnTo>
                    <a:pt x="1832951" y="1107643"/>
                  </a:lnTo>
                  <a:lnTo>
                    <a:pt x="1829463" y="1118759"/>
                  </a:lnTo>
                  <a:lnTo>
                    <a:pt x="1825974" y="1130193"/>
                  </a:lnTo>
                  <a:lnTo>
                    <a:pt x="1821535" y="1141309"/>
                  </a:lnTo>
                  <a:lnTo>
                    <a:pt x="1817412" y="1152108"/>
                  </a:lnTo>
                  <a:lnTo>
                    <a:pt x="1812655" y="1162906"/>
                  </a:lnTo>
                  <a:lnTo>
                    <a:pt x="1807899" y="1173705"/>
                  </a:lnTo>
                  <a:lnTo>
                    <a:pt x="1803142" y="1184186"/>
                  </a:lnTo>
                  <a:lnTo>
                    <a:pt x="1797751" y="1194667"/>
                  </a:lnTo>
                  <a:lnTo>
                    <a:pt x="1792360" y="1204830"/>
                  </a:lnTo>
                  <a:lnTo>
                    <a:pt x="1786652" y="1214994"/>
                  </a:lnTo>
                  <a:lnTo>
                    <a:pt x="1780944" y="1224840"/>
                  </a:lnTo>
                  <a:lnTo>
                    <a:pt x="1774601" y="1234050"/>
                  </a:lnTo>
                  <a:lnTo>
                    <a:pt x="1768576" y="1243896"/>
                  </a:lnTo>
                  <a:lnTo>
                    <a:pt x="1762234" y="1253107"/>
                  </a:lnTo>
                  <a:lnTo>
                    <a:pt x="1755891" y="1262317"/>
                  </a:lnTo>
                  <a:lnTo>
                    <a:pt x="1748915" y="1271528"/>
                  </a:lnTo>
                  <a:lnTo>
                    <a:pt x="1741938" y="1280103"/>
                  </a:lnTo>
                  <a:lnTo>
                    <a:pt x="1735279" y="1288678"/>
                  </a:lnTo>
                  <a:lnTo>
                    <a:pt x="1727985" y="1297254"/>
                  </a:lnTo>
                  <a:lnTo>
                    <a:pt x="1720691" y="1305194"/>
                  </a:lnTo>
                  <a:lnTo>
                    <a:pt x="1713397" y="1313452"/>
                  </a:lnTo>
                  <a:lnTo>
                    <a:pt x="1705787" y="1321392"/>
                  </a:lnTo>
                  <a:lnTo>
                    <a:pt x="1698493" y="1329014"/>
                  </a:lnTo>
                  <a:lnTo>
                    <a:pt x="1690565" y="1336319"/>
                  </a:lnTo>
                  <a:lnTo>
                    <a:pt x="1682637" y="1343624"/>
                  </a:lnTo>
                  <a:lnTo>
                    <a:pt x="1674709" y="1350612"/>
                  </a:lnTo>
                  <a:lnTo>
                    <a:pt x="1666781" y="1357599"/>
                  </a:lnTo>
                  <a:lnTo>
                    <a:pt x="1658853" y="1364269"/>
                  </a:lnTo>
                  <a:lnTo>
                    <a:pt x="1650608" y="1370303"/>
                  </a:lnTo>
                  <a:lnTo>
                    <a:pt x="1642680" y="1376655"/>
                  </a:lnTo>
                  <a:lnTo>
                    <a:pt x="1634435" y="1382372"/>
                  </a:lnTo>
                  <a:lnTo>
                    <a:pt x="1626190" y="1388407"/>
                  </a:lnTo>
                  <a:lnTo>
                    <a:pt x="1617945" y="1393806"/>
                  </a:lnTo>
                  <a:lnTo>
                    <a:pt x="1609700" y="1399205"/>
                  </a:lnTo>
                  <a:lnTo>
                    <a:pt x="1601455" y="1403970"/>
                  </a:lnTo>
                  <a:lnTo>
                    <a:pt x="1592893" y="1408416"/>
                  </a:lnTo>
                  <a:lnTo>
                    <a:pt x="1584648" y="1413180"/>
                  </a:lnTo>
                  <a:lnTo>
                    <a:pt x="1576403" y="1417309"/>
                  </a:lnTo>
                  <a:lnTo>
                    <a:pt x="1568157" y="1421120"/>
                  </a:lnTo>
                  <a:lnTo>
                    <a:pt x="1559912" y="1425249"/>
                  </a:lnTo>
                  <a:lnTo>
                    <a:pt x="1551667" y="1428743"/>
                  </a:lnTo>
                  <a:lnTo>
                    <a:pt x="1543422" y="1431601"/>
                  </a:lnTo>
                  <a:lnTo>
                    <a:pt x="1535177" y="1434777"/>
                  </a:lnTo>
                  <a:lnTo>
                    <a:pt x="1527249" y="1437636"/>
                  </a:lnTo>
                  <a:lnTo>
                    <a:pt x="1519004" y="1439859"/>
                  </a:lnTo>
                  <a:lnTo>
                    <a:pt x="1510759" y="1442082"/>
                  </a:lnTo>
                  <a:lnTo>
                    <a:pt x="1503148" y="1443670"/>
                  </a:lnTo>
                  <a:lnTo>
                    <a:pt x="1495220" y="1445576"/>
                  </a:lnTo>
                  <a:lnTo>
                    <a:pt x="1487292" y="1446846"/>
                  </a:lnTo>
                  <a:lnTo>
                    <a:pt x="1479999" y="1448117"/>
                  </a:lnTo>
                  <a:lnTo>
                    <a:pt x="1472071" y="1448752"/>
                  </a:lnTo>
                  <a:lnTo>
                    <a:pt x="1464460" y="1449070"/>
                  </a:lnTo>
                  <a:lnTo>
                    <a:pt x="1457483" y="1449387"/>
                  </a:lnTo>
                  <a:lnTo>
                    <a:pt x="1449872" y="1449070"/>
                  </a:lnTo>
                  <a:lnTo>
                    <a:pt x="1442579" y="1448752"/>
                  </a:lnTo>
                  <a:lnTo>
                    <a:pt x="1434968" y="1448117"/>
                  </a:lnTo>
                  <a:lnTo>
                    <a:pt x="1427357" y="1446846"/>
                  </a:lnTo>
                  <a:lnTo>
                    <a:pt x="1419429" y="1445576"/>
                  </a:lnTo>
                  <a:lnTo>
                    <a:pt x="1411818" y="1443670"/>
                  </a:lnTo>
                  <a:lnTo>
                    <a:pt x="1403573" y="1442082"/>
                  </a:lnTo>
                  <a:lnTo>
                    <a:pt x="1395645" y="1439859"/>
                  </a:lnTo>
                  <a:lnTo>
                    <a:pt x="1387717" y="1437636"/>
                  </a:lnTo>
                  <a:lnTo>
                    <a:pt x="1379472" y="1434777"/>
                  </a:lnTo>
                  <a:lnTo>
                    <a:pt x="1371227" y="1431601"/>
                  </a:lnTo>
                  <a:lnTo>
                    <a:pt x="1362982" y="1428743"/>
                  </a:lnTo>
                  <a:lnTo>
                    <a:pt x="1355054" y="1425249"/>
                  </a:lnTo>
                  <a:lnTo>
                    <a:pt x="1346492" y="1421120"/>
                  </a:lnTo>
                  <a:lnTo>
                    <a:pt x="1338247" y="1417309"/>
                  </a:lnTo>
                  <a:lnTo>
                    <a:pt x="1330002" y="1413180"/>
                  </a:lnTo>
                  <a:lnTo>
                    <a:pt x="1321757" y="1408416"/>
                  </a:lnTo>
                  <a:lnTo>
                    <a:pt x="1313195" y="1403970"/>
                  </a:lnTo>
                  <a:lnTo>
                    <a:pt x="1304950" y="1399205"/>
                  </a:lnTo>
                  <a:lnTo>
                    <a:pt x="1296705" y="1393806"/>
                  </a:lnTo>
                  <a:lnTo>
                    <a:pt x="1288459" y="1388407"/>
                  </a:lnTo>
                  <a:lnTo>
                    <a:pt x="1280214" y="1382372"/>
                  </a:lnTo>
                  <a:lnTo>
                    <a:pt x="1272286" y="1376655"/>
                  </a:lnTo>
                  <a:lnTo>
                    <a:pt x="1264041" y="1370303"/>
                  </a:lnTo>
                  <a:lnTo>
                    <a:pt x="1255796" y="1364269"/>
                  </a:lnTo>
                  <a:lnTo>
                    <a:pt x="1247551" y="1357599"/>
                  </a:lnTo>
                  <a:lnTo>
                    <a:pt x="1239940" y="1350612"/>
                  </a:lnTo>
                  <a:lnTo>
                    <a:pt x="1232012" y="1343624"/>
                  </a:lnTo>
                  <a:lnTo>
                    <a:pt x="1224085" y="1336319"/>
                  </a:lnTo>
                  <a:lnTo>
                    <a:pt x="1216474" y="1329014"/>
                  </a:lnTo>
                  <a:lnTo>
                    <a:pt x="1208863" y="1321392"/>
                  </a:lnTo>
                  <a:lnTo>
                    <a:pt x="1201252" y="1313452"/>
                  </a:lnTo>
                  <a:lnTo>
                    <a:pt x="1193958" y="1305194"/>
                  </a:lnTo>
                  <a:lnTo>
                    <a:pt x="1186665" y="1297254"/>
                  </a:lnTo>
                  <a:lnTo>
                    <a:pt x="1179688" y="1288678"/>
                  </a:lnTo>
                  <a:lnTo>
                    <a:pt x="1172711" y="1280103"/>
                  </a:lnTo>
                  <a:lnTo>
                    <a:pt x="1165735" y="1271528"/>
                  </a:lnTo>
                  <a:lnTo>
                    <a:pt x="1159075" y="1262317"/>
                  </a:lnTo>
                  <a:lnTo>
                    <a:pt x="1152416" y="1253107"/>
                  </a:lnTo>
                  <a:lnTo>
                    <a:pt x="1146073" y="1243896"/>
                  </a:lnTo>
                  <a:lnTo>
                    <a:pt x="1139731" y="1234050"/>
                  </a:lnTo>
                  <a:lnTo>
                    <a:pt x="1134023" y="1224840"/>
                  </a:lnTo>
                  <a:lnTo>
                    <a:pt x="1127998" y="1214994"/>
                  </a:lnTo>
                  <a:lnTo>
                    <a:pt x="1122607" y="1204830"/>
                  </a:lnTo>
                  <a:lnTo>
                    <a:pt x="1116899" y="1194667"/>
                  </a:lnTo>
                  <a:lnTo>
                    <a:pt x="1111825" y="1184186"/>
                  </a:lnTo>
                  <a:lnTo>
                    <a:pt x="1106751" y="1173705"/>
                  </a:lnTo>
                  <a:lnTo>
                    <a:pt x="1101994" y="1162906"/>
                  </a:lnTo>
                  <a:lnTo>
                    <a:pt x="1097237" y="1152108"/>
                  </a:lnTo>
                  <a:lnTo>
                    <a:pt x="1093115" y="1141309"/>
                  </a:lnTo>
                  <a:lnTo>
                    <a:pt x="1088992" y="1130193"/>
                  </a:lnTo>
                  <a:lnTo>
                    <a:pt x="1085187" y="1118759"/>
                  </a:lnTo>
                  <a:lnTo>
                    <a:pt x="1081699" y="1107643"/>
                  </a:lnTo>
                  <a:lnTo>
                    <a:pt x="1078527" y="1095891"/>
                  </a:lnTo>
                  <a:lnTo>
                    <a:pt x="1075356" y="1084458"/>
                  </a:lnTo>
                  <a:lnTo>
                    <a:pt x="1072502" y="1072706"/>
                  </a:lnTo>
                  <a:lnTo>
                    <a:pt x="1070282" y="1060955"/>
                  </a:lnTo>
                  <a:lnTo>
                    <a:pt x="1068062" y="1048886"/>
                  </a:lnTo>
                  <a:lnTo>
                    <a:pt x="1066477" y="1036817"/>
                  </a:lnTo>
                  <a:lnTo>
                    <a:pt x="1064891" y="1024430"/>
                  </a:lnTo>
                  <a:lnTo>
                    <a:pt x="1063623" y="1012361"/>
                  </a:lnTo>
                  <a:lnTo>
                    <a:pt x="1062671" y="999657"/>
                  </a:lnTo>
                  <a:lnTo>
                    <a:pt x="1062037" y="987270"/>
                  </a:lnTo>
                  <a:lnTo>
                    <a:pt x="1062037" y="974566"/>
                  </a:lnTo>
                  <a:lnTo>
                    <a:pt x="1062037" y="962497"/>
                  </a:lnTo>
                  <a:lnTo>
                    <a:pt x="1062354" y="950428"/>
                  </a:lnTo>
                  <a:lnTo>
                    <a:pt x="1063306" y="938359"/>
                  </a:lnTo>
                  <a:lnTo>
                    <a:pt x="1064257" y="926290"/>
                  </a:lnTo>
                  <a:lnTo>
                    <a:pt x="1065208" y="914221"/>
                  </a:lnTo>
                  <a:lnTo>
                    <a:pt x="1066794" y="902469"/>
                  </a:lnTo>
                  <a:lnTo>
                    <a:pt x="1068380" y="890718"/>
                  </a:lnTo>
                  <a:lnTo>
                    <a:pt x="1069965" y="879284"/>
                  </a:lnTo>
                  <a:lnTo>
                    <a:pt x="1072185" y="867850"/>
                  </a:lnTo>
                  <a:lnTo>
                    <a:pt x="1074405" y="856416"/>
                  </a:lnTo>
                  <a:lnTo>
                    <a:pt x="1077259" y="844983"/>
                  </a:lnTo>
                  <a:lnTo>
                    <a:pt x="1079796" y="833866"/>
                  </a:lnTo>
                  <a:lnTo>
                    <a:pt x="1082650" y="822750"/>
                  </a:lnTo>
                  <a:lnTo>
                    <a:pt x="1085821" y="811634"/>
                  </a:lnTo>
                  <a:lnTo>
                    <a:pt x="1089627" y="800835"/>
                  </a:lnTo>
                  <a:lnTo>
                    <a:pt x="1093115" y="790037"/>
                  </a:lnTo>
                  <a:lnTo>
                    <a:pt x="1096920" y="779556"/>
                  </a:lnTo>
                  <a:lnTo>
                    <a:pt x="1101043" y="769075"/>
                  </a:lnTo>
                  <a:lnTo>
                    <a:pt x="1105165" y="758594"/>
                  </a:lnTo>
                  <a:lnTo>
                    <a:pt x="1109922" y="748430"/>
                  </a:lnTo>
                  <a:lnTo>
                    <a:pt x="1114362" y="738902"/>
                  </a:lnTo>
                  <a:lnTo>
                    <a:pt x="1119118" y="728739"/>
                  </a:lnTo>
                  <a:lnTo>
                    <a:pt x="1124509" y="719211"/>
                  </a:lnTo>
                  <a:lnTo>
                    <a:pt x="1129583" y="709682"/>
                  </a:lnTo>
                  <a:lnTo>
                    <a:pt x="1135291" y="700154"/>
                  </a:lnTo>
                  <a:lnTo>
                    <a:pt x="1140682" y="690944"/>
                  </a:lnTo>
                  <a:lnTo>
                    <a:pt x="1146391" y="682051"/>
                  </a:lnTo>
                  <a:lnTo>
                    <a:pt x="1152416" y="673158"/>
                  </a:lnTo>
                  <a:lnTo>
                    <a:pt x="1158758" y="664265"/>
                  </a:lnTo>
                  <a:lnTo>
                    <a:pt x="1164783" y="655689"/>
                  </a:lnTo>
                  <a:lnTo>
                    <a:pt x="1171443" y="647432"/>
                  </a:lnTo>
                  <a:lnTo>
                    <a:pt x="1177785" y="639174"/>
                  </a:lnTo>
                  <a:lnTo>
                    <a:pt x="1184762" y="631234"/>
                  </a:lnTo>
                  <a:lnTo>
                    <a:pt x="1191738" y="623611"/>
                  </a:lnTo>
                  <a:lnTo>
                    <a:pt x="1198715" y="615989"/>
                  </a:lnTo>
                  <a:lnTo>
                    <a:pt x="1206009" y="608684"/>
                  </a:lnTo>
                  <a:lnTo>
                    <a:pt x="1213620" y="601696"/>
                  </a:lnTo>
                  <a:lnTo>
                    <a:pt x="1220913" y="594391"/>
                  </a:lnTo>
                  <a:lnTo>
                    <a:pt x="1228841" y="588039"/>
                  </a:lnTo>
                  <a:lnTo>
                    <a:pt x="1236769" y="581369"/>
                  </a:lnTo>
                  <a:lnTo>
                    <a:pt x="1244380" y="575017"/>
                  </a:lnTo>
                  <a:lnTo>
                    <a:pt x="1252625" y="568983"/>
                  </a:lnTo>
                  <a:lnTo>
                    <a:pt x="1260870" y="562948"/>
                  </a:lnTo>
                  <a:lnTo>
                    <a:pt x="1269115" y="557549"/>
                  </a:lnTo>
                  <a:lnTo>
                    <a:pt x="1277360" y="552150"/>
                  </a:lnTo>
                  <a:lnTo>
                    <a:pt x="1286240" y="547068"/>
                  </a:lnTo>
                  <a:lnTo>
                    <a:pt x="1294802" y="542304"/>
                  </a:lnTo>
                  <a:lnTo>
                    <a:pt x="1303364" y="537540"/>
                  </a:lnTo>
                  <a:lnTo>
                    <a:pt x="1312560" y="533093"/>
                  </a:lnTo>
                  <a:lnTo>
                    <a:pt x="1321757" y="528964"/>
                  </a:lnTo>
                  <a:lnTo>
                    <a:pt x="1330953" y="525153"/>
                  </a:lnTo>
                  <a:lnTo>
                    <a:pt x="1339833" y="521659"/>
                  </a:lnTo>
                  <a:lnTo>
                    <a:pt x="1349029" y="518483"/>
                  </a:lnTo>
                  <a:lnTo>
                    <a:pt x="1358542" y="514990"/>
                  </a:lnTo>
                  <a:lnTo>
                    <a:pt x="1368056" y="512449"/>
                  </a:lnTo>
                  <a:lnTo>
                    <a:pt x="1377887" y="509908"/>
                  </a:lnTo>
                  <a:lnTo>
                    <a:pt x="1387717" y="507685"/>
                  </a:lnTo>
                  <a:lnTo>
                    <a:pt x="1397231" y="505462"/>
                  </a:lnTo>
                  <a:lnTo>
                    <a:pt x="1407062" y="503874"/>
                  </a:lnTo>
                  <a:lnTo>
                    <a:pt x="1416892" y="502603"/>
                  </a:lnTo>
                  <a:lnTo>
                    <a:pt x="1427040" y="501650"/>
                  </a:lnTo>
                  <a:lnTo>
                    <a:pt x="1437188" y="500697"/>
                  </a:lnTo>
                  <a:lnTo>
                    <a:pt x="1447336" y="500380"/>
                  </a:lnTo>
                  <a:lnTo>
                    <a:pt x="1457483" y="500062"/>
                  </a:lnTo>
                  <a:close/>
                  <a:moveTo>
                    <a:pt x="716008" y="249237"/>
                  </a:moveTo>
                  <a:lnTo>
                    <a:pt x="795913" y="249237"/>
                  </a:lnTo>
                  <a:lnTo>
                    <a:pt x="795913" y="374499"/>
                  </a:lnTo>
                  <a:lnTo>
                    <a:pt x="810181" y="375133"/>
                  </a:lnTo>
                  <a:lnTo>
                    <a:pt x="823816" y="376402"/>
                  </a:lnTo>
                  <a:lnTo>
                    <a:pt x="837133" y="377670"/>
                  </a:lnTo>
                  <a:lnTo>
                    <a:pt x="849500" y="379890"/>
                  </a:lnTo>
                  <a:lnTo>
                    <a:pt x="861549" y="381793"/>
                  </a:lnTo>
                  <a:lnTo>
                    <a:pt x="873281" y="384330"/>
                  </a:lnTo>
                  <a:lnTo>
                    <a:pt x="884379" y="386867"/>
                  </a:lnTo>
                  <a:lnTo>
                    <a:pt x="894842" y="389721"/>
                  </a:lnTo>
                  <a:lnTo>
                    <a:pt x="904989" y="393209"/>
                  </a:lnTo>
                  <a:lnTo>
                    <a:pt x="914819" y="396698"/>
                  </a:lnTo>
                  <a:lnTo>
                    <a:pt x="924014" y="400186"/>
                  </a:lnTo>
                  <a:lnTo>
                    <a:pt x="932575" y="403991"/>
                  </a:lnTo>
                  <a:lnTo>
                    <a:pt x="941136" y="407797"/>
                  </a:lnTo>
                  <a:lnTo>
                    <a:pt x="949381" y="411602"/>
                  </a:lnTo>
                  <a:lnTo>
                    <a:pt x="956673" y="415725"/>
                  </a:lnTo>
                  <a:lnTo>
                    <a:pt x="963966" y="419847"/>
                  </a:lnTo>
                  <a:lnTo>
                    <a:pt x="931624" y="504836"/>
                  </a:lnTo>
                  <a:lnTo>
                    <a:pt x="920209" y="498810"/>
                  </a:lnTo>
                  <a:lnTo>
                    <a:pt x="906257" y="491517"/>
                  </a:lnTo>
                  <a:lnTo>
                    <a:pt x="898330" y="488028"/>
                  </a:lnTo>
                  <a:lnTo>
                    <a:pt x="890086" y="484540"/>
                  </a:lnTo>
                  <a:lnTo>
                    <a:pt x="880891" y="480735"/>
                  </a:lnTo>
                  <a:lnTo>
                    <a:pt x="871061" y="477246"/>
                  </a:lnTo>
                  <a:lnTo>
                    <a:pt x="860597" y="474075"/>
                  </a:lnTo>
                  <a:lnTo>
                    <a:pt x="849500" y="470904"/>
                  </a:lnTo>
                  <a:lnTo>
                    <a:pt x="837767" y="468367"/>
                  </a:lnTo>
                  <a:lnTo>
                    <a:pt x="825401" y="465830"/>
                  </a:lnTo>
                  <a:lnTo>
                    <a:pt x="812401" y="463927"/>
                  </a:lnTo>
                  <a:lnTo>
                    <a:pt x="798449" y="462659"/>
                  </a:lnTo>
                  <a:lnTo>
                    <a:pt x="783863" y="461707"/>
                  </a:lnTo>
                  <a:lnTo>
                    <a:pt x="768960" y="461390"/>
                  </a:lnTo>
                  <a:lnTo>
                    <a:pt x="759765" y="461390"/>
                  </a:lnTo>
                  <a:lnTo>
                    <a:pt x="751204" y="462024"/>
                  </a:lnTo>
                  <a:lnTo>
                    <a:pt x="742643" y="462659"/>
                  </a:lnTo>
                  <a:lnTo>
                    <a:pt x="734398" y="463927"/>
                  </a:lnTo>
                  <a:lnTo>
                    <a:pt x="726471" y="465196"/>
                  </a:lnTo>
                  <a:lnTo>
                    <a:pt x="719496" y="467098"/>
                  </a:lnTo>
                  <a:lnTo>
                    <a:pt x="712203" y="469001"/>
                  </a:lnTo>
                  <a:lnTo>
                    <a:pt x="705544" y="471538"/>
                  </a:lnTo>
                  <a:lnTo>
                    <a:pt x="699202" y="473758"/>
                  </a:lnTo>
                  <a:lnTo>
                    <a:pt x="693178" y="476612"/>
                  </a:lnTo>
                  <a:lnTo>
                    <a:pt x="687153" y="479466"/>
                  </a:lnTo>
                  <a:lnTo>
                    <a:pt x="682080" y="482637"/>
                  </a:lnTo>
                  <a:lnTo>
                    <a:pt x="676689" y="486126"/>
                  </a:lnTo>
                  <a:lnTo>
                    <a:pt x="671933" y="489614"/>
                  </a:lnTo>
                  <a:lnTo>
                    <a:pt x="667177" y="493419"/>
                  </a:lnTo>
                  <a:lnTo>
                    <a:pt x="663055" y="497542"/>
                  </a:lnTo>
                  <a:lnTo>
                    <a:pt x="659250" y="501348"/>
                  </a:lnTo>
                  <a:lnTo>
                    <a:pt x="655445" y="505470"/>
                  </a:lnTo>
                  <a:lnTo>
                    <a:pt x="652274" y="509910"/>
                  </a:lnTo>
                  <a:lnTo>
                    <a:pt x="649103" y="514350"/>
                  </a:lnTo>
                  <a:lnTo>
                    <a:pt x="646249" y="519107"/>
                  </a:lnTo>
                  <a:lnTo>
                    <a:pt x="643713" y="523546"/>
                  </a:lnTo>
                  <a:lnTo>
                    <a:pt x="641493" y="528303"/>
                  </a:lnTo>
                  <a:lnTo>
                    <a:pt x="639591" y="533060"/>
                  </a:lnTo>
                  <a:lnTo>
                    <a:pt x="637688" y="537817"/>
                  </a:lnTo>
                  <a:lnTo>
                    <a:pt x="636420" y="542891"/>
                  </a:lnTo>
                  <a:lnTo>
                    <a:pt x="635152" y="547647"/>
                  </a:lnTo>
                  <a:lnTo>
                    <a:pt x="633566" y="552721"/>
                  </a:lnTo>
                  <a:lnTo>
                    <a:pt x="632932" y="557478"/>
                  </a:lnTo>
                  <a:lnTo>
                    <a:pt x="632298" y="562235"/>
                  </a:lnTo>
                  <a:lnTo>
                    <a:pt x="631981" y="567309"/>
                  </a:lnTo>
                  <a:lnTo>
                    <a:pt x="631981" y="572066"/>
                  </a:lnTo>
                  <a:lnTo>
                    <a:pt x="631981" y="578408"/>
                  </a:lnTo>
                  <a:lnTo>
                    <a:pt x="632615" y="584433"/>
                  </a:lnTo>
                  <a:lnTo>
                    <a:pt x="633249" y="590459"/>
                  </a:lnTo>
                  <a:lnTo>
                    <a:pt x="634200" y="595850"/>
                  </a:lnTo>
                  <a:lnTo>
                    <a:pt x="635786" y="601558"/>
                  </a:lnTo>
                  <a:lnTo>
                    <a:pt x="637371" y="606632"/>
                  </a:lnTo>
                  <a:lnTo>
                    <a:pt x="639274" y="612023"/>
                  </a:lnTo>
                  <a:lnTo>
                    <a:pt x="641176" y="617097"/>
                  </a:lnTo>
                  <a:lnTo>
                    <a:pt x="643713" y="622171"/>
                  </a:lnTo>
                  <a:lnTo>
                    <a:pt x="646249" y="626927"/>
                  </a:lnTo>
                  <a:lnTo>
                    <a:pt x="649737" y="631367"/>
                  </a:lnTo>
                  <a:lnTo>
                    <a:pt x="652908" y="636124"/>
                  </a:lnTo>
                  <a:lnTo>
                    <a:pt x="656713" y="640564"/>
                  </a:lnTo>
                  <a:lnTo>
                    <a:pt x="660835" y="645320"/>
                  </a:lnTo>
                  <a:lnTo>
                    <a:pt x="665274" y="649443"/>
                  </a:lnTo>
                  <a:lnTo>
                    <a:pt x="670031" y="653566"/>
                  </a:lnTo>
                  <a:lnTo>
                    <a:pt x="675104" y="658005"/>
                  </a:lnTo>
                  <a:lnTo>
                    <a:pt x="680177" y="662128"/>
                  </a:lnTo>
                  <a:lnTo>
                    <a:pt x="686202" y="665933"/>
                  </a:lnTo>
                  <a:lnTo>
                    <a:pt x="691909" y="670373"/>
                  </a:lnTo>
                  <a:lnTo>
                    <a:pt x="698568" y="674178"/>
                  </a:lnTo>
                  <a:lnTo>
                    <a:pt x="705227" y="678301"/>
                  </a:lnTo>
                  <a:lnTo>
                    <a:pt x="719813" y="686229"/>
                  </a:lnTo>
                  <a:lnTo>
                    <a:pt x="735667" y="694474"/>
                  </a:lnTo>
                  <a:lnTo>
                    <a:pt x="753106" y="702402"/>
                  </a:lnTo>
                  <a:lnTo>
                    <a:pt x="771814" y="710964"/>
                  </a:lnTo>
                  <a:lnTo>
                    <a:pt x="792108" y="719527"/>
                  </a:lnTo>
                  <a:lnTo>
                    <a:pt x="804474" y="724600"/>
                  </a:lnTo>
                  <a:lnTo>
                    <a:pt x="816206" y="729991"/>
                  </a:lnTo>
                  <a:lnTo>
                    <a:pt x="827621" y="735065"/>
                  </a:lnTo>
                  <a:lnTo>
                    <a:pt x="838719" y="740774"/>
                  </a:lnTo>
                  <a:lnTo>
                    <a:pt x="849500" y="745847"/>
                  </a:lnTo>
                  <a:lnTo>
                    <a:pt x="859963" y="751873"/>
                  </a:lnTo>
                  <a:lnTo>
                    <a:pt x="870110" y="757264"/>
                  </a:lnTo>
                  <a:lnTo>
                    <a:pt x="879622" y="763289"/>
                  </a:lnTo>
                  <a:lnTo>
                    <a:pt x="888501" y="768997"/>
                  </a:lnTo>
                  <a:lnTo>
                    <a:pt x="897379" y="775340"/>
                  </a:lnTo>
                  <a:lnTo>
                    <a:pt x="905940" y="781365"/>
                  </a:lnTo>
                  <a:lnTo>
                    <a:pt x="914184" y="788024"/>
                  </a:lnTo>
                  <a:lnTo>
                    <a:pt x="921477" y="794367"/>
                  </a:lnTo>
                  <a:lnTo>
                    <a:pt x="928770" y="801026"/>
                  </a:lnTo>
                  <a:lnTo>
                    <a:pt x="935746" y="808003"/>
                  </a:lnTo>
                  <a:lnTo>
                    <a:pt x="942088" y="814980"/>
                  </a:lnTo>
                  <a:lnTo>
                    <a:pt x="948429" y="822273"/>
                  </a:lnTo>
                  <a:lnTo>
                    <a:pt x="953820" y="829250"/>
                  </a:lnTo>
                  <a:lnTo>
                    <a:pt x="959210" y="837178"/>
                  </a:lnTo>
                  <a:lnTo>
                    <a:pt x="963966" y="844789"/>
                  </a:lnTo>
                  <a:lnTo>
                    <a:pt x="968406" y="852717"/>
                  </a:lnTo>
                  <a:lnTo>
                    <a:pt x="972845" y="860962"/>
                  </a:lnTo>
                  <a:lnTo>
                    <a:pt x="976333" y="869524"/>
                  </a:lnTo>
                  <a:lnTo>
                    <a:pt x="979503" y="878087"/>
                  </a:lnTo>
                  <a:lnTo>
                    <a:pt x="982674" y="886966"/>
                  </a:lnTo>
                  <a:lnTo>
                    <a:pt x="985211" y="895845"/>
                  </a:lnTo>
                  <a:lnTo>
                    <a:pt x="987431" y="905359"/>
                  </a:lnTo>
                  <a:lnTo>
                    <a:pt x="989016" y="914873"/>
                  </a:lnTo>
                  <a:lnTo>
                    <a:pt x="990284" y="925020"/>
                  </a:lnTo>
                  <a:lnTo>
                    <a:pt x="991236" y="935168"/>
                  </a:lnTo>
                  <a:lnTo>
                    <a:pt x="991870" y="944999"/>
                  </a:lnTo>
                  <a:lnTo>
                    <a:pt x="992187" y="955781"/>
                  </a:lnTo>
                  <a:lnTo>
                    <a:pt x="991870" y="965295"/>
                  </a:lnTo>
                  <a:lnTo>
                    <a:pt x="991236" y="974808"/>
                  </a:lnTo>
                  <a:lnTo>
                    <a:pt x="990284" y="984322"/>
                  </a:lnTo>
                  <a:lnTo>
                    <a:pt x="989016" y="993835"/>
                  </a:lnTo>
                  <a:lnTo>
                    <a:pt x="987113" y="1002715"/>
                  </a:lnTo>
                  <a:lnTo>
                    <a:pt x="984894" y="1012228"/>
                  </a:lnTo>
                  <a:lnTo>
                    <a:pt x="982357" y="1021108"/>
                  </a:lnTo>
                  <a:lnTo>
                    <a:pt x="978869" y="1030304"/>
                  </a:lnTo>
                  <a:lnTo>
                    <a:pt x="975698" y="1039184"/>
                  </a:lnTo>
                  <a:lnTo>
                    <a:pt x="971893" y="1047429"/>
                  </a:lnTo>
                  <a:lnTo>
                    <a:pt x="967454" y="1055991"/>
                  </a:lnTo>
                  <a:lnTo>
                    <a:pt x="962698" y="1064553"/>
                  </a:lnTo>
                  <a:lnTo>
                    <a:pt x="957625" y="1072481"/>
                  </a:lnTo>
                  <a:lnTo>
                    <a:pt x="952234" y="1080409"/>
                  </a:lnTo>
                  <a:lnTo>
                    <a:pt x="946210" y="1088337"/>
                  </a:lnTo>
                  <a:lnTo>
                    <a:pt x="940185" y="1095631"/>
                  </a:lnTo>
                  <a:lnTo>
                    <a:pt x="933526" y="1102925"/>
                  </a:lnTo>
                  <a:lnTo>
                    <a:pt x="926551" y="1110219"/>
                  </a:lnTo>
                  <a:lnTo>
                    <a:pt x="918941" y="1116561"/>
                  </a:lnTo>
                  <a:lnTo>
                    <a:pt x="911014" y="1123221"/>
                  </a:lnTo>
                  <a:lnTo>
                    <a:pt x="903087" y="1129246"/>
                  </a:lnTo>
                  <a:lnTo>
                    <a:pt x="894525" y="1135271"/>
                  </a:lnTo>
                  <a:lnTo>
                    <a:pt x="885647" y="1140979"/>
                  </a:lnTo>
                  <a:lnTo>
                    <a:pt x="876134" y="1146370"/>
                  </a:lnTo>
                  <a:lnTo>
                    <a:pt x="866622" y="1151127"/>
                  </a:lnTo>
                  <a:lnTo>
                    <a:pt x="856475" y="1155884"/>
                  </a:lnTo>
                  <a:lnTo>
                    <a:pt x="846012" y="1160006"/>
                  </a:lnTo>
                  <a:lnTo>
                    <a:pt x="835231" y="1163812"/>
                  </a:lnTo>
                  <a:lnTo>
                    <a:pt x="824133" y="1167617"/>
                  </a:lnTo>
                  <a:lnTo>
                    <a:pt x="812401" y="1170471"/>
                  </a:lnTo>
                  <a:lnTo>
                    <a:pt x="800669" y="1173008"/>
                  </a:lnTo>
                  <a:lnTo>
                    <a:pt x="788303" y="1175228"/>
                  </a:lnTo>
                  <a:lnTo>
                    <a:pt x="788303" y="1309687"/>
                  </a:lnTo>
                  <a:lnTo>
                    <a:pt x="707129" y="1309687"/>
                  </a:lnTo>
                  <a:lnTo>
                    <a:pt x="707129" y="1179351"/>
                  </a:lnTo>
                  <a:lnTo>
                    <a:pt x="692861" y="1179034"/>
                  </a:lnTo>
                  <a:lnTo>
                    <a:pt x="678592" y="1178082"/>
                  </a:lnTo>
                  <a:lnTo>
                    <a:pt x="664640" y="1176180"/>
                  </a:lnTo>
                  <a:lnTo>
                    <a:pt x="650689" y="1174277"/>
                  </a:lnTo>
                  <a:lnTo>
                    <a:pt x="637054" y="1172057"/>
                  </a:lnTo>
                  <a:lnTo>
                    <a:pt x="623102" y="1169520"/>
                  </a:lnTo>
                  <a:lnTo>
                    <a:pt x="609785" y="1166349"/>
                  </a:lnTo>
                  <a:lnTo>
                    <a:pt x="596785" y="1162543"/>
                  </a:lnTo>
                  <a:lnTo>
                    <a:pt x="584101" y="1158738"/>
                  </a:lnTo>
                  <a:lnTo>
                    <a:pt x="572052" y="1154615"/>
                  </a:lnTo>
                  <a:lnTo>
                    <a:pt x="560003" y="1149859"/>
                  </a:lnTo>
                  <a:lnTo>
                    <a:pt x="548588" y="1144785"/>
                  </a:lnTo>
                  <a:lnTo>
                    <a:pt x="537807" y="1139394"/>
                  </a:lnTo>
                  <a:lnTo>
                    <a:pt x="527660" y="1134320"/>
                  </a:lnTo>
                  <a:lnTo>
                    <a:pt x="518148" y="1128294"/>
                  </a:lnTo>
                  <a:lnTo>
                    <a:pt x="509587" y="1122586"/>
                  </a:lnTo>
                  <a:lnTo>
                    <a:pt x="540027" y="1036012"/>
                  </a:lnTo>
                  <a:lnTo>
                    <a:pt x="549222" y="1041721"/>
                  </a:lnTo>
                  <a:lnTo>
                    <a:pt x="558735" y="1047112"/>
                  </a:lnTo>
                  <a:lnTo>
                    <a:pt x="568564" y="1052820"/>
                  </a:lnTo>
                  <a:lnTo>
                    <a:pt x="579028" y="1057577"/>
                  </a:lnTo>
                  <a:lnTo>
                    <a:pt x="589492" y="1062651"/>
                  </a:lnTo>
                  <a:lnTo>
                    <a:pt x="600590" y="1067090"/>
                  </a:lnTo>
                  <a:lnTo>
                    <a:pt x="612004" y="1071213"/>
                  </a:lnTo>
                  <a:lnTo>
                    <a:pt x="623737" y="1075335"/>
                  </a:lnTo>
                  <a:lnTo>
                    <a:pt x="635786" y="1078824"/>
                  </a:lnTo>
                  <a:lnTo>
                    <a:pt x="648152" y="1081995"/>
                  </a:lnTo>
                  <a:lnTo>
                    <a:pt x="660518" y="1084849"/>
                  </a:lnTo>
                  <a:lnTo>
                    <a:pt x="673201" y="1087069"/>
                  </a:lnTo>
                  <a:lnTo>
                    <a:pt x="686202" y="1088972"/>
                  </a:lnTo>
                  <a:lnTo>
                    <a:pt x="699519" y="1090240"/>
                  </a:lnTo>
                  <a:lnTo>
                    <a:pt x="712520" y="1091191"/>
                  </a:lnTo>
                  <a:lnTo>
                    <a:pt x="726154" y="1091509"/>
                  </a:lnTo>
                  <a:lnTo>
                    <a:pt x="734716" y="1091191"/>
                  </a:lnTo>
                  <a:lnTo>
                    <a:pt x="743277" y="1090874"/>
                  </a:lnTo>
                  <a:lnTo>
                    <a:pt x="751521" y="1090240"/>
                  </a:lnTo>
                  <a:lnTo>
                    <a:pt x="759131" y="1088972"/>
                  </a:lnTo>
                  <a:lnTo>
                    <a:pt x="767058" y="1087703"/>
                  </a:lnTo>
                  <a:lnTo>
                    <a:pt x="774668" y="1086117"/>
                  </a:lnTo>
                  <a:lnTo>
                    <a:pt x="781644" y="1083898"/>
                  </a:lnTo>
                  <a:lnTo>
                    <a:pt x="788937" y="1081995"/>
                  </a:lnTo>
                  <a:lnTo>
                    <a:pt x="795595" y="1079458"/>
                  </a:lnTo>
                  <a:lnTo>
                    <a:pt x="802571" y="1076921"/>
                  </a:lnTo>
                  <a:lnTo>
                    <a:pt x="809230" y="1074067"/>
                  </a:lnTo>
                  <a:lnTo>
                    <a:pt x="815255" y="1070579"/>
                  </a:lnTo>
                  <a:lnTo>
                    <a:pt x="821279" y="1067407"/>
                  </a:lnTo>
                  <a:lnTo>
                    <a:pt x="826987" y="1063919"/>
                  </a:lnTo>
                  <a:lnTo>
                    <a:pt x="832377" y="1059796"/>
                  </a:lnTo>
                  <a:lnTo>
                    <a:pt x="837450" y="1055674"/>
                  </a:lnTo>
                  <a:lnTo>
                    <a:pt x="842207" y="1051551"/>
                  </a:lnTo>
                  <a:lnTo>
                    <a:pt x="847280" y="1046795"/>
                  </a:lnTo>
                  <a:lnTo>
                    <a:pt x="851402" y="1042355"/>
                  </a:lnTo>
                  <a:lnTo>
                    <a:pt x="855524" y="1037281"/>
                  </a:lnTo>
                  <a:lnTo>
                    <a:pt x="859329" y="1032207"/>
                  </a:lnTo>
                  <a:lnTo>
                    <a:pt x="862817" y="1027133"/>
                  </a:lnTo>
                  <a:lnTo>
                    <a:pt x="866305" y="1021425"/>
                  </a:lnTo>
                  <a:lnTo>
                    <a:pt x="868842" y="1016034"/>
                  </a:lnTo>
                  <a:lnTo>
                    <a:pt x="871378" y="1010009"/>
                  </a:lnTo>
                  <a:lnTo>
                    <a:pt x="873598" y="1003983"/>
                  </a:lnTo>
                  <a:lnTo>
                    <a:pt x="875500" y="997641"/>
                  </a:lnTo>
                  <a:lnTo>
                    <a:pt x="877086" y="991299"/>
                  </a:lnTo>
                  <a:lnTo>
                    <a:pt x="878354" y="984956"/>
                  </a:lnTo>
                  <a:lnTo>
                    <a:pt x="879305" y="978297"/>
                  </a:lnTo>
                  <a:lnTo>
                    <a:pt x="879939" y="971954"/>
                  </a:lnTo>
                  <a:lnTo>
                    <a:pt x="879939" y="964978"/>
                  </a:lnTo>
                  <a:lnTo>
                    <a:pt x="879939" y="958318"/>
                  </a:lnTo>
                  <a:lnTo>
                    <a:pt x="879622" y="951976"/>
                  </a:lnTo>
                  <a:lnTo>
                    <a:pt x="878671" y="945950"/>
                  </a:lnTo>
                  <a:lnTo>
                    <a:pt x="877720" y="939608"/>
                  </a:lnTo>
                  <a:lnTo>
                    <a:pt x="876134" y="933266"/>
                  </a:lnTo>
                  <a:lnTo>
                    <a:pt x="874549" y="927557"/>
                  </a:lnTo>
                  <a:lnTo>
                    <a:pt x="872647" y="921849"/>
                  </a:lnTo>
                  <a:lnTo>
                    <a:pt x="870744" y="916458"/>
                  </a:lnTo>
                  <a:lnTo>
                    <a:pt x="868207" y="910750"/>
                  </a:lnTo>
                  <a:lnTo>
                    <a:pt x="865354" y="905676"/>
                  </a:lnTo>
                  <a:lnTo>
                    <a:pt x="862183" y="900602"/>
                  </a:lnTo>
                  <a:lnTo>
                    <a:pt x="859012" y="895211"/>
                  </a:lnTo>
                  <a:lnTo>
                    <a:pt x="855524" y="890454"/>
                  </a:lnTo>
                  <a:lnTo>
                    <a:pt x="851402" y="885380"/>
                  </a:lnTo>
                  <a:lnTo>
                    <a:pt x="847280" y="880624"/>
                  </a:lnTo>
                  <a:lnTo>
                    <a:pt x="842524" y="875867"/>
                  </a:lnTo>
                  <a:lnTo>
                    <a:pt x="838085" y="871427"/>
                  </a:lnTo>
                  <a:lnTo>
                    <a:pt x="833011" y="866987"/>
                  </a:lnTo>
                  <a:lnTo>
                    <a:pt x="827621" y="862231"/>
                  </a:lnTo>
                  <a:lnTo>
                    <a:pt x="822230" y="858108"/>
                  </a:lnTo>
                  <a:lnTo>
                    <a:pt x="816206" y="853985"/>
                  </a:lnTo>
                  <a:lnTo>
                    <a:pt x="810181" y="849546"/>
                  </a:lnTo>
                  <a:lnTo>
                    <a:pt x="803840" y="845740"/>
                  </a:lnTo>
                  <a:lnTo>
                    <a:pt x="797181" y="841301"/>
                  </a:lnTo>
                  <a:lnTo>
                    <a:pt x="782912" y="833690"/>
                  </a:lnTo>
                  <a:lnTo>
                    <a:pt x="767692" y="826079"/>
                  </a:lnTo>
                  <a:lnTo>
                    <a:pt x="751521" y="818785"/>
                  </a:lnTo>
                  <a:lnTo>
                    <a:pt x="734081" y="811174"/>
                  </a:lnTo>
                  <a:lnTo>
                    <a:pt x="709983" y="801344"/>
                  </a:lnTo>
                  <a:lnTo>
                    <a:pt x="687153" y="791196"/>
                  </a:lnTo>
                  <a:lnTo>
                    <a:pt x="676055" y="786439"/>
                  </a:lnTo>
                  <a:lnTo>
                    <a:pt x="665274" y="781048"/>
                  </a:lnTo>
                  <a:lnTo>
                    <a:pt x="655128" y="775657"/>
                  </a:lnTo>
                  <a:lnTo>
                    <a:pt x="644981" y="770266"/>
                  </a:lnTo>
                  <a:lnTo>
                    <a:pt x="635786" y="764875"/>
                  </a:lnTo>
                  <a:lnTo>
                    <a:pt x="626273" y="759167"/>
                  </a:lnTo>
                  <a:lnTo>
                    <a:pt x="617395" y="753458"/>
                  </a:lnTo>
                  <a:lnTo>
                    <a:pt x="608517" y="747433"/>
                  </a:lnTo>
                  <a:lnTo>
                    <a:pt x="600590" y="741408"/>
                  </a:lnTo>
                  <a:lnTo>
                    <a:pt x="592662" y="735065"/>
                  </a:lnTo>
                  <a:lnTo>
                    <a:pt x="585052" y="729040"/>
                  </a:lnTo>
                  <a:lnTo>
                    <a:pt x="578077" y="722381"/>
                  </a:lnTo>
                  <a:lnTo>
                    <a:pt x="571418" y="715721"/>
                  </a:lnTo>
                  <a:lnTo>
                    <a:pt x="565076" y="708744"/>
                  </a:lnTo>
                  <a:lnTo>
                    <a:pt x="559052" y="701451"/>
                  </a:lnTo>
                  <a:lnTo>
                    <a:pt x="553344" y="694474"/>
                  </a:lnTo>
                  <a:lnTo>
                    <a:pt x="548588" y="686546"/>
                  </a:lnTo>
                  <a:lnTo>
                    <a:pt x="543832" y="678935"/>
                  </a:lnTo>
                  <a:lnTo>
                    <a:pt x="539393" y="671007"/>
                  </a:lnTo>
                  <a:lnTo>
                    <a:pt x="535588" y="662762"/>
                  </a:lnTo>
                  <a:lnTo>
                    <a:pt x="532417" y="654200"/>
                  </a:lnTo>
                  <a:lnTo>
                    <a:pt x="529246" y="645955"/>
                  </a:lnTo>
                  <a:lnTo>
                    <a:pt x="526709" y="636758"/>
                  </a:lnTo>
                  <a:lnTo>
                    <a:pt x="524807" y="627562"/>
                  </a:lnTo>
                  <a:lnTo>
                    <a:pt x="523221" y="618048"/>
                  </a:lnTo>
                  <a:lnTo>
                    <a:pt x="521953" y="608217"/>
                  </a:lnTo>
                  <a:lnTo>
                    <a:pt x="521319" y="598069"/>
                  </a:lnTo>
                  <a:lnTo>
                    <a:pt x="521002" y="587922"/>
                  </a:lnTo>
                  <a:lnTo>
                    <a:pt x="521319" y="577774"/>
                  </a:lnTo>
                  <a:lnTo>
                    <a:pt x="521953" y="567943"/>
                  </a:lnTo>
                  <a:lnTo>
                    <a:pt x="522904" y="558429"/>
                  </a:lnTo>
                  <a:lnTo>
                    <a:pt x="524490" y="548916"/>
                  </a:lnTo>
                  <a:lnTo>
                    <a:pt x="526392" y="539402"/>
                  </a:lnTo>
                  <a:lnTo>
                    <a:pt x="528612" y="530523"/>
                  </a:lnTo>
                  <a:lnTo>
                    <a:pt x="531783" y="521643"/>
                  </a:lnTo>
                  <a:lnTo>
                    <a:pt x="534636" y="512764"/>
                  </a:lnTo>
                  <a:lnTo>
                    <a:pt x="538124" y="504202"/>
                  </a:lnTo>
                  <a:lnTo>
                    <a:pt x="541929" y="495956"/>
                  </a:lnTo>
                  <a:lnTo>
                    <a:pt x="546685" y="487711"/>
                  </a:lnTo>
                  <a:lnTo>
                    <a:pt x="551125" y="479783"/>
                  </a:lnTo>
                  <a:lnTo>
                    <a:pt x="556515" y="472489"/>
                  </a:lnTo>
                  <a:lnTo>
                    <a:pt x="561905" y="464879"/>
                  </a:lnTo>
                  <a:lnTo>
                    <a:pt x="567930" y="457585"/>
                  </a:lnTo>
                  <a:lnTo>
                    <a:pt x="573955" y="450925"/>
                  </a:lnTo>
                  <a:lnTo>
                    <a:pt x="580613" y="444266"/>
                  </a:lnTo>
                  <a:lnTo>
                    <a:pt x="587272" y="437923"/>
                  </a:lnTo>
                  <a:lnTo>
                    <a:pt x="594565" y="431581"/>
                  </a:lnTo>
                  <a:lnTo>
                    <a:pt x="602175" y="425873"/>
                  </a:lnTo>
                  <a:lnTo>
                    <a:pt x="609785" y="420165"/>
                  </a:lnTo>
                  <a:lnTo>
                    <a:pt x="618029" y="415091"/>
                  </a:lnTo>
                  <a:lnTo>
                    <a:pt x="626590" y="410017"/>
                  </a:lnTo>
                  <a:lnTo>
                    <a:pt x="635469" y="405577"/>
                  </a:lnTo>
                  <a:lnTo>
                    <a:pt x="644347" y="400820"/>
                  </a:lnTo>
                  <a:lnTo>
                    <a:pt x="653859" y="397015"/>
                  </a:lnTo>
                  <a:lnTo>
                    <a:pt x="663372" y="393526"/>
                  </a:lnTo>
                  <a:lnTo>
                    <a:pt x="673519" y="389721"/>
                  </a:lnTo>
                  <a:lnTo>
                    <a:pt x="683665" y="386867"/>
                  </a:lnTo>
                  <a:lnTo>
                    <a:pt x="694129" y="384330"/>
                  </a:lnTo>
                  <a:lnTo>
                    <a:pt x="704910" y="381793"/>
                  </a:lnTo>
                  <a:lnTo>
                    <a:pt x="716008" y="379890"/>
                  </a:lnTo>
                  <a:lnTo>
                    <a:pt x="716008" y="249237"/>
                  </a:lnTo>
                  <a:close/>
                  <a:moveTo>
                    <a:pt x="784828" y="0"/>
                  </a:moveTo>
                  <a:lnTo>
                    <a:pt x="808948" y="317"/>
                  </a:lnTo>
                  <a:lnTo>
                    <a:pt x="832750" y="1588"/>
                  </a:lnTo>
                  <a:lnTo>
                    <a:pt x="856551" y="3175"/>
                  </a:lnTo>
                  <a:lnTo>
                    <a:pt x="880036" y="5716"/>
                  </a:lnTo>
                  <a:lnTo>
                    <a:pt x="903203" y="9209"/>
                  </a:lnTo>
                  <a:lnTo>
                    <a:pt x="926370" y="13020"/>
                  </a:lnTo>
                  <a:lnTo>
                    <a:pt x="949538" y="17466"/>
                  </a:lnTo>
                  <a:lnTo>
                    <a:pt x="972387" y="22864"/>
                  </a:lnTo>
                  <a:lnTo>
                    <a:pt x="994920" y="28581"/>
                  </a:lnTo>
                  <a:lnTo>
                    <a:pt x="1017452" y="35249"/>
                  </a:lnTo>
                  <a:lnTo>
                    <a:pt x="1039668" y="42871"/>
                  </a:lnTo>
                  <a:lnTo>
                    <a:pt x="1061565" y="50493"/>
                  </a:lnTo>
                  <a:lnTo>
                    <a:pt x="1083146" y="59067"/>
                  </a:lnTo>
                  <a:lnTo>
                    <a:pt x="1104727" y="68276"/>
                  </a:lnTo>
                  <a:lnTo>
                    <a:pt x="1125990" y="78121"/>
                  </a:lnTo>
                  <a:lnTo>
                    <a:pt x="1146618" y="88283"/>
                  </a:lnTo>
                  <a:lnTo>
                    <a:pt x="1167246" y="99397"/>
                  </a:lnTo>
                  <a:lnTo>
                    <a:pt x="1187240" y="111147"/>
                  </a:lnTo>
                  <a:lnTo>
                    <a:pt x="1207233" y="123215"/>
                  </a:lnTo>
                  <a:lnTo>
                    <a:pt x="1226910" y="136553"/>
                  </a:lnTo>
                  <a:lnTo>
                    <a:pt x="1245634" y="149890"/>
                  </a:lnTo>
                  <a:lnTo>
                    <a:pt x="1264675" y="163863"/>
                  </a:lnTo>
                  <a:lnTo>
                    <a:pt x="1283082" y="178154"/>
                  </a:lnTo>
                  <a:lnTo>
                    <a:pt x="1300854" y="193714"/>
                  </a:lnTo>
                  <a:lnTo>
                    <a:pt x="1318309" y="209275"/>
                  </a:lnTo>
                  <a:lnTo>
                    <a:pt x="1335129" y="225153"/>
                  </a:lnTo>
                  <a:lnTo>
                    <a:pt x="1351949" y="242302"/>
                  </a:lnTo>
                  <a:lnTo>
                    <a:pt x="1368134" y="259450"/>
                  </a:lnTo>
                  <a:lnTo>
                    <a:pt x="1383368" y="277234"/>
                  </a:lnTo>
                  <a:lnTo>
                    <a:pt x="1398918" y="295335"/>
                  </a:lnTo>
                  <a:lnTo>
                    <a:pt x="1413199" y="314389"/>
                  </a:lnTo>
                  <a:lnTo>
                    <a:pt x="1427163" y="333760"/>
                  </a:lnTo>
                  <a:lnTo>
                    <a:pt x="1313549" y="414104"/>
                  </a:lnTo>
                  <a:lnTo>
                    <a:pt x="1301806" y="397908"/>
                  </a:lnTo>
                  <a:lnTo>
                    <a:pt x="1289747" y="382665"/>
                  </a:lnTo>
                  <a:lnTo>
                    <a:pt x="1277370" y="367740"/>
                  </a:lnTo>
                  <a:lnTo>
                    <a:pt x="1264675" y="352814"/>
                  </a:lnTo>
                  <a:lnTo>
                    <a:pt x="1251346" y="338524"/>
                  </a:lnTo>
                  <a:lnTo>
                    <a:pt x="1238017" y="324868"/>
                  </a:lnTo>
                  <a:lnTo>
                    <a:pt x="1223736" y="311531"/>
                  </a:lnTo>
                  <a:lnTo>
                    <a:pt x="1209455" y="298828"/>
                  </a:lnTo>
                  <a:lnTo>
                    <a:pt x="1194539" y="286126"/>
                  </a:lnTo>
                  <a:lnTo>
                    <a:pt x="1179623" y="274058"/>
                  </a:lnTo>
                  <a:lnTo>
                    <a:pt x="1164073" y="262308"/>
                  </a:lnTo>
                  <a:lnTo>
                    <a:pt x="1148522" y="251829"/>
                  </a:lnTo>
                  <a:lnTo>
                    <a:pt x="1132654" y="241031"/>
                  </a:lnTo>
                  <a:lnTo>
                    <a:pt x="1116151" y="230869"/>
                  </a:lnTo>
                  <a:lnTo>
                    <a:pt x="1099649" y="221342"/>
                  </a:lnTo>
                  <a:lnTo>
                    <a:pt x="1082511" y="212133"/>
                  </a:lnTo>
                  <a:lnTo>
                    <a:pt x="1065374" y="203559"/>
                  </a:lnTo>
                  <a:lnTo>
                    <a:pt x="1047919" y="195620"/>
                  </a:lnTo>
                  <a:lnTo>
                    <a:pt x="1030464" y="187998"/>
                  </a:lnTo>
                  <a:lnTo>
                    <a:pt x="1012375" y="180694"/>
                  </a:lnTo>
                  <a:lnTo>
                    <a:pt x="994603" y="174343"/>
                  </a:lnTo>
                  <a:lnTo>
                    <a:pt x="976196" y="168309"/>
                  </a:lnTo>
                  <a:lnTo>
                    <a:pt x="957472" y="162910"/>
                  </a:lnTo>
                  <a:lnTo>
                    <a:pt x="939065" y="157829"/>
                  </a:lnTo>
                  <a:lnTo>
                    <a:pt x="920341" y="153701"/>
                  </a:lnTo>
                  <a:lnTo>
                    <a:pt x="901616" y="150208"/>
                  </a:lnTo>
                  <a:lnTo>
                    <a:pt x="882258" y="146715"/>
                  </a:lnTo>
                  <a:lnTo>
                    <a:pt x="862899" y="144174"/>
                  </a:lnTo>
                  <a:lnTo>
                    <a:pt x="843857" y="141951"/>
                  </a:lnTo>
                  <a:lnTo>
                    <a:pt x="824181" y="140681"/>
                  </a:lnTo>
                  <a:lnTo>
                    <a:pt x="804505" y="139728"/>
                  </a:lnTo>
                  <a:lnTo>
                    <a:pt x="784828" y="139411"/>
                  </a:lnTo>
                  <a:lnTo>
                    <a:pt x="768326" y="139728"/>
                  </a:lnTo>
                  <a:lnTo>
                    <a:pt x="751823" y="140363"/>
                  </a:lnTo>
                  <a:lnTo>
                    <a:pt x="735320" y="141316"/>
                  </a:lnTo>
                  <a:lnTo>
                    <a:pt x="719135" y="142586"/>
                  </a:lnTo>
                  <a:lnTo>
                    <a:pt x="702632" y="144492"/>
                  </a:lnTo>
                  <a:lnTo>
                    <a:pt x="686764" y="146715"/>
                  </a:lnTo>
                  <a:lnTo>
                    <a:pt x="670897" y="149573"/>
                  </a:lnTo>
                  <a:lnTo>
                    <a:pt x="655029" y="152431"/>
                  </a:lnTo>
                  <a:lnTo>
                    <a:pt x="639478" y="155924"/>
                  </a:lnTo>
                  <a:lnTo>
                    <a:pt x="623927" y="160052"/>
                  </a:lnTo>
                  <a:lnTo>
                    <a:pt x="608377" y="163863"/>
                  </a:lnTo>
                  <a:lnTo>
                    <a:pt x="593144" y="168309"/>
                  </a:lnTo>
                  <a:lnTo>
                    <a:pt x="578228" y="173390"/>
                  </a:lnTo>
                  <a:lnTo>
                    <a:pt x="562994" y="178471"/>
                  </a:lnTo>
                  <a:lnTo>
                    <a:pt x="548396" y="184505"/>
                  </a:lnTo>
                  <a:lnTo>
                    <a:pt x="533797" y="190221"/>
                  </a:lnTo>
                  <a:lnTo>
                    <a:pt x="519516" y="196572"/>
                  </a:lnTo>
                  <a:lnTo>
                    <a:pt x="505235" y="203241"/>
                  </a:lnTo>
                  <a:lnTo>
                    <a:pt x="491271" y="210228"/>
                  </a:lnTo>
                  <a:lnTo>
                    <a:pt x="477308" y="217532"/>
                  </a:lnTo>
                  <a:lnTo>
                    <a:pt x="463978" y="225153"/>
                  </a:lnTo>
                  <a:lnTo>
                    <a:pt x="450332" y="233092"/>
                  </a:lnTo>
                  <a:lnTo>
                    <a:pt x="437003" y="241349"/>
                  </a:lnTo>
                  <a:lnTo>
                    <a:pt x="423991" y="249923"/>
                  </a:lnTo>
                  <a:lnTo>
                    <a:pt x="411297" y="258815"/>
                  </a:lnTo>
                  <a:lnTo>
                    <a:pt x="398603" y="268024"/>
                  </a:lnTo>
                  <a:lnTo>
                    <a:pt x="386543" y="277551"/>
                  </a:lnTo>
                  <a:lnTo>
                    <a:pt x="374483" y="287396"/>
                  </a:lnTo>
                  <a:lnTo>
                    <a:pt x="362424" y="296923"/>
                  </a:lnTo>
                  <a:lnTo>
                    <a:pt x="350999" y="307402"/>
                  </a:lnTo>
                  <a:lnTo>
                    <a:pt x="339574" y="317882"/>
                  </a:lnTo>
                  <a:lnTo>
                    <a:pt x="328466" y="328997"/>
                  </a:lnTo>
                  <a:lnTo>
                    <a:pt x="317676" y="340112"/>
                  </a:lnTo>
                  <a:lnTo>
                    <a:pt x="306886" y="351226"/>
                  </a:lnTo>
                  <a:lnTo>
                    <a:pt x="296730" y="362976"/>
                  </a:lnTo>
                  <a:lnTo>
                    <a:pt x="286575" y="374726"/>
                  </a:lnTo>
                  <a:lnTo>
                    <a:pt x="277054" y="386794"/>
                  </a:lnTo>
                  <a:lnTo>
                    <a:pt x="267533" y="399179"/>
                  </a:lnTo>
                  <a:lnTo>
                    <a:pt x="258330" y="411564"/>
                  </a:lnTo>
                  <a:lnTo>
                    <a:pt x="249444" y="424584"/>
                  </a:lnTo>
                  <a:lnTo>
                    <a:pt x="240875" y="437604"/>
                  </a:lnTo>
                  <a:lnTo>
                    <a:pt x="232624" y="450942"/>
                  </a:lnTo>
                  <a:lnTo>
                    <a:pt x="224690" y="464279"/>
                  </a:lnTo>
                  <a:lnTo>
                    <a:pt x="217073" y="477935"/>
                  </a:lnTo>
                  <a:lnTo>
                    <a:pt x="209774" y="491590"/>
                  </a:lnTo>
                  <a:lnTo>
                    <a:pt x="202792" y="505563"/>
                  </a:lnTo>
                  <a:lnTo>
                    <a:pt x="196445" y="520171"/>
                  </a:lnTo>
                  <a:lnTo>
                    <a:pt x="189780" y="534462"/>
                  </a:lnTo>
                  <a:lnTo>
                    <a:pt x="183751" y="548752"/>
                  </a:lnTo>
                  <a:lnTo>
                    <a:pt x="178355" y="563678"/>
                  </a:lnTo>
                  <a:lnTo>
                    <a:pt x="173278" y="578603"/>
                  </a:lnTo>
                  <a:lnTo>
                    <a:pt x="168200" y="593846"/>
                  </a:lnTo>
                  <a:lnTo>
                    <a:pt x="163757" y="608772"/>
                  </a:lnTo>
                  <a:lnTo>
                    <a:pt x="159314" y="624332"/>
                  </a:lnTo>
                  <a:lnTo>
                    <a:pt x="155506" y="639893"/>
                  </a:lnTo>
                  <a:lnTo>
                    <a:pt x="152332" y="655454"/>
                  </a:lnTo>
                  <a:lnTo>
                    <a:pt x="148841" y="671650"/>
                  </a:lnTo>
                  <a:lnTo>
                    <a:pt x="146302" y="687210"/>
                  </a:lnTo>
                  <a:lnTo>
                    <a:pt x="144081" y="703724"/>
                  </a:lnTo>
                  <a:lnTo>
                    <a:pt x="142494" y="719602"/>
                  </a:lnTo>
                  <a:lnTo>
                    <a:pt x="140907" y="735798"/>
                  </a:lnTo>
                  <a:lnTo>
                    <a:pt x="139955" y="752629"/>
                  </a:lnTo>
                  <a:lnTo>
                    <a:pt x="139320" y="769142"/>
                  </a:lnTo>
                  <a:lnTo>
                    <a:pt x="139003" y="785973"/>
                  </a:lnTo>
                  <a:lnTo>
                    <a:pt x="139320" y="800263"/>
                  </a:lnTo>
                  <a:lnTo>
                    <a:pt x="139638" y="814871"/>
                  </a:lnTo>
                  <a:lnTo>
                    <a:pt x="140590" y="829162"/>
                  </a:lnTo>
                  <a:lnTo>
                    <a:pt x="141542" y="844087"/>
                  </a:lnTo>
                  <a:lnTo>
                    <a:pt x="143129" y="858378"/>
                  </a:lnTo>
                  <a:lnTo>
                    <a:pt x="144715" y="872350"/>
                  </a:lnTo>
                  <a:lnTo>
                    <a:pt x="146620" y="886641"/>
                  </a:lnTo>
                  <a:lnTo>
                    <a:pt x="149158" y="900931"/>
                  </a:lnTo>
                  <a:lnTo>
                    <a:pt x="152015" y="914586"/>
                  </a:lnTo>
                  <a:lnTo>
                    <a:pt x="154871" y="928559"/>
                  </a:lnTo>
                  <a:lnTo>
                    <a:pt x="158044" y="942215"/>
                  </a:lnTo>
                  <a:lnTo>
                    <a:pt x="161853" y="955870"/>
                  </a:lnTo>
                  <a:lnTo>
                    <a:pt x="165661" y="969208"/>
                  </a:lnTo>
                  <a:lnTo>
                    <a:pt x="169469" y="983180"/>
                  </a:lnTo>
                  <a:lnTo>
                    <a:pt x="174230" y="996201"/>
                  </a:lnTo>
                  <a:lnTo>
                    <a:pt x="178673" y="1009538"/>
                  </a:lnTo>
                  <a:lnTo>
                    <a:pt x="183433" y="1022558"/>
                  </a:lnTo>
                  <a:lnTo>
                    <a:pt x="188828" y="1035261"/>
                  </a:lnTo>
                  <a:lnTo>
                    <a:pt x="194223" y="1047964"/>
                  </a:lnTo>
                  <a:lnTo>
                    <a:pt x="200253" y="1060666"/>
                  </a:lnTo>
                  <a:lnTo>
                    <a:pt x="205966" y="1073369"/>
                  </a:lnTo>
                  <a:lnTo>
                    <a:pt x="212630" y="1085754"/>
                  </a:lnTo>
                  <a:lnTo>
                    <a:pt x="219295" y="1098139"/>
                  </a:lnTo>
                  <a:lnTo>
                    <a:pt x="225642" y="1110206"/>
                  </a:lnTo>
                  <a:lnTo>
                    <a:pt x="232941" y="1121956"/>
                  </a:lnTo>
                  <a:lnTo>
                    <a:pt x="239923" y="1133706"/>
                  </a:lnTo>
                  <a:lnTo>
                    <a:pt x="247857" y="1145456"/>
                  </a:lnTo>
                  <a:lnTo>
                    <a:pt x="255474" y="1156571"/>
                  </a:lnTo>
                  <a:lnTo>
                    <a:pt x="263408" y="1168003"/>
                  </a:lnTo>
                  <a:lnTo>
                    <a:pt x="271659" y="1179118"/>
                  </a:lnTo>
                  <a:lnTo>
                    <a:pt x="280228" y="1189915"/>
                  </a:lnTo>
                  <a:lnTo>
                    <a:pt x="289114" y="1200395"/>
                  </a:lnTo>
                  <a:lnTo>
                    <a:pt x="297682" y="1210874"/>
                  </a:lnTo>
                  <a:lnTo>
                    <a:pt x="307203" y="1221036"/>
                  </a:lnTo>
                  <a:lnTo>
                    <a:pt x="316407" y="1231198"/>
                  </a:lnTo>
                  <a:lnTo>
                    <a:pt x="326245" y="1241361"/>
                  </a:lnTo>
                  <a:lnTo>
                    <a:pt x="336083" y="1250887"/>
                  </a:lnTo>
                  <a:lnTo>
                    <a:pt x="345604" y="1260414"/>
                  </a:lnTo>
                  <a:lnTo>
                    <a:pt x="356076" y="1269624"/>
                  </a:lnTo>
                  <a:lnTo>
                    <a:pt x="366549" y="1278833"/>
                  </a:lnTo>
                  <a:lnTo>
                    <a:pt x="377022" y="1287725"/>
                  </a:lnTo>
                  <a:lnTo>
                    <a:pt x="388130" y="1296299"/>
                  </a:lnTo>
                  <a:lnTo>
                    <a:pt x="398920" y="1304556"/>
                  </a:lnTo>
                  <a:lnTo>
                    <a:pt x="410345" y="1312813"/>
                  </a:lnTo>
                  <a:lnTo>
                    <a:pt x="421770" y="1320752"/>
                  </a:lnTo>
                  <a:lnTo>
                    <a:pt x="433195" y="1328373"/>
                  </a:lnTo>
                  <a:lnTo>
                    <a:pt x="444937" y="1335995"/>
                  </a:lnTo>
                  <a:lnTo>
                    <a:pt x="456997" y="1343299"/>
                  </a:lnTo>
                  <a:lnTo>
                    <a:pt x="469056" y="1349968"/>
                  </a:lnTo>
                  <a:lnTo>
                    <a:pt x="481116" y="1356636"/>
                  </a:lnTo>
                  <a:lnTo>
                    <a:pt x="493810" y="1362988"/>
                  </a:lnTo>
                  <a:lnTo>
                    <a:pt x="506187" y="1369339"/>
                  </a:lnTo>
                  <a:lnTo>
                    <a:pt x="518882" y="1375373"/>
                  </a:lnTo>
                  <a:lnTo>
                    <a:pt x="532211" y="1380771"/>
                  </a:lnTo>
                  <a:lnTo>
                    <a:pt x="545222" y="1386170"/>
                  </a:lnTo>
                  <a:lnTo>
                    <a:pt x="558551" y="1391569"/>
                  </a:lnTo>
                  <a:lnTo>
                    <a:pt x="571881" y="1396015"/>
                  </a:lnTo>
                  <a:lnTo>
                    <a:pt x="585210" y="1400778"/>
                  </a:lnTo>
                  <a:lnTo>
                    <a:pt x="598856" y="1404906"/>
                  </a:lnTo>
                  <a:lnTo>
                    <a:pt x="613137" y="1408717"/>
                  </a:lnTo>
                  <a:lnTo>
                    <a:pt x="626784" y="1412845"/>
                  </a:lnTo>
                  <a:lnTo>
                    <a:pt x="641065" y="1416021"/>
                  </a:lnTo>
                  <a:lnTo>
                    <a:pt x="655029" y="1418879"/>
                  </a:lnTo>
                  <a:lnTo>
                    <a:pt x="669627" y="1422055"/>
                  </a:lnTo>
                  <a:lnTo>
                    <a:pt x="644873" y="1558925"/>
                  </a:lnTo>
                  <a:lnTo>
                    <a:pt x="627418" y="1555432"/>
                  </a:lnTo>
                  <a:lnTo>
                    <a:pt x="609964" y="1551939"/>
                  </a:lnTo>
                  <a:lnTo>
                    <a:pt x="593144" y="1547493"/>
                  </a:lnTo>
                  <a:lnTo>
                    <a:pt x="576006" y="1543365"/>
                  </a:lnTo>
                  <a:lnTo>
                    <a:pt x="559186" y="1538601"/>
                  </a:lnTo>
                  <a:lnTo>
                    <a:pt x="542684" y="1533202"/>
                  </a:lnTo>
                  <a:lnTo>
                    <a:pt x="526181" y="1527804"/>
                  </a:lnTo>
                  <a:lnTo>
                    <a:pt x="509996" y="1521770"/>
                  </a:lnTo>
                  <a:lnTo>
                    <a:pt x="493493" y="1515736"/>
                  </a:lnTo>
                  <a:lnTo>
                    <a:pt x="477942" y="1509068"/>
                  </a:lnTo>
                  <a:lnTo>
                    <a:pt x="462074" y="1502081"/>
                  </a:lnTo>
                  <a:lnTo>
                    <a:pt x="446524" y="1495095"/>
                  </a:lnTo>
                  <a:lnTo>
                    <a:pt x="431291" y="1487473"/>
                  </a:lnTo>
                  <a:lnTo>
                    <a:pt x="416057" y="1479852"/>
                  </a:lnTo>
                  <a:lnTo>
                    <a:pt x="401141" y="1471595"/>
                  </a:lnTo>
                  <a:lnTo>
                    <a:pt x="386226" y="1463338"/>
                  </a:lnTo>
                  <a:lnTo>
                    <a:pt x="371944" y="1454446"/>
                  </a:lnTo>
                  <a:lnTo>
                    <a:pt x="357346" y="1445555"/>
                  </a:lnTo>
                  <a:lnTo>
                    <a:pt x="343382" y="1436028"/>
                  </a:lnTo>
                  <a:lnTo>
                    <a:pt x="329736" y="1426501"/>
                  </a:lnTo>
                  <a:lnTo>
                    <a:pt x="316089" y="1416339"/>
                  </a:lnTo>
                  <a:lnTo>
                    <a:pt x="302760" y="1406177"/>
                  </a:lnTo>
                  <a:lnTo>
                    <a:pt x="289431" y="1395697"/>
                  </a:lnTo>
                  <a:lnTo>
                    <a:pt x="276419" y="1384900"/>
                  </a:lnTo>
                  <a:lnTo>
                    <a:pt x="263725" y="1373785"/>
                  </a:lnTo>
                  <a:lnTo>
                    <a:pt x="251348" y="1362670"/>
                  </a:lnTo>
                  <a:lnTo>
                    <a:pt x="238971" y="1350920"/>
                  </a:lnTo>
                  <a:lnTo>
                    <a:pt x="227229" y="1339170"/>
                  </a:lnTo>
                  <a:lnTo>
                    <a:pt x="215486" y="1327103"/>
                  </a:lnTo>
                  <a:lnTo>
                    <a:pt x="204062" y="1315036"/>
                  </a:lnTo>
                  <a:lnTo>
                    <a:pt x="192954" y="1302333"/>
                  </a:lnTo>
                  <a:lnTo>
                    <a:pt x="182164" y="1289630"/>
                  </a:lnTo>
                  <a:lnTo>
                    <a:pt x="171374" y="1276928"/>
                  </a:lnTo>
                  <a:lnTo>
                    <a:pt x="161535" y="1263590"/>
                  </a:lnTo>
                  <a:lnTo>
                    <a:pt x="151380" y="1250252"/>
                  </a:lnTo>
                  <a:lnTo>
                    <a:pt x="141542" y="1236597"/>
                  </a:lnTo>
                  <a:lnTo>
                    <a:pt x="132021" y="1222624"/>
                  </a:lnTo>
                  <a:lnTo>
                    <a:pt x="122818" y="1208651"/>
                  </a:lnTo>
                  <a:lnTo>
                    <a:pt x="113932" y="1194361"/>
                  </a:lnTo>
                  <a:lnTo>
                    <a:pt x="105363" y="1180071"/>
                  </a:lnTo>
                  <a:lnTo>
                    <a:pt x="97112" y="1165145"/>
                  </a:lnTo>
                  <a:lnTo>
                    <a:pt x="89178" y="1150219"/>
                  </a:lnTo>
                  <a:lnTo>
                    <a:pt x="81561" y="1135294"/>
                  </a:lnTo>
                  <a:lnTo>
                    <a:pt x="74262" y="1120368"/>
                  </a:lnTo>
                  <a:lnTo>
                    <a:pt x="66962" y="1104808"/>
                  </a:lnTo>
                  <a:lnTo>
                    <a:pt x="60615" y="1089247"/>
                  </a:lnTo>
                  <a:lnTo>
                    <a:pt x="53951" y="1073369"/>
                  </a:lnTo>
                  <a:lnTo>
                    <a:pt x="48238" y="1057491"/>
                  </a:lnTo>
                  <a:lnTo>
                    <a:pt x="42208" y="1041612"/>
                  </a:lnTo>
                  <a:lnTo>
                    <a:pt x="37131" y="1025417"/>
                  </a:lnTo>
                  <a:lnTo>
                    <a:pt x="32053" y="1009221"/>
                  </a:lnTo>
                  <a:lnTo>
                    <a:pt x="27293" y="992390"/>
                  </a:lnTo>
                  <a:lnTo>
                    <a:pt x="23167" y="975876"/>
                  </a:lnTo>
                  <a:lnTo>
                    <a:pt x="19041" y="959363"/>
                  </a:lnTo>
                  <a:lnTo>
                    <a:pt x="15550" y="942532"/>
                  </a:lnTo>
                  <a:lnTo>
                    <a:pt x="12377" y="925701"/>
                  </a:lnTo>
                  <a:lnTo>
                    <a:pt x="9203" y="908235"/>
                  </a:lnTo>
                  <a:lnTo>
                    <a:pt x="6982" y="891087"/>
                  </a:lnTo>
                  <a:lnTo>
                    <a:pt x="4760" y="873621"/>
                  </a:lnTo>
                  <a:lnTo>
                    <a:pt x="3173" y="856472"/>
                  </a:lnTo>
                  <a:lnTo>
                    <a:pt x="1904" y="838689"/>
                  </a:lnTo>
                  <a:lnTo>
                    <a:pt x="952" y="821222"/>
                  </a:lnTo>
                  <a:lnTo>
                    <a:pt x="317" y="803439"/>
                  </a:lnTo>
                  <a:lnTo>
                    <a:pt x="0" y="785973"/>
                  </a:lnTo>
                  <a:lnTo>
                    <a:pt x="317" y="765649"/>
                  </a:lnTo>
                  <a:lnTo>
                    <a:pt x="952" y="745325"/>
                  </a:lnTo>
                  <a:lnTo>
                    <a:pt x="2221" y="725318"/>
                  </a:lnTo>
                  <a:lnTo>
                    <a:pt x="4125" y="705629"/>
                  </a:lnTo>
                  <a:lnTo>
                    <a:pt x="6030" y="685622"/>
                  </a:lnTo>
                  <a:lnTo>
                    <a:pt x="8886" y="666251"/>
                  </a:lnTo>
                  <a:lnTo>
                    <a:pt x="12377" y="646879"/>
                  </a:lnTo>
                  <a:lnTo>
                    <a:pt x="15868" y="627508"/>
                  </a:lnTo>
                  <a:lnTo>
                    <a:pt x="19993" y="608454"/>
                  </a:lnTo>
                  <a:lnTo>
                    <a:pt x="24754" y="589718"/>
                  </a:lnTo>
                  <a:lnTo>
                    <a:pt x="29831" y="570982"/>
                  </a:lnTo>
                  <a:lnTo>
                    <a:pt x="35227" y="552245"/>
                  </a:lnTo>
                  <a:lnTo>
                    <a:pt x="41256" y="534144"/>
                  </a:lnTo>
                  <a:lnTo>
                    <a:pt x="47604" y="515725"/>
                  </a:lnTo>
                  <a:lnTo>
                    <a:pt x="54268" y="497941"/>
                  </a:lnTo>
                  <a:lnTo>
                    <a:pt x="61567" y="480158"/>
                  </a:lnTo>
                  <a:lnTo>
                    <a:pt x="69501" y="462692"/>
                  </a:lnTo>
                  <a:lnTo>
                    <a:pt x="77435" y="445225"/>
                  </a:lnTo>
                  <a:lnTo>
                    <a:pt x="86004" y="428395"/>
                  </a:lnTo>
                  <a:lnTo>
                    <a:pt x="94890" y="411246"/>
                  </a:lnTo>
                  <a:lnTo>
                    <a:pt x="104093" y="395050"/>
                  </a:lnTo>
                  <a:lnTo>
                    <a:pt x="113614" y="378854"/>
                  </a:lnTo>
                  <a:lnTo>
                    <a:pt x="123770" y="362341"/>
                  </a:lnTo>
                  <a:lnTo>
                    <a:pt x="133925" y="346780"/>
                  </a:lnTo>
                  <a:lnTo>
                    <a:pt x="145033" y="330902"/>
                  </a:lnTo>
                  <a:lnTo>
                    <a:pt x="156140" y="315977"/>
                  </a:lnTo>
                  <a:lnTo>
                    <a:pt x="167565" y="301051"/>
                  </a:lnTo>
                  <a:lnTo>
                    <a:pt x="179308" y="286443"/>
                  </a:lnTo>
                  <a:lnTo>
                    <a:pt x="191367" y="271835"/>
                  </a:lnTo>
                  <a:lnTo>
                    <a:pt x="204062" y="257545"/>
                  </a:lnTo>
                  <a:lnTo>
                    <a:pt x="216756" y="243889"/>
                  </a:lnTo>
                  <a:lnTo>
                    <a:pt x="229768" y="230552"/>
                  </a:lnTo>
                  <a:lnTo>
                    <a:pt x="243731" y="217214"/>
                  </a:lnTo>
                  <a:lnTo>
                    <a:pt x="257378" y="204194"/>
                  </a:lnTo>
                  <a:lnTo>
                    <a:pt x="271342" y="191809"/>
                  </a:lnTo>
                  <a:lnTo>
                    <a:pt x="285623" y="179424"/>
                  </a:lnTo>
                  <a:lnTo>
                    <a:pt x="300539" y="167674"/>
                  </a:lnTo>
                  <a:lnTo>
                    <a:pt x="315455" y="156242"/>
                  </a:lnTo>
                  <a:lnTo>
                    <a:pt x="330688" y="145127"/>
                  </a:lnTo>
                  <a:lnTo>
                    <a:pt x="346556" y="134330"/>
                  </a:lnTo>
                  <a:lnTo>
                    <a:pt x="362106" y="124168"/>
                  </a:lnTo>
                  <a:lnTo>
                    <a:pt x="377974" y="114005"/>
                  </a:lnTo>
                  <a:lnTo>
                    <a:pt x="394477" y="104479"/>
                  </a:lnTo>
                  <a:lnTo>
                    <a:pt x="410980" y="94952"/>
                  </a:lnTo>
                  <a:lnTo>
                    <a:pt x="428117" y="86060"/>
                  </a:lnTo>
                  <a:lnTo>
                    <a:pt x="444937" y="77803"/>
                  </a:lnTo>
                  <a:lnTo>
                    <a:pt x="462392" y="69546"/>
                  </a:lnTo>
                  <a:lnTo>
                    <a:pt x="479529" y="61925"/>
                  </a:lnTo>
                  <a:lnTo>
                    <a:pt x="497619" y="54621"/>
                  </a:lnTo>
                  <a:lnTo>
                    <a:pt x="515391" y="47634"/>
                  </a:lnTo>
                  <a:lnTo>
                    <a:pt x="533480" y="41283"/>
                  </a:lnTo>
                  <a:lnTo>
                    <a:pt x="551570" y="35567"/>
                  </a:lnTo>
                  <a:lnTo>
                    <a:pt x="570294" y="29851"/>
                  </a:lnTo>
                  <a:lnTo>
                    <a:pt x="589018" y="24770"/>
                  </a:lnTo>
                  <a:lnTo>
                    <a:pt x="607742" y="20324"/>
                  </a:lnTo>
                  <a:lnTo>
                    <a:pt x="627101" y="15878"/>
                  </a:lnTo>
                  <a:lnTo>
                    <a:pt x="646143" y="12385"/>
                  </a:lnTo>
                  <a:lnTo>
                    <a:pt x="665501" y="9209"/>
                  </a:lnTo>
                  <a:lnTo>
                    <a:pt x="685178" y="6351"/>
                  </a:lnTo>
                  <a:lnTo>
                    <a:pt x="704854" y="4128"/>
                  </a:lnTo>
                  <a:lnTo>
                    <a:pt x="724530" y="2223"/>
                  </a:lnTo>
                  <a:lnTo>
                    <a:pt x="744524" y="952"/>
                  </a:lnTo>
                  <a:lnTo>
                    <a:pt x="764835" y="317"/>
                  </a:lnTo>
                  <a:lnTo>
                    <a:pt x="7848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42502" y="2600808"/>
              <a:ext cx="888896" cy="45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+mj-ea"/>
                  <a:ea typeface="+mj-ea"/>
                </a:rPr>
                <a:t>白领</a:t>
              </a:r>
              <a:endParaRPr lang="en-US" altLang="zh-CN" dirty="0" smtClean="0">
                <a:latin typeface="+mj-ea"/>
                <a:ea typeface="+mj-ea"/>
              </a:endParaRPr>
            </a:p>
          </p:txBody>
        </p:sp>
        <p:sp>
          <p:nvSpPr>
            <p:cNvPr id="17" name="KSO_Shape"/>
            <p:cNvSpPr>
              <a:spLocks noChangeArrowheads="1"/>
            </p:cNvSpPr>
            <p:nvPr/>
          </p:nvSpPr>
          <p:spPr bwMode="auto">
            <a:xfrm>
              <a:off x="7859530" y="3275861"/>
              <a:ext cx="1153937" cy="952500"/>
            </a:xfrm>
            <a:custGeom>
              <a:avLst/>
              <a:gdLst>
                <a:gd name="T0" fmla="*/ 1646266 w 2981325"/>
                <a:gd name="T1" fmla="*/ 1733991 h 3289300"/>
                <a:gd name="T2" fmla="*/ 0 w 2981325"/>
                <a:gd name="T3" fmla="*/ 1690780 h 3289300"/>
                <a:gd name="T4" fmla="*/ 1356004 w 2981325"/>
                <a:gd name="T5" fmla="*/ 1380238 h 3289300"/>
                <a:gd name="T6" fmla="*/ 1361976 w 2981325"/>
                <a:gd name="T7" fmla="*/ 1397869 h 3289300"/>
                <a:gd name="T8" fmla="*/ 1373154 w 2981325"/>
                <a:gd name="T9" fmla="*/ 1412281 h 3289300"/>
                <a:gd name="T10" fmla="*/ 1388619 w 2981325"/>
                <a:gd name="T11" fmla="*/ 1422246 h 3289300"/>
                <a:gd name="T12" fmla="*/ 1406994 w 2981325"/>
                <a:gd name="T13" fmla="*/ 1426232 h 3289300"/>
                <a:gd name="T14" fmla="*/ 1426134 w 2981325"/>
                <a:gd name="T15" fmla="*/ 1423932 h 3289300"/>
                <a:gd name="T16" fmla="*/ 1442518 w 2981325"/>
                <a:gd name="T17" fmla="*/ 1415653 h 3289300"/>
                <a:gd name="T18" fmla="*/ 1455074 w 2981325"/>
                <a:gd name="T19" fmla="*/ 1402469 h 3289300"/>
                <a:gd name="T20" fmla="*/ 1462577 w 2981325"/>
                <a:gd name="T21" fmla="*/ 1385451 h 3289300"/>
                <a:gd name="T22" fmla="*/ 1555216 w 2981325"/>
                <a:gd name="T23" fmla="*/ 655534 h 3289300"/>
                <a:gd name="T24" fmla="*/ 272903 w 2981325"/>
                <a:gd name="T25" fmla="*/ 1374719 h 3289300"/>
                <a:gd name="T26" fmla="*/ 277343 w 2981325"/>
                <a:gd name="T27" fmla="*/ 1393270 h 3289300"/>
                <a:gd name="T28" fmla="*/ 287143 w 2981325"/>
                <a:gd name="T29" fmla="*/ 1408754 h 3289300"/>
                <a:gd name="T30" fmla="*/ 301536 w 2981325"/>
                <a:gd name="T31" fmla="*/ 1419793 h 3289300"/>
                <a:gd name="T32" fmla="*/ 319298 w 2981325"/>
                <a:gd name="T33" fmla="*/ 1425772 h 3289300"/>
                <a:gd name="T34" fmla="*/ 338439 w 2981325"/>
                <a:gd name="T35" fmla="*/ 1425465 h 3289300"/>
                <a:gd name="T36" fmla="*/ 355742 w 2981325"/>
                <a:gd name="T37" fmla="*/ 1418566 h 3289300"/>
                <a:gd name="T38" fmla="*/ 369523 w 2981325"/>
                <a:gd name="T39" fmla="*/ 1406761 h 3289300"/>
                <a:gd name="T40" fmla="*/ 378710 w 2981325"/>
                <a:gd name="T41" fmla="*/ 1390663 h 3289300"/>
                <a:gd name="T42" fmla="*/ 381925 w 2981325"/>
                <a:gd name="T43" fmla="*/ 1371960 h 3289300"/>
                <a:gd name="T44" fmla="*/ 1706047 w 2981325"/>
                <a:gd name="T45" fmla="*/ 439474 h 3289300"/>
                <a:gd name="T46" fmla="*/ 21153 w 2981325"/>
                <a:gd name="T47" fmla="*/ 439474 h 3289300"/>
                <a:gd name="T48" fmla="*/ 891506 w 2981325"/>
                <a:gd name="T49" fmla="*/ 110778 h 3289300"/>
                <a:gd name="T50" fmla="*/ 919795 w 2981325"/>
                <a:gd name="T51" fmla="*/ 125146 h 3289300"/>
                <a:gd name="T52" fmla="*/ 941508 w 2981325"/>
                <a:gd name="T53" fmla="*/ 147923 h 3289300"/>
                <a:gd name="T54" fmla="*/ 954504 w 2981325"/>
                <a:gd name="T55" fmla="*/ 176813 h 3289300"/>
                <a:gd name="T56" fmla="*/ 956951 w 2981325"/>
                <a:gd name="T57" fmla="*/ 209830 h 3289300"/>
                <a:gd name="T58" fmla="*/ 948083 w 2981325"/>
                <a:gd name="T59" fmla="*/ 241014 h 3289300"/>
                <a:gd name="T60" fmla="*/ 930039 w 2981325"/>
                <a:gd name="T61" fmla="*/ 266847 h 3289300"/>
                <a:gd name="T62" fmla="*/ 904198 w 2981325"/>
                <a:gd name="T63" fmla="*/ 284884 h 3289300"/>
                <a:gd name="T64" fmla="*/ 873157 w 2981325"/>
                <a:gd name="T65" fmla="*/ 293597 h 3289300"/>
                <a:gd name="T66" fmla="*/ 839976 w 2981325"/>
                <a:gd name="T67" fmla="*/ 291304 h 3289300"/>
                <a:gd name="T68" fmla="*/ 810923 w 2981325"/>
                <a:gd name="T69" fmla="*/ 278311 h 3289300"/>
                <a:gd name="T70" fmla="*/ 788445 w 2981325"/>
                <a:gd name="T71" fmla="*/ 256605 h 3289300"/>
                <a:gd name="T72" fmla="*/ 773919 w 2981325"/>
                <a:gd name="T73" fmla="*/ 228326 h 3289300"/>
                <a:gd name="T74" fmla="*/ 769791 w 2981325"/>
                <a:gd name="T75" fmla="*/ 195462 h 3289300"/>
                <a:gd name="T76" fmla="*/ 777130 w 2981325"/>
                <a:gd name="T77" fmla="*/ 163820 h 3289300"/>
                <a:gd name="T78" fmla="*/ 794103 w 2981325"/>
                <a:gd name="T79" fmla="*/ 137222 h 3289300"/>
                <a:gd name="T80" fmla="*/ 818875 w 2981325"/>
                <a:gd name="T81" fmla="*/ 117809 h 3289300"/>
                <a:gd name="T82" fmla="*/ 849150 w 2981325"/>
                <a:gd name="T83" fmla="*/ 107720 h 3289300"/>
                <a:gd name="T84" fmla="*/ 840678 w 2981325"/>
                <a:gd name="T85" fmla="*/ 53130 h 3289300"/>
                <a:gd name="T86" fmla="*/ 792381 w 2981325"/>
                <a:gd name="T87" fmla="*/ 69513 h 3289300"/>
                <a:gd name="T88" fmla="*/ 752976 w 2981325"/>
                <a:gd name="T89" fmla="*/ 100287 h 3289300"/>
                <a:gd name="T90" fmla="*/ 725837 w 2981325"/>
                <a:gd name="T91" fmla="*/ 142546 h 3289300"/>
                <a:gd name="T92" fmla="*/ 714338 w 2981325"/>
                <a:gd name="T93" fmla="*/ 192920 h 3289300"/>
                <a:gd name="T94" fmla="*/ 720777 w 2981325"/>
                <a:gd name="T95" fmla="*/ 244977 h 3289300"/>
                <a:gd name="T96" fmla="*/ 743777 w 2981325"/>
                <a:gd name="T97" fmla="*/ 289992 h 3289300"/>
                <a:gd name="T98" fmla="*/ 779961 w 2981325"/>
                <a:gd name="T99" fmla="*/ 324442 h 3289300"/>
                <a:gd name="T100" fmla="*/ 826112 w 2981325"/>
                <a:gd name="T101" fmla="*/ 345112 h 3289300"/>
                <a:gd name="T102" fmla="*/ 878703 w 2981325"/>
                <a:gd name="T103" fmla="*/ 349093 h 3289300"/>
                <a:gd name="T104" fmla="*/ 928380 w 2981325"/>
                <a:gd name="T105" fmla="*/ 335313 h 3289300"/>
                <a:gd name="T106" fmla="*/ 969165 w 2981325"/>
                <a:gd name="T107" fmla="*/ 306222 h 3289300"/>
                <a:gd name="T108" fmla="*/ 998297 w 2981325"/>
                <a:gd name="T109" fmla="*/ 265494 h 3289300"/>
                <a:gd name="T110" fmla="*/ 1012403 w 2981325"/>
                <a:gd name="T111" fmla="*/ 215886 h 3289300"/>
                <a:gd name="T112" fmla="*/ 1008416 w 2981325"/>
                <a:gd name="T113" fmla="*/ 163369 h 3289300"/>
                <a:gd name="T114" fmla="*/ 987564 w 2981325"/>
                <a:gd name="T115" fmla="*/ 117283 h 3289300"/>
                <a:gd name="T116" fmla="*/ 953066 w 2981325"/>
                <a:gd name="T117" fmla="*/ 81149 h 3289300"/>
                <a:gd name="T118" fmla="*/ 907835 w 2981325"/>
                <a:gd name="T119" fmla="*/ 58182 h 3289300"/>
                <a:gd name="T120" fmla="*/ 863524 w 2981325"/>
                <a:gd name="T121" fmla="*/ 0 h 32893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981325" h="3289300">
                  <a:moveTo>
                    <a:pt x="514350" y="3187700"/>
                  </a:moveTo>
                  <a:lnTo>
                    <a:pt x="2466975" y="3187700"/>
                  </a:lnTo>
                  <a:lnTo>
                    <a:pt x="2466975" y="3289300"/>
                  </a:lnTo>
                  <a:lnTo>
                    <a:pt x="514350" y="3289300"/>
                  </a:lnTo>
                  <a:lnTo>
                    <a:pt x="514350" y="3187700"/>
                  </a:lnTo>
                  <a:close/>
                  <a:moveTo>
                    <a:pt x="139700" y="2994025"/>
                  </a:moveTo>
                  <a:lnTo>
                    <a:pt x="2841625" y="2994025"/>
                  </a:lnTo>
                  <a:lnTo>
                    <a:pt x="2841625" y="3109913"/>
                  </a:lnTo>
                  <a:lnTo>
                    <a:pt x="139700" y="3109913"/>
                  </a:lnTo>
                  <a:lnTo>
                    <a:pt x="139700" y="2994025"/>
                  </a:lnTo>
                  <a:close/>
                  <a:moveTo>
                    <a:pt x="0" y="2759075"/>
                  </a:moveTo>
                  <a:lnTo>
                    <a:pt x="2981325" y="2759075"/>
                  </a:lnTo>
                  <a:lnTo>
                    <a:pt x="2981325" y="2919413"/>
                  </a:lnTo>
                  <a:lnTo>
                    <a:pt x="0" y="2919413"/>
                  </a:lnTo>
                  <a:lnTo>
                    <a:pt x="0" y="2759075"/>
                  </a:lnTo>
                  <a:close/>
                  <a:moveTo>
                    <a:pt x="2182813" y="1131888"/>
                  </a:moveTo>
                  <a:lnTo>
                    <a:pt x="2339546" y="1131888"/>
                  </a:lnTo>
                  <a:lnTo>
                    <a:pt x="2339546" y="2368917"/>
                  </a:lnTo>
                  <a:lnTo>
                    <a:pt x="2339546" y="2373682"/>
                  </a:lnTo>
                  <a:lnTo>
                    <a:pt x="2340074" y="2378711"/>
                  </a:lnTo>
                  <a:lnTo>
                    <a:pt x="2340603" y="2383211"/>
                  </a:lnTo>
                  <a:lnTo>
                    <a:pt x="2341396" y="2387976"/>
                  </a:lnTo>
                  <a:lnTo>
                    <a:pt x="2342453" y="2392212"/>
                  </a:lnTo>
                  <a:lnTo>
                    <a:pt x="2343774" y="2396977"/>
                  </a:lnTo>
                  <a:lnTo>
                    <a:pt x="2345096" y="2401212"/>
                  </a:lnTo>
                  <a:lnTo>
                    <a:pt x="2347210" y="2405713"/>
                  </a:lnTo>
                  <a:lnTo>
                    <a:pt x="2349061" y="2409683"/>
                  </a:lnTo>
                  <a:lnTo>
                    <a:pt x="2350911" y="2413654"/>
                  </a:lnTo>
                  <a:lnTo>
                    <a:pt x="2353289" y="2417890"/>
                  </a:lnTo>
                  <a:lnTo>
                    <a:pt x="2355668" y="2421596"/>
                  </a:lnTo>
                  <a:lnTo>
                    <a:pt x="2358311" y="2425302"/>
                  </a:lnTo>
                  <a:lnTo>
                    <a:pt x="2360954" y="2429008"/>
                  </a:lnTo>
                  <a:lnTo>
                    <a:pt x="2364126" y="2432449"/>
                  </a:lnTo>
                  <a:lnTo>
                    <a:pt x="2367298" y="2435361"/>
                  </a:lnTo>
                  <a:lnTo>
                    <a:pt x="2370205" y="2438538"/>
                  </a:lnTo>
                  <a:lnTo>
                    <a:pt x="2373641" y="2441714"/>
                  </a:lnTo>
                  <a:lnTo>
                    <a:pt x="2377341" y="2444361"/>
                  </a:lnTo>
                  <a:lnTo>
                    <a:pt x="2380777" y="2447009"/>
                  </a:lnTo>
                  <a:lnTo>
                    <a:pt x="2385006" y="2449391"/>
                  </a:lnTo>
                  <a:lnTo>
                    <a:pt x="2388706" y="2451509"/>
                  </a:lnTo>
                  <a:lnTo>
                    <a:pt x="2392935" y="2453891"/>
                  </a:lnTo>
                  <a:lnTo>
                    <a:pt x="2396900" y="2455744"/>
                  </a:lnTo>
                  <a:lnTo>
                    <a:pt x="2401393" y="2457068"/>
                  </a:lnTo>
                  <a:lnTo>
                    <a:pt x="2405622" y="2458656"/>
                  </a:lnTo>
                  <a:lnTo>
                    <a:pt x="2409851" y="2459980"/>
                  </a:lnTo>
                  <a:lnTo>
                    <a:pt x="2414608" y="2461303"/>
                  </a:lnTo>
                  <a:lnTo>
                    <a:pt x="2419366" y="2461833"/>
                  </a:lnTo>
                  <a:lnTo>
                    <a:pt x="2423859" y="2462362"/>
                  </a:lnTo>
                  <a:lnTo>
                    <a:pt x="2428616" y="2462627"/>
                  </a:lnTo>
                  <a:lnTo>
                    <a:pt x="2433638" y="2463156"/>
                  </a:lnTo>
                  <a:lnTo>
                    <a:pt x="2438395" y="2462627"/>
                  </a:lnTo>
                  <a:lnTo>
                    <a:pt x="2443153" y="2462362"/>
                  </a:lnTo>
                  <a:lnTo>
                    <a:pt x="2447910" y="2461833"/>
                  </a:lnTo>
                  <a:lnTo>
                    <a:pt x="2452404" y="2461303"/>
                  </a:lnTo>
                  <a:lnTo>
                    <a:pt x="2457161" y="2459980"/>
                  </a:lnTo>
                  <a:lnTo>
                    <a:pt x="2461654" y="2458656"/>
                  </a:lnTo>
                  <a:lnTo>
                    <a:pt x="2466147" y="2457068"/>
                  </a:lnTo>
                  <a:lnTo>
                    <a:pt x="2470112" y="2455744"/>
                  </a:lnTo>
                  <a:lnTo>
                    <a:pt x="2474341" y="2453891"/>
                  </a:lnTo>
                  <a:lnTo>
                    <a:pt x="2478570" y="2451509"/>
                  </a:lnTo>
                  <a:lnTo>
                    <a:pt x="2482534" y="2449391"/>
                  </a:lnTo>
                  <a:lnTo>
                    <a:pt x="2486235" y="2447009"/>
                  </a:lnTo>
                  <a:lnTo>
                    <a:pt x="2489935" y="2444361"/>
                  </a:lnTo>
                  <a:lnTo>
                    <a:pt x="2493371" y="2441714"/>
                  </a:lnTo>
                  <a:lnTo>
                    <a:pt x="2496807" y="2438538"/>
                  </a:lnTo>
                  <a:lnTo>
                    <a:pt x="2500243" y="2435361"/>
                  </a:lnTo>
                  <a:lnTo>
                    <a:pt x="2503150" y="2432449"/>
                  </a:lnTo>
                  <a:lnTo>
                    <a:pt x="2506322" y="2429008"/>
                  </a:lnTo>
                  <a:lnTo>
                    <a:pt x="2509229" y="2425302"/>
                  </a:lnTo>
                  <a:lnTo>
                    <a:pt x="2511608" y="2421596"/>
                  </a:lnTo>
                  <a:lnTo>
                    <a:pt x="2513987" y="2417890"/>
                  </a:lnTo>
                  <a:lnTo>
                    <a:pt x="2516365" y="2413654"/>
                  </a:lnTo>
                  <a:lnTo>
                    <a:pt x="2518480" y="2409683"/>
                  </a:lnTo>
                  <a:lnTo>
                    <a:pt x="2520330" y="2405713"/>
                  </a:lnTo>
                  <a:lnTo>
                    <a:pt x="2521916" y="2401212"/>
                  </a:lnTo>
                  <a:lnTo>
                    <a:pt x="2523502" y="2396977"/>
                  </a:lnTo>
                  <a:lnTo>
                    <a:pt x="2524559" y="2392212"/>
                  </a:lnTo>
                  <a:lnTo>
                    <a:pt x="2525880" y="2387976"/>
                  </a:lnTo>
                  <a:lnTo>
                    <a:pt x="2526409" y="2383211"/>
                  </a:lnTo>
                  <a:lnTo>
                    <a:pt x="2527202" y="2378711"/>
                  </a:lnTo>
                  <a:lnTo>
                    <a:pt x="2527466" y="2373682"/>
                  </a:lnTo>
                  <a:lnTo>
                    <a:pt x="2527730" y="2368917"/>
                  </a:lnTo>
                  <a:lnTo>
                    <a:pt x="2527730" y="1131888"/>
                  </a:lnTo>
                  <a:lnTo>
                    <a:pt x="2684463" y="1131888"/>
                  </a:lnTo>
                  <a:lnTo>
                    <a:pt x="2684463" y="2689226"/>
                  </a:lnTo>
                  <a:lnTo>
                    <a:pt x="2182813" y="2689226"/>
                  </a:lnTo>
                  <a:lnTo>
                    <a:pt x="2182813" y="1131888"/>
                  </a:lnTo>
                  <a:close/>
                  <a:moveTo>
                    <a:pt x="314325" y="1131888"/>
                  </a:moveTo>
                  <a:lnTo>
                    <a:pt x="471058" y="1131888"/>
                  </a:lnTo>
                  <a:lnTo>
                    <a:pt x="471058" y="2368917"/>
                  </a:lnTo>
                  <a:lnTo>
                    <a:pt x="471058" y="2373682"/>
                  </a:lnTo>
                  <a:lnTo>
                    <a:pt x="471851" y="2378711"/>
                  </a:lnTo>
                  <a:lnTo>
                    <a:pt x="472379" y="2383211"/>
                  </a:lnTo>
                  <a:lnTo>
                    <a:pt x="472908" y="2387976"/>
                  </a:lnTo>
                  <a:lnTo>
                    <a:pt x="474229" y="2392212"/>
                  </a:lnTo>
                  <a:lnTo>
                    <a:pt x="475551" y="2396977"/>
                  </a:lnTo>
                  <a:lnTo>
                    <a:pt x="477137" y="2401212"/>
                  </a:lnTo>
                  <a:lnTo>
                    <a:pt x="478723" y="2405713"/>
                  </a:lnTo>
                  <a:lnTo>
                    <a:pt x="480573" y="2409683"/>
                  </a:lnTo>
                  <a:lnTo>
                    <a:pt x="482687" y="2413654"/>
                  </a:lnTo>
                  <a:lnTo>
                    <a:pt x="484802" y="2417890"/>
                  </a:lnTo>
                  <a:lnTo>
                    <a:pt x="487180" y="2421596"/>
                  </a:lnTo>
                  <a:lnTo>
                    <a:pt x="489823" y="2425302"/>
                  </a:lnTo>
                  <a:lnTo>
                    <a:pt x="492466" y="2429008"/>
                  </a:lnTo>
                  <a:lnTo>
                    <a:pt x="495638" y="2432449"/>
                  </a:lnTo>
                  <a:lnTo>
                    <a:pt x="498810" y="2435361"/>
                  </a:lnTo>
                  <a:lnTo>
                    <a:pt x="502246" y="2438538"/>
                  </a:lnTo>
                  <a:lnTo>
                    <a:pt x="505682" y="2441714"/>
                  </a:lnTo>
                  <a:lnTo>
                    <a:pt x="508853" y="2444361"/>
                  </a:lnTo>
                  <a:lnTo>
                    <a:pt x="512818" y="2447009"/>
                  </a:lnTo>
                  <a:lnTo>
                    <a:pt x="516518" y="2449391"/>
                  </a:lnTo>
                  <a:lnTo>
                    <a:pt x="520483" y="2451509"/>
                  </a:lnTo>
                  <a:lnTo>
                    <a:pt x="524447" y="2453891"/>
                  </a:lnTo>
                  <a:lnTo>
                    <a:pt x="528676" y="2455744"/>
                  </a:lnTo>
                  <a:lnTo>
                    <a:pt x="532905" y="2457068"/>
                  </a:lnTo>
                  <a:lnTo>
                    <a:pt x="537398" y="2458656"/>
                  </a:lnTo>
                  <a:lnTo>
                    <a:pt x="541891" y="2459980"/>
                  </a:lnTo>
                  <a:lnTo>
                    <a:pt x="546385" y="2461303"/>
                  </a:lnTo>
                  <a:lnTo>
                    <a:pt x="551142" y="2461833"/>
                  </a:lnTo>
                  <a:lnTo>
                    <a:pt x="555635" y="2462362"/>
                  </a:lnTo>
                  <a:lnTo>
                    <a:pt x="560393" y="2462627"/>
                  </a:lnTo>
                  <a:lnTo>
                    <a:pt x="565415" y="2463156"/>
                  </a:lnTo>
                  <a:lnTo>
                    <a:pt x="569908" y="2462627"/>
                  </a:lnTo>
                  <a:lnTo>
                    <a:pt x="574930" y="2462362"/>
                  </a:lnTo>
                  <a:lnTo>
                    <a:pt x="579687" y="2461833"/>
                  </a:lnTo>
                  <a:lnTo>
                    <a:pt x="584180" y="2461303"/>
                  </a:lnTo>
                  <a:lnTo>
                    <a:pt x="588938" y="2459980"/>
                  </a:lnTo>
                  <a:lnTo>
                    <a:pt x="593167" y="2458656"/>
                  </a:lnTo>
                  <a:lnTo>
                    <a:pt x="597660" y="2457068"/>
                  </a:lnTo>
                  <a:lnTo>
                    <a:pt x="601889" y="2455744"/>
                  </a:lnTo>
                  <a:lnTo>
                    <a:pt x="605853" y="2453891"/>
                  </a:lnTo>
                  <a:lnTo>
                    <a:pt x="610082" y="2451509"/>
                  </a:lnTo>
                  <a:lnTo>
                    <a:pt x="614047" y="2449391"/>
                  </a:lnTo>
                  <a:lnTo>
                    <a:pt x="617747" y="2447009"/>
                  </a:lnTo>
                  <a:lnTo>
                    <a:pt x="621447" y="2444361"/>
                  </a:lnTo>
                  <a:lnTo>
                    <a:pt x="625147" y="2441714"/>
                  </a:lnTo>
                  <a:lnTo>
                    <a:pt x="628583" y="2438538"/>
                  </a:lnTo>
                  <a:lnTo>
                    <a:pt x="631755" y="2435361"/>
                  </a:lnTo>
                  <a:lnTo>
                    <a:pt x="634662" y="2432449"/>
                  </a:lnTo>
                  <a:lnTo>
                    <a:pt x="637834" y="2429008"/>
                  </a:lnTo>
                  <a:lnTo>
                    <a:pt x="640741" y="2425302"/>
                  </a:lnTo>
                  <a:lnTo>
                    <a:pt x="643120" y="2421596"/>
                  </a:lnTo>
                  <a:lnTo>
                    <a:pt x="645499" y="2417890"/>
                  </a:lnTo>
                  <a:lnTo>
                    <a:pt x="647877" y="2413654"/>
                  </a:lnTo>
                  <a:lnTo>
                    <a:pt x="649992" y="2409683"/>
                  </a:lnTo>
                  <a:lnTo>
                    <a:pt x="651842" y="2405713"/>
                  </a:lnTo>
                  <a:lnTo>
                    <a:pt x="653692" y="2401212"/>
                  </a:lnTo>
                  <a:lnTo>
                    <a:pt x="655014" y="2396977"/>
                  </a:lnTo>
                  <a:lnTo>
                    <a:pt x="656071" y="2392212"/>
                  </a:lnTo>
                  <a:lnTo>
                    <a:pt x="657392" y="2387976"/>
                  </a:lnTo>
                  <a:lnTo>
                    <a:pt x="658449" y="2383211"/>
                  </a:lnTo>
                  <a:lnTo>
                    <a:pt x="658714" y="2378711"/>
                  </a:lnTo>
                  <a:lnTo>
                    <a:pt x="659242" y="2373682"/>
                  </a:lnTo>
                  <a:lnTo>
                    <a:pt x="659242" y="2368917"/>
                  </a:lnTo>
                  <a:lnTo>
                    <a:pt x="659242" y="1131888"/>
                  </a:lnTo>
                  <a:lnTo>
                    <a:pt x="815975" y="1131888"/>
                  </a:lnTo>
                  <a:lnTo>
                    <a:pt x="815975" y="2689226"/>
                  </a:lnTo>
                  <a:lnTo>
                    <a:pt x="314325" y="2689226"/>
                  </a:lnTo>
                  <a:lnTo>
                    <a:pt x="314325" y="1131888"/>
                  </a:lnTo>
                  <a:close/>
                  <a:moveTo>
                    <a:pt x="36513" y="758825"/>
                  </a:moveTo>
                  <a:lnTo>
                    <a:pt x="2944813" y="758825"/>
                  </a:lnTo>
                  <a:lnTo>
                    <a:pt x="2944813" y="861834"/>
                  </a:lnTo>
                  <a:lnTo>
                    <a:pt x="2702389" y="861834"/>
                  </a:lnTo>
                  <a:lnTo>
                    <a:pt x="2702389" y="1063625"/>
                  </a:lnTo>
                  <a:lnTo>
                    <a:pt x="278938" y="1063625"/>
                  </a:lnTo>
                  <a:lnTo>
                    <a:pt x="278938" y="861834"/>
                  </a:lnTo>
                  <a:lnTo>
                    <a:pt x="36513" y="861834"/>
                  </a:lnTo>
                  <a:lnTo>
                    <a:pt x="36513" y="758825"/>
                  </a:lnTo>
                  <a:close/>
                  <a:moveTo>
                    <a:pt x="1490531" y="184150"/>
                  </a:moveTo>
                  <a:lnTo>
                    <a:pt x="1498713" y="184414"/>
                  </a:lnTo>
                  <a:lnTo>
                    <a:pt x="1507159" y="184942"/>
                  </a:lnTo>
                  <a:lnTo>
                    <a:pt x="1515341" y="185997"/>
                  </a:lnTo>
                  <a:lnTo>
                    <a:pt x="1523259" y="187053"/>
                  </a:lnTo>
                  <a:lnTo>
                    <a:pt x="1530913" y="188901"/>
                  </a:lnTo>
                  <a:lnTo>
                    <a:pt x="1538831" y="191276"/>
                  </a:lnTo>
                  <a:lnTo>
                    <a:pt x="1546222" y="193916"/>
                  </a:lnTo>
                  <a:lnTo>
                    <a:pt x="1553612" y="196819"/>
                  </a:lnTo>
                  <a:lnTo>
                    <a:pt x="1560738" y="199722"/>
                  </a:lnTo>
                  <a:lnTo>
                    <a:pt x="1567864" y="203417"/>
                  </a:lnTo>
                  <a:lnTo>
                    <a:pt x="1574727" y="207640"/>
                  </a:lnTo>
                  <a:lnTo>
                    <a:pt x="1581061" y="211599"/>
                  </a:lnTo>
                  <a:lnTo>
                    <a:pt x="1587660" y="216086"/>
                  </a:lnTo>
                  <a:lnTo>
                    <a:pt x="1593466" y="220837"/>
                  </a:lnTo>
                  <a:lnTo>
                    <a:pt x="1599273" y="226116"/>
                  </a:lnTo>
                  <a:lnTo>
                    <a:pt x="1605343" y="231395"/>
                  </a:lnTo>
                  <a:lnTo>
                    <a:pt x="1610622" y="236937"/>
                  </a:lnTo>
                  <a:lnTo>
                    <a:pt x="1615373" y="242744"/>
                  </a:lnTo>
                  <a:lnTo>
                    <a:pt x="1620388" y="249078"/>
                  </a:lnTo>
                  <a:lnTo>
                    <a:pt x="1625139" y="255413"/>
                  </a:lnTo>
                  <a:lnTo>
                    <a:pt x="1629098" y="262011"/>
                  </a:lnTo>
                  <a:lnTo>
                    <a:pt x="1633057" y="268873"/>
                  </a:lnTo>
                  <a:lnTo>
                    <a:pt x="1636488" y="275736"/>
                  </a:lnTo>
                  <a:lnTo>
                    <a:pt x="1639919" y="282862"/>
                  </a:lnTo>
                  <a:lnTo>
                    <a:pt x="1642822" y="290252"/>
                  </a:lnTo>
                  <a:lnTo>
                    <a:pt x="1645198" y="297642"/>
                  </a:lnTo>
                  <a:lnTo>
                    <a:pt x="1647573" y="305297"/>
                  </a:lnTo>
                  <a:lnTo>
                    <a:pt x="1649157" y="312951"/>
                  </a:lnTo>
                  <a:lnTo>
                    <a:pt x="1650740" y="321133"/>
                  </a:lnTo>
                  <a:lnTo>
                    <a:pt x="1651796" y="329051"/>
                  </a:lnTo>
                  <a:lnTo>
                    <a:pt x="1652324" y="337497"/>
                  </a:lnTo>
                  <a:lnTo>
                    <a:pt x="1652588" y="345943"/>
                  </a:lnTo>
                  <a:lnTo>
                    <a:pt x="1652324" y="354125"/>
                  </a:lnTo>
                  <a:lnTo>
                    <a:pt x="1651796" y="362307"/>
                  </a:lnTo>
                  <a:lnTo>
                    <a:pt x="1650740" y="370489"/>
                  </a:lnTo>
                  <a:lnTo>
                    <a:pt x="1649157" y="378671"/>
                  </a:lnTo>
                  <a:lnTo>
                    <a:pt x="1647573" y="386325"/>
                  </a:lnTo>
                  <a:lnTo>
                    <a:pt x="1645198" y="394243"/>
                  </a:lnTo>
                  <a:lnTo>
                    <a:pt x="1642822" y="401633"/>
                  </a:lnTo>
                  <a:lnTo>
                    <a:pt x="1639919" y="409024"/>
                  </a:lnTo>
                  <a:lnTo>
                    <a:pt x="1636488" y="416150"/>
                  </a:lnTo>
                  <a:lnTo>
                    <a:pt x="1633057" y="423276"/>
                  </a:lnTo>
                  <a:lnTo>
                    <a:pt x="1629098" y="429875"/>
                  </a:lnTo>
                  <a:lnTo>
                    <a:pt x="1625139" y="436473"/>
                  </a:lnTo>
                  <a:lnTo>
                    <a:pt x="1620388" y="443071"/>
                  </a:lnTo>
                  <a:lnTo>
                    <a:pt x="1615373" y="448878"/>
                  </a:lnTo>
                  <a:lnTo>
                    <a:pt x="1610622" y="454685"/>
                  </a:lnTo>
                  <a:lnTo>
                    <a:pt x="1605343" y="460755"/>
                  </a:lnTo>
                  <a:lnTo>
                    <a:pt x="1599273" y="465770"/>
                  </a:lnTo>
                  <a:lnTo>
                    <a:pt x="1593466" y="471049"/>
                  </a:lnTo>
                  <a:lnTo>
                    <a:pt x="1587660" y="475800"/>
                  </a:lnTo>
                  <a:lnTo>
                    <a:pt x="1581061" y="480550"/>
                  </a:lnTo>
                  <a:lnTo>
                    <a:pt x="1574727" y="484510"/>
                  </a:lnTo>
                  <a:lnTo>
                    <a:pt x="1567864" y="488469"/>
                  </a:lnTo>
                  <a:lnTo>
                    <a:pt x="1560738" y="491900"/>
                  </a:lnTo>
                  <a:lnTo>
                    <a:pt x="1553612" y="495331"/>
                  </a:lnTo>
                  <a:lnTo>
                    <a:pt x="1546222" y="497970"/>
                  </a:lnTo>
                  <a:lnTo>
                    <a:pt x="1538831" y="500874"/>
                  </a:lnTo>
                  <a:lnTo>
                    <a:pt x="1530913" y="502985"/>
                  </a:lnTo>
                  <a:lnTo>
                    <a:pt x="1523259" y="504569"/>
                  </a:lnTo>
                  <a:lnTo>
                    <a:pt x="1515341" y="506152"/>
                  </a:lnTo>
                  <a:lnTo>
                    <a:pt x="1507159" y="506944"/>
                  </a:lnTo>
                  <a:lnTo>
                    <a:pt x="1498713" y="507736"/>
                  </a:lnTo>
                  <a:lnTo>
                    <a:pt x="1490531" y="508000"/>
                  </a:lnTo>
                  <a:lnTo>
                    <a:pt x="1482085" y="507736"/>
                  </a:lnTo>
                  <a:lnTo>
                    <a:pt x="1474167" y="506944"/>
                  </a:lnTo>
                  <a:lnTo>
                    <a:pt x="1465721" y="506152"/>
                  </a:lnTo>
                  <a:lnTo>
                    <a:pt x="1458067" y="504569"/>
                  </a:lnTo>
                  <a:lnTo>
                    <a:pt x="1449885" y="502985"/>
                  </a:lnTo>
                  <a:lnTo>
                    <a:pt x="1442231" y="500874"/>
                  </a:lnTo>
                  <a:lnTo>
                    <a:pt x="1434840" y="497970"/>
                  </a:lnTo>
                  <a:lnTo>
                    <a:pt x="1427450" y="495331"/>
                  </a:lnTo>
                  <a:lnTo>
                    <a:pt x="1420324" y="491900"/>
                  </a:lnTo>
                  <a:lnTo>
                    <a:pt x="1413462" y="488469"/>
                  </a:lnTo>
                  <a:lnTo>
                    <a:pt x="1406599" y="484510"/>
                  </a:lnTo>
                  <a:lnTo>
                    <a:pt x="1399737" y="480550"/>
                  </a:lnTo>
                  <a:lnTo>
                    <a:pt x="1393666" y="475800"/>
                  </a:lnTo>
                  <a:lnTo>
                    <a:pt x="1387332" y="471049"/>
                  </a:lnTo>
                  <a:lnTo>
                    <a:pt x="1381525" y="465770"/>
                  </a:lnTo>
                  <a:lnTo>
                    <a:pt x="1375983" y="460755"/>
                  </a:lnTo>
                  <a:lnTo>
                    <a:pt x="1370704" y="454685"/>
                  </a:lnTo>
                  <a:lnTo>
                    <a:pt x="1365425" y="448878"/>
                  </a:lnTo>
                  <a:lnTo>
                    <a:pt x="1360938" y="443071"/>
                  </a:lnTo>
                  <a:lnTo>
                    <a:pt x="1356187" y="436473"/>
                  </a:lnTo>
                  <a:lnTo>
                    <a:pt x="1351964" y="429875"/>
                  </a:lnTo>
                  <a:lnTo>
                    <a:pt x="1348269" y="423276"/>
                  </a:lnTo>
                  <a:lnTo>
                    <a:pt x="1344310" y="416150"/>
                  </a:lnTo>
                  <a:lnTo>
                    <a:pt x="1341407" y="409024"/>
                  </a:lnTo>
                  <a:lnTo>
                    <a:pt x="1338240" y="401633"/>
                  </a:lnTo>
                  <a:lnTo>
                    <a:pt x="1335864" y="394243"/>
                  </a:lnTo>
                  <a:lnTo>
                    <a:pt x="1333489" y="386325"/>
                  </a:lnTo>
                  <a:lnTo>
                    <a:pt x="1331641" y="378671"/>
                  </a:lnTo>
                  <a:lnTo>
                    <a:pt x="1330586" y="370489"/>
                  </a:lnTo>
                  <a:lnTo>
                    <a:pt x="1329266" y="362307"/>
                  </a:lnTo>
                  <a:lnTo>
                    <a:pt x="1328738" y="354125"/>
                  </a:lnTo>
                  <a:lnTo>
                    <a:pt x="1328738" y="345943"/>
                  </a:lnTo>
                  <a:lnTo>
                    <a:pt x="1328738" y="337497"/>
                  </a:lnTo>
                  <a:lnTo>
                    <a:pt x="1329266" y="329051"/>
                  </a:lnTo>
                  <a:lnTo>
                    <a:pt x="1330586" y="321133"/>
                  </a:lnTo>
                  <a:lnTo>
                    <a:pt x="1331641" y="312951"/>
                  </a:lnTo>
                  <a:lnTo>
                    <a:pt x="1333489" y="305297"/>
                  </a:lnTo>
                  <a:lnTo>
                    <a:pt x="1335864" y="297642"/>
                  </a:lnTo>
                  <a:lnTo>
                    <a:pt x="1338240" y="290252"/>
                  </a:lnTo>
                  <a:lnTo>
                    <a:pt x="1341407" y="282862"/>
                  </a:lnTo>
                  <a:lnTo>
                    <a:pt x="1344310" y="275736"/>
                  </a:lnTo>
                  <a:lnTo>
                    <a:pt x="1348269" y="268873"/>
                  </a:lnTo>
                  <a:lnTo>
                    <a:pt x="1351964" y="262011"/>
                  </a:lnTo>
                  <a:lnTo>
                    <a:pt x="1356187" y="255413"/>
                  </a:lnTo>
                  <a:lnTo>
                    <a:pt x="1360938" y="249078"/>
                  </a:lnTo>
                  <a:lnTo>
                    <a:pt x="1365425" y="242744"/>
                  </a:lnTo>
                  <a:lnTo>
                    <a:pt x="1370704" y="236937"/>
                  </a:lnTo>
                  <a:lnTo>
                    <a:pt x="1375983" y="231395"/>
                  </a:lnTo>
                  <a:lnTo>
                    <a:pt x="1381525" y="226116"/>
                  </a:lnTo>
                  <a:lnTo>
                    <a:pt x="1387332" y="220837"/>
                  </a:lnTo>
                  <a:lnTo>
                    <a:pt x="1393666" y="216086"/>
                  </a:lnTo>
                  <a:lnTo>
                    <a:pt x="1399737" y="211599"/>
                  </a:lnTo>
                  <a:lnTo>
                    <a:pt x="1406599" y="207640"/>
                  </a:lnTo>
                  <a:lnTo>
                    <a:pt x="1413462" y="203417"/>
                  </a:lnTo>
                  <a:lnTo>
                    <a:pt x="1420324" y="199722"/>
                  </a:lnTo>
                  <a:lnTo>
                    <a:pt x="1427450" y="196819"/>
                  </a:lnTo>
                  <a:lnTo>
                    <a:pt x="1434840" y="193916"/>
                  </a:lnTo>
                  <a:lnTo>
                    <a:pt x="1442231" y="191276"/>
                  </a:lnTo>
                  <a:lnTo>
                    <a:pt x="1449885" y="188901"/>
                  </a:lnTo>
                  <a:lnTo>
                    <a:pt x="1458067" y="187053"/>
                  </a:lnTo>
                  <a:lnTo>
                    <a:pt x="1465721" y="185997"/>
                  </a:lnTo>
                  <a:lnTo>
                    <a:pt x="1474167" y="184942"/>
                  </a:lnTo>
                  <a:lnTo>
                    <a:pt x="1482085" y="184414"/>
                  </a:lnTo>
                  <a:lnTo>
                    <a:pt x="1490531" y="184150"/>
                  </a:lnTo>
                  <a:close/>
                  <a:moveTo>
                    <a:pt x="1490531" y="89093"/>
                  </a:moveTo>
                  <a:lnTo>
                    <a:pt x="1477033" y="89357"/>
                  </a:lnTo>
                  <a:lnTo>
                    <a:pt x="1464065" y="90151"/>
                  </a:lnTo>
                  <a:lnTo>
                    <a:pt x="1451097" y="91737"/>
                  </a:lnTo>
                  <a:lnTo>
                    <a:pt x="1438658" y="94116"/>
                  </a:lnTo>
                  <a:lnTo>
                    <a:pt x="1425955" y="97024"/>
                  </a:lnTo>
                  <a:lnTo>
                    <a:pt x="1413781" y="100461"/>
                  </a:lnTo>
                  <a:lnTo>
                    <a:pt x="1401871" y="104427"/>
                  </a:lnTo>
                  <a:lnTo>
                    <a:pt x="1390226" y="109185"/>
                  </a:lnTo>
                  <a:lnTo>
                    <a:pt x="1378846" y="114473"/>
                  </a:lnTo>
                  <a:lnTo>
                    <a:pt x="1367731" y="120025"/>
                  </a:lnTo>
                  <a:lnTo>
                    <a:pt x="1356880" y="126105"/>
                  </a:lnTo>
                  <a:lnTo>
                    <a:pt x="1346293" y="132979"/>
                  </a:lnTo>
                  <a:lnTo>
                    <a:pt x="1336237" y="140117"/>
                  </a:lnTo>
                  <a:lnTo>
                    <a:pt x="1326444" y="147784"/>
                  </a:lnTo>
                  <a:lnTo>
                    <a:pt x="1316917" y="155979"/>
                  </a:lnTo>
                  <a:lnTo>
                    <a:pt x="1307918" y="164175"/>
                  </a:lnTo>
                  <a:lnTo>
                    <a:pt x="1299714" y="173163"/>
                  </a:lnTo>
                  <a:lnTo>
                    <a:pt x="1291510" y="182681"/>
                  </a:lnTo>
                  <a:lnTo>
                    <a:pt x="1283835" y="192462"/>
                  </a:lnTo>
                  <a:lnTo>
                    <a:pt x="1276689" y="202508"/>
                  </a:lnTo>
                  <a:lnTo>
                    <a:pt x="1269808" y="212819"/>
                  </a:lnTo>
                  <a:lnTo>
                    <a:pt x="1263721" y="223658"/>
                  </a:lnTo>
                  <a:lnTo>
                    <a:pt x="1258163" y="235026"/>
                  </a:lnTo>
                  <a:lnTo>
                    <a:pt x="1252870" y="246130"/>
                  </a:lnTo>
                  <a:lnTo>
                    <a:pt x="1248106" y="257762"/>
                  </a:lnTo>
                  <a:lnTo>
                    <a:pt x="1244136" y="269923"/>
                  </a:lnTo>
                  <a:lnTo>
                    <a:pt x="1240696" y="282084"/>
                  </a:lnTo>
                  <a:lnTo>
                    <a:pt x="1237785" y="294510"/>
                  </a:lnTo>
                  <a:lnTo>
                    <a:pt x="1235403" y="307200"/>
                  </a:lnTo>
                  <a:lnTo>
                    <a:pt x="1233815" y="320154"/>
                  </a:lnTo>
                  <a:lnTo>
                    <a:pt x="1233021" y="333108"/>
                  </a:lnTo>
                  <a:lnTo>
                    <a:pt x="1232756" y="346591"/>
                  </a:lnTo>
                  <a:lnTo>
                    <a:pt x="1233021" y="359809"/>
                  </a:lnTo>
                  <a:lnTo>
                    <a:pt x="1233815" y="372764"/>
                  </a:lnTo>
                  <a:lnTo>
                    <a:pt x="1235403" y="385982"/>
                  </a:lnTo>
                  <a:lnTo>
                    <a:pt x="1237785" y="398143"/>
                  </a:lnTo>
                  <a:lnTo>
                    <a:pt x="1240696" y="410833"/>
                  </a:lnTo>
                  <a:lnTo>
                    <a:pt x="1244136" y="422994"/>
                  </a:lnTo>
                  <a:lnTo>
                    <a:pt x="1248106" y="435155"/>
                  </a:lnTo>
                  <a:lnTo>
                    <a:pt x="1252870" y="446788"/>
                  </a:lnTo>
                  <a:lnTo>
                    <a:pt x="1258163" y="458420"/>
                  </a:lnTo>
                  <a:lnTo>
                    <a:pt x="1263721" y="469259"/>
                  </a:lnTo>
                  <a:lnTo>
                    <a:pt x="1269808" y="480098"/>
                  </a:lnTo>
                  <a:lnTo>
                    <a:pt x="1276689" y="490673"/>
                  </a:lnTo>
                  <a:lnTo>
                    <a:pt x="1283835" y="500719"/>
                  </a:lnTo>
                  <a:lnTo>
                    <a:pt x="1291510" y="510501"/>
                  </a:lnTo>
                  <a:lnTo>
                    <a:pt x="1299714" y="519754"/>
                  </a:lnTo>
                  <a:lnTo>
                    <a:pt x="1307918" y="528743"/>
                  </a:lnTo>
                  <a:lnTo>
                    <a:pt x="1316917" y="537467"/>
                  </a:lnTo>
                  <a:lnTo>
                    <a:pt x="1326444" y="545398"/>
                  </a:lnTo>
                  <a:lnTo>
                    <a:pt x="1336237" y="552801"/>
                  </a:lnTo>
                  <a:lnTo>
                    <a:pt x="1346293" y="560203"/>
                  </a:lnTo>
                  <a:lnTo>
                    <a:pt x="1356880" y="566812"/>
                  </a:lnTo>
                  <a:lnTo>
                    <a:pt x="1367731" y="573157"/>
                  </a:lnTo>
                  <a:lnTo>
                    <a:pt x="1378846" y="578973"/>
                  </a:lnTo>
                  <a:lnTo>
                    <a:pt x="1390226" y="583996"/>
                  </a:lnTo>
                  <a:lnTo>
                    <a:pt x="1401871" y="588491"/>
                  </a:lnTo>
                  <a:lnTo>
                    <a:pt x="1413781" y="592456"/>
                  </a:lnTo>
                  <a:lnTo>
                    <a:pt x="1425955" y="595893"/>
                  </a:lnTo>
                  <a:lnTo>
                    <a:pt x="1438658" y="599066"/>
                  </a:lnTo>
                  <a:lnTo>
                    <a:pt x="1451097" y="601181"/>
                  </a:lnTo>
                  <a:lnTo>
                    <a:pt x="1464065" y="602767"/>
                  </a:lnTo>
                  <a:lnTo>
                    <a:pt x="1477033" y="604089"/>
                  </a:lnTo>
                  <a:lnTo>
                    <a:pt x="1490531" y="604353"/>
                  </a:lnTo>
                  <a:lnTo>
                    <a:pt x="1503763" y="604089"/>
                  </a:lnTo>
                  <a:lnTo>
                    <a:pt x="1516732" y="602767"/>
                  </a:lnTo>
                  <a:lnTo>
                    <a:pt x="1529964" y="601181"/>
                  </a:lnTo>
                  <a:lnTo>
                    <a:pt x="1542668" y="599066"/>
                  </a:lnTo>
                  <a:lnTo>
                    <a:pt x="1555107" y="595893"/>
                  </a:lnTo>
                  <a:lnTo>
                    <a:pt x="1567016" y="592456"/>
                  </a:lnTo>
                  <a:lnTo>
                    <a:pt x="1579190" y="588491"/>
                  </a:lnTo>
                  <a:lnTo>
                    <a:pt x="1591100" y="583996"/>
                  </a:lnTo>
                  <a:lnTo>
                    <a:pt x="1602480" y="578973"/>
                  </a:lnTo>
                  <a:lnTo>
                    <a:pt x="1613331" y="573157"/>
                  </a:lnTo>
                  <a:lnTo>
                    <a:pt x="1624182" y="566812"/>
                  </a:lnTo>
                  <a:lnTo>
                    <a:pt x="1634768" y="560203"/>
                  </a:lnTo>
                  <a:lnTo>
                    <a:pt x="1645090" y="552801"/>
                  </a:lnTo>
                  <a:lnTo>
                    <a:pt x="1654617" y="545398"/>
                  </a:lnTo>
                  <a:lnTo>
                    <a:pt x="1663880" y="537467"/>
                  </a:lnTo>
                  <a:lnTo>
                    <a:pt x="1672879" y="528743"/>
                  </a:lnTo>
                  <a:lnTo>
                    <a:pt x="1681612" y="519754"/>
                  </a:lnTo>
                  <a:lnTo>
                    <a:pt x="1689552" y="510501"/>
                  </a:lnTo>
                  <a:lnTo>
                    <a:pt x="1697491" y="500719"/>
                  </a:lnTo>
                  <a:lnTo>
                    <a:pt x="1704637" y="490673"/>
                  </a:lnTo>
                  <a:lnTo>
                    <a:pt x="1710989" y="480098"/>
                  </a:lnTo>
                  <a:lnTo>
                    <a:pt x="1717341" y="469259"/>
                  </a:lnTo>
                  <a:lnTo>
                    <a:pt x="1723163" y="458420"/>
                  </a:lnTo>
                  <a:lnTo>
                    <a:pt x="1728456" y="446788"/>
                  </a:lnTo>
                  <a:lnTo>
                    <a:pt x="1732691" y="435155"/>
                  </a:lnTo>
                  <a:lnTo>
                    <a:pt x="1736925" y="422994"/>
                  </a:lnTo>
                  <a:lnTo>
                    <a:pt x="1740630" y="410833"/>
                  </a:lnTo>
                  <a:lnTo>
                    <a:pt x="1743277" y="398143"/>
                  </a:lnTo>
                  <a:lnTo>
                    <a:pt x="1745394" y="385982"/>
                  </a:lnTo>
                  <a:lnTo>
                    <a:pt x="1747511" y="372764"/>
                  </a:lnTo>
                  <a:lnTo>
                    <a:pt x="1748305" y="359809"/>
                  </a:lnTo>
                  <a:lnTo>
                    <a:pt x="1748570" y="346591"/>
                  </a:lnTo>
                  <a:lnTo>
                    <a:pt x="1748305" y="333108"/>
                  </a:lnTo>
                  <a:lnTo>
                    <a:pt x="1747511" y="320154"/>
                  </a:lnTo>
                  <a:lnTo>
                    <a:pt x="1745394" y="307200"/>
                  </a:lnTo>
                  <a:lnTo>
                    <a:pt x="1743277" y="294510"/>
                  </a:lnTo>
                  <a:lnTo>
                    <a:pt x="1740630" y="282084"/>
                  </a:lnTo>
                  <a:lnTo>
                    <a:pt x="1736925" y="269923"/>
                  </a:lnTo>
                  <a:lnTo>
                    <a:pt x="1732691" y="257762"/>
                  </a:lnTo>
                  <a:lnTo>
                    <a:pt x="1728456" y="246130"/>
                  </a:lnTo>
                  <a:lnTo>
                    <a:pt x="1723163" y="235026"/>
                  </a:lnTo>
                  <a:lnTo>
                    <a:pt x="1717341" y="223658"/>
                  </a:lnTo>
                  <a:lnTo>
                    <a:pt x="1710989" y="212819"/>
                  </a:lnTo>
                  <a:lnTo>
                    <a:pt x="1704637" y="202508"/>
                  </a:lnTo>
                  <a:lnTo>
                    <a:pt x="1697491" y="192462"/>
                  </a:lnTo>
                  <a:lnTo>
                    <a:pt x="1689552" y="182681"/>
                  </a:lnTo>
                  <a:lnTo>
                    <a:pt x="1681612" y="173163"/>
                  </a:lnTo>
                  <a:lnTo>
                    <a:pt x="1672879" y="164175"/>
                  </a:lnTo>
                  <a:lnTo>
                    <a:pt x="1663880" y="155979"/>
                  </a:lnTo>
                  <a:lnTo>
                    <a:pt x="1654617" y="147784"/>
                  </a:lnTo>
                  <a:lnTo>
                    <a:pt x="1645090" y="140117"/>
                  </a:lnTo>
                  <a:lnTo>
                    <a:pt x="1634768" y="132979"/>
                  </a:lnTo>
                  <a:lnTo>
                    <a:pt x="1624182" y="126105"/>
                  </a:lnTo>
                  <a:lnTo>
                    <a:pt x="1613331" y="120025"/>
                  </a:lnTo>
                  <a:lnTo>
                    <a:pt x="1602480" y="114473"/>
                  </a:lnTo>
                  <a:lnTo>
                    <a:pt x="1591100" y="109185"/>
                  </a:lnTo>
                  <a:lnTo>
                    <a:pt x="1579190" y="104427"/>
                  </a:lnTo>
                  <a:lnTo>
                    <a:pt x="1567016" y="100461"/>
                  </a:lnTo>
                  <a:lnTo>
                    <a:pt x="1555107" y="97024"/>
                  </a:lnTo>
                  <a:lnTo>
                    <a:pt x="1542668" y="94116"/>
                  </a:lnTo>
                  <a:lnTo>
                    <a:pt x="1529964" y="91737"/>
                  </a:lnTo>
                  <a:lnTo>
                    <a:pt x="1516732" y="90151"/>
                  </a:lnTo>
                  <a:lnTo>
                    <a:pt x="1503763" y="89357"/>
                  </a:lnTo>
                  <a:lnTo>
                    <a:pt x="1490531" y="89093"/>
                  </a:lnTo>
                  <a:close/>
                  <a:moveTo>
                    <a:pt x="1490531" y="0"/>
                  </a:moveTo>
                  <a:lnTo>
                    <a:pt x="2944813" y="660400"/>
                  </a:lnTo>
                  <a:lnTo>
                    <a:pt x="36513" y="660400"/>
                  </a:lnTo>
                  <a:lnTo>
                    <a:pt x="1490531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605" y="4228361"/>
              <a:ext cx="769848" cy="452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latin typeface="+mj-ea"/>
                  <a:ea typeface="+mj-ea"/>
                </a:rPr>
                <a:t>……</a:t>
              </a:r>
            </a:p>
          </p:txBody>
        </p:sp>
      </p:grpSp>
      <p:sp>
        <p:nvSpPr>
          <p:cNvPr id="19" name="左大括号 18"/>
          <p:cNvSpPr/>
          <p:nvPr/>
        </p:nvSpPr>
        <p:spPr>
          <a:xfrm>
            <a:off x="4819671" y="1861805"/>
            <a:ext cx="712440" cy="3861555"/>
          </a:xfrm>
          <a:prstGeom prst="leftBrace">
            <a:avLst>
              <a:gd name="adj1" fmla="val 45004"/>
              <a:gd name="adj2" fmla="val 5000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868175" y="1932880"/>
            <a:ext cx="1174639" cy="4931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日常购买商品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868175" y="2546817"/>
            <a:ext cx="1174639" cy="4931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日常浏览记录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68174" y="3160754"/>
            <a:ext cx="1174639" cy="4931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收货地址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868175" y="3774691"/>
            <a:ext cx="1174639" cy="4931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收货人信息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868174" y="4388628"/>
            <a:ext cx="1174639" cy="4931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购买商品评论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68173" y="5002564"/>
            <a:ext cx="1174639" cy="4931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+mj-ea"/>
                <a:ea typeface="+mj-ea"/>
              </a:rPr>
              <a:t>……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7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271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四大发明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  <a:sym typeface="Microsoft YaHei"/>
              </a:rPr>
              <a:t>-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  <a:sym typeface="Microsoft YaHei"/>
              </a:rPr>
              <a:t>造纸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3941" y="1702181"/>
            <a:ext cx="321033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“造纸”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－大数据征信模型体系，京东金融也透露了其打造信用评分产品“白热度”，依托大数据征信，目前已经完成了超过一亿的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用户评分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，未来白热度将从身份特征画像、个人用户评估、履约历史评价、关系网络评估、网络行为偏好及信用风险预测六个维度刻画用户，为用户进行风险评估时提供 更多有价值的参考，也增强了风险管理模式的有效性和可控性。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63876" y="1682618"/>
            <a:ext cx="5271493" cy="3378994"/>
            <a:chOff x="1401763" y="1663700"/>
            <a:chExt cx="6155245" cy="4505325"/>
          </a:xfrm>
        </p:grpSpPr>
        <p:sp>
          <p:nvSpPr>
            <p:cNvPr id="6" name="MH_Other_1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2736850" y="2265363"/>
              <a:ext cx="3692525" cy="3198812"/>
            </a:xfrm>
            <a:custGeom>
              <a:avLst/>
              <a:gdLst>
                <a:gd name="T0" fmla="*/ 2147483646 w 3100"/>
                <a:gd name="T1" fmla="*/ 0 h 2686"/>
                <a:gd name="T2" fmla="*/ 2147483646 w 3100"/>
                <a:gd name="T3" fmla="*/ 2147483646 h 2686"/>
                <a:gd name="T4" fmla="*/ 2147483646 w 3100"/>
                <a:gd name="T5" fmla="*/ 2147483646 h 2686"/>
                <a:gd name="T6" fmla="*/ 2147483646 w 3100"/>
                <a:gd name="T7" fmla="*/ 2147483646 h 2686"/>
                <a:gd name="T8" fmla="*/ 0 w 3100"/>
                <a:gd name="T9" fmla="*/ 2147483646 h 2686"/>
                <a:gd name="T10" fmla="*/ 2147483646 w 3100"/>
                <a:gd name="T11" fmla="*/ 0 h 2686"/>
                <a:gd name="T12" fmla="*/ 2147483646 w 3100"/>
                <a:gd name="T13" fmla="*/ 0 h 26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00" h="2686">
                  <a:moveTo>
                    <a:pt x="2326" y="0"/>
                  </a:moveTo>
                  <a:lnTo>
                    <a:pt x="3100" y="1344"/>
                  </a:lnTo>
                  <a:lnTo>
                    <a:pt x="2326" y="2686"/>
                  </a:lnTo>
                  <a:lnTo>
                    <a:pt x="774" y="2686"/>
                  </a:lnTo>
                  <a:lnTo>
                    <a:pt x="0" y="1344"/>
                  </a:lnTo>
                  <a:lnTo>
                    <a:pt x="774" y="0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MH_Other_2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3660775" y="2268538"/>
              <a:ext cx="2770188" cy="1600200"/>
            </a:xfrm>
            <a:custGeom>
              <a:avLst/>
              <a:gdLst>
                <a:gd name="T0" fmla="*/ 2147483646 w 3407"/>
                <a:gd name="T1" fmla="*/ 0 h 1968"/>
                <a:gd name="T2" fmla="*/ 0 w 3407"/>
                <a:gd name="T3" fmla="*/ 0 h 1968"/>
                <a:gd name="T4" fmla="*/ 2147483646 w 3407"/>
                <a:gd name="T5" fmla="*/ 2147483646 h 1968"/>
                <a:gd name="T6" fmla="*/ 2147483646 w 3407"/>
                <a:gd name="T7" fmla="*/ 0 h 1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07" h="1968">
                  <a:moveTo>
                    <a:pt x="2273" y="0"/>
                  </a:moveTo>
                  <a:lnTo>
                    <a:pt x="0" y="0"/>
                  </a:lnTo>
                  <a:lnTo>
                    <a:pt x="3407" y="1968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MH_Other_3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736850" y="2266950"/>
              <a:ext cx="2771775" cy="1600200"/>
            </a:xfrm>
            <a:custGeom>
              <a:avLst/>
              <a:gdLst>
                <a:gd name="T0" fmla="*/ 2147483646 w 3407"/>
                <a:gd name="T1" fmla="*/ 0 h 1968"/>
                <a:gd name="T2" fmla="*/ 2147483646 w 3407"/>
                <a:gd name="T3" fmla="*/ 0 h 1968"/>
                <a:gd name="T4" fmla="*/ 0 w 3407"/>
                <a:gd name="T5" fmla="*/ 2147483646 h 1968"/>
                <a:gd name="T6" fmla="*/ 2147483646 w 3407"/>
                <a:gd name="T7" fmla="*/ 0 h 1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07" h="1968">
                  <a:moveTo>
                    <a:pt x="3407" y="0"/>
                  </a:moveTo>
                  <a:lnTo>
                    <a:pt x="1134" y="0"/>
                  </a:lnTo>
                  <a:lnTo>
                    <a:pt x="0" y="1968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MH_Other_4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36850" y="3868738"/>
              <a:ext cx="2771775" cy="1598612"/>
            </a:xfrm>
            <a:custGeom>
              <a:avLst/>
              <a:gdLst>
                <a:gd name="T0" fmla="*/ 0 w 3407"/>
                <a:gd name="T1" fmla="*/ 0 h 1965"/>
                <a:gd name="T2" fmla="*/ 2147483646 w 3407"/>
                <a:gd name="T3" fmla="*/ 2147483646 h 1965"/>
                <a:gd name="T4" fmla="*/ 2147483646 w 3407"/>
                <a:gd name="T5" fmla="*/ 2147483646 h 1965"/>
                <a:gd name="T6" fmla="*/ 0 w 3407"/>
                <a:gd name="T7" fmla="*/ 0 h 19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07" h="1965">
                  <a:moveTo>
                    <a:pt x="0" y="0"/>
                  </a:moveTo>
                  <a:lnTo>
                    <a:pt x="1134" y="1965"/>
                  </a:lnTo>
                  <a:lnTo>
                    <a:pt x="3407" y="1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Other_5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660775" y="3868738"/>
              <a:ext cx="2770188" cy="1598612"/>
            </a:xfrm>
            <a:custGeom>
              <a:avLst/>
              <a:gdLst>
                <a:gd name="T0" fmla="*/ 2147483646 w 3407"/>
                <a:gd name="T1" fmla="*/ 0 h 1965"/>
                <a:gd name="T2" fmla="*/ 0 w 3407"/>
                <a:gd name="T3" fmla="*/ 2147483646 h 1965"/>
                <a:gd name="T4" fmla="*/ 2147483646 w 3407"/>
                <a:gd name="T5" fmla="*/ 2147483646 h 1965"/>
                <a:gd name="T6" fmla="*/ 2147483646 w 3407"/>
                <a:gd name="T7" fmla="*/ 0 h 19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407" h="1965">
                  <a:moveTo>
                    <a:pt x="3407" y="0"/>
                  </a:moveTo>
                  <a:lnTo>
                    <a:pt x="0" y="1965"/>
                  </a:lnTo>
                  <a:lnTo>
                    <a:pt x="2273" y="1965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rgbClr val="FFFFFF">
                <a:alpha val="2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MH_Other_6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735263" y="2257425"/>
              <a:ext cx="3644900" cy="3154363"/>
            </a:xfrm>
            <a:custGeom>
              <a:avLst/>
              <a:gdLst>
                <a:gd name="T0" fmla="*/ 2147483646 w 3061"/>
                <a:gd name="T1" fmla="*/ 0 h 2649"/>
                <a:gd name="T2" fmla="*/ 2147483646 w 3061"/>
                <a:gd name="T3" fmla="*/ 2147483646 h 2649"/>
                <a:gd name="T4" fmla="*/ 2147483646 w 3061"/>
                <a:gd name="T5" fmla="*/ 2147483646 h 2649"/>
                <a:gd name="T6" fmla="*/ 2147483646 w 3061"/>
                <a:gd name="T7" fmla="*/ 2147483646 h 2649"/>
                <a:gd name="T8" fmla="*/ 0 w 3061"/>
                <a:gd name="T9" fmla="*/ 2147483646 h 2649"/>
                <a:gd name="T10" fmla="*/ 2147483646 w 3061"/>
                <a:gd name="T11" fmla="*/ 0 h 2649"/>
                <a:gd name="T12" fmla="*/ 2147483646 w 3061"/>
                <a:gd name="T13" fmla="*/ 0 h 26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61" h="2649">
                  <a:moveTo>
                    <a:pt x="2297" y="0"/>
                  </a:moveTo>
                  <a:lnTo>
                    <a:pt x="3061" y="1325"/>
                  </a:lnTo>
                  <a:lnTo>
                    <a:pt x="2297" y="2649"/>
                  </a:lnTo>
                  <a:lnTo>
                    <a:pt x="764" y="2649"/>
                  </a:lnTo>
                  <a:lnTo>
                    <a:pt x="0" y="1325"/>
                  </a:lnTo>
                  <a:lnTo>
                    <a:pt x="764" y="0"/>
                  </a:lnTo>
                  <a:lnTo>
                    <a:pt x="22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7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4557713" y="2257425"/>
              <a:ext cx="1822450" cy="1577975"/>
            </a:xfrm>
            <a:custGeom>
              <a:avLst/>
              <a:gdLst>
                <a:gd name="T0" fmla="*/ 2147483646 w 1531"/>
                <a:gd name="T1" fmla="*/ 0 h 1325"/>
                <a:gd name="T2" fmla="*/ 2147483646 w 1531"/>
                <a:gd name="T3" fmla="*/ 0 h 1325"/>
                <a:gd name="T4" fmla="*/ 0 w 1531"/>
                <a:gd name="T5" fmla="*/ 2147483646 h 1325"/>
                <a:gd name="T6" fmla="*/ 2147483646 w 1531"/>
                <a:gd name="T7" fmla="*/ 2147483646 h 1325"/>
                <a:gd name="T8" fmla="*/ 2147483646 w 1531"/>
                <a:gd name="T9" fmla="*/ 0 h 1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1" h="1325">
                  <a:moveTo>
                    <a:pt x="767" y="0"/>
                  </a:moveTo>
                  <a:lnTo>
                    <a:pt x="767" y="0"/>
                  </a:lnTo>
                  <a:lnTo>
                    <a:pt x="0" y="442"/>
                  </a:lnTo>
                  <a:lnTo>
                    <a:pt x="1531" y="1325"/>
                  </a:lnTo>
                  <a:lnTo>
                    <a:pt x="7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8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735263" y="3835400"/>
              <a:ext cx="2735262" cy="1576388"/>
            </a:xfrm>
            <a:custGeom>
              <a:avLst/>
              <a:gdLst>
                <a:gd name="T0" fmla="*/ 0 w 2297"/>
                <a:gd name="T1" fmla="*/ 0 h 1324"/>
                <a:gd name="T2" fmla="*/ 2147483646 w 2297"/>
                <a:gd name="T3" fmla="*/ 2147483646 h 1324"/>
                <a:gd name="T4" fmla="*/ 2147483646 w 2297"/>
                <a:gd name="T5" fmla="*/ 2147483646 h 1324"/>
                <a:gd name="T6" fmla="*/ 2147483646 w 2297"/>
                <a:gd name="T7" fmla="*/ 2147483646 h 1324"/>
                <a:gd name="T8" fmla="*/ 2147483646 w 2297"/>
                <a:gd name="T9" fmla="*/ 2147483646 h 1324"/>
                <a:gd name="T10" fmla="*/ 0 w 2297"/>
                <a:gd name="T11" fmla="*/ 0 h 13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97" h="1324">
                  <a:moveTo>
                    <a:pt x="0" y="0"/>
                  </a:moveTo>
                  <a:lnTo>
                    <a:pt x="764" y="1324"/>
                  </a:lnTo>
                  <a:lnTo>
                    <a:pt x="2297" y="1324"/>
                  </a:lnTo>
                  <a:lnTo>
                    <a:pt x="764" y="1324"/>
                  </a:lnTo>
                  <a:lnTo>
                    <a:pt x="1530" y="8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MH_Other_9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4557713" y="3835400"/>
              <a:ext cx="1822450" cy="1576388"/>
            </a:xfrm>
            <a:custGeom>
              <a:avLst/>
              <a:gdLst>
                <a:gd name="T0" fmla="*/ 2147483646 w 1531"/>
                <a:gd name="T1" fmla="*/ 0 h 1324"/>
                <a:gd name="T2" fmla="*/ 0 w 1531"/>
                <a:gd name="T3" fmla="*/ 2147483646 h 1324"/>
                <a:gd name="T4" fmla="*/ 2147483646 w 1531"/>
                <a:gd name="T5" fmla="*/ 2147483646 h 1324"/>
                <a:gd name="T6" fmla="*/ 2147483646 w 1531"/>
                <a:gd name="T7" fmla="*/ 0 h 13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1" h="1324">
                  <a:moveTo>
                    <a:pt x="1531" y="0"/>
                  </a:moveTo>
                  <a:lnTo>
                    <a:pt x="0" y="882"/>
                  </a:lnTo>
                  <a:lnTo>
                    <a:pt x="767" y="1324"/>
                  </a:lnTo>
                  <a:lnTo>
                    <a:pt x="15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10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644900" y="4884738"/>
              <a:ext cx="1825625" cy="527050"/>
            </a:xfrm>
            <a:custGeom>
              <a:avLst/>
              <a:gdLst>
                <a:gd name="T0" fmla="*/ 2147483646 w 1533"/>
                <a:gd name="T1" fmla="*/ 0 h 442"/>
                <a:gd name="T2" fmla="*/ 0 w 1533"/>
                <a:gd name="T3" fmla="*/ 2147483646 h 442"/>
                <a:gd name="T4" fmla="*/ 2147483646 w 1533"/>
                <a:gd name="T5" fmla="*/ 2147483646 h 442"/>
                <a:gd name="T6" fmla="*/ 2147483646 w 1533"/>
                <a:gd name="T7" fmla="*/ 0 h 4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3" h="442">
                  <a:moveTo>
                    <a:pt x="766" y="0"/>
                  </a:moveTo>
                  <a:lnTo>
                    <a:pt x="0" y="442"/>
                  </a:lnTo>
                  <a:lnTo>
                    <a:pt x="1533" y="442"/>
                  </a:lnTo>
                  <a:lnTo>
                    <a:pt x="7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Other_11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735263" y="2257425"/>
              <a:ext cx="1822450" cy="1577975"/>
            </a:xfrm>
            <a:custGeom>
              <a:avLst/>
              <a:gdLst>
                <a:gd name="T0" fmla="*/ 2147483646 w 1530"/>
                <a:gd name="T1" fmla="*/ 0 h 1325"/>
                <a:gd name="T2" fmla="*/ 2147483646 w 1530"/>
                <a:gd name="T3" fmla="*/ 0 h 1325"/>
                <a:gd name="T4" fmla="*/ 0 w 1530"/>
                <a:gd name="T5" fmla="*/ 2147483646 h 1325"/>
                <a:gd name="T6" fmla="*/ 2147483646 w 1530"/>
                <a:gd name="T7" fmla="*/ 2147483646 h 1325"/>
                <a:gd name="T8" fmla="*/ 2147483646 w 1530"/>
                <a:gd name="T9" fmla="*/ 0 h 1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0" h="1325">
                  <a:moveTo>
                    <a:pt x="764" y="0"/>
                  </a:moveTo>
                  <a:lnTo>
                    <a:pt x="764" y="0"/>
                  </a:lnTo>
                  <a:lnTo>
                    <a:pt x="0" y="1325"/>
                  </a:lnTo>
                  <a:lnTo>
                    <a:pt x="1530" y="442"/>
                  </a:lnTo>
                  <a:lnTo>
                    <a:pt x="7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12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644900" y="2257425"/>
              <a:ext cx="1825625" cy="525463"/>
            </a:xfrm>
            <a:custGeom>
              <a:avLst/>
              <a:gdLst>
                <a:gd name="T0" fmla="*/ 2147483646 w 1533"/>
                <a:gd name="T1" fmla="*/ 0 h 442"/>
                <a:gd name="T2" fmla="*/ 0 w 1533"/>
                <a:gd name="T3" fmla="*/ 0 h 442"/>
                <a:gd name="T4" fmla="*/ 2147483646 w 1533"/>
                <a:gd name="T5" fmla="*/ 2147483646 h 442"/>
                <a:gd name="T6" fmla="*/ 2147483646 w 1533"/>
                <a:gd name="T7" fmla="*/ 0 h 4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3" h="442">
                  <a:moveTo>
                    <a:pt x="1533" y="0"/>
                  </a:moveTo>
                  <a:lnTo>
                    <a:pt x="0" y="0"/>
                  </a:lnTo>
                  <a:lnTo>
                    <a:pt x="766" y="442"/>
                  </a:lnTo>
                  <a:lnTo>
                    <a:pt x="15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MH_Other_13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4110038" y="3154363"/>
              <a:ext cx="946150" cy="885825"/>
            </a:xfrm>
            <a:custGeom>
              <a:avLst/>
              <a:gdLst>
                <a:gd name="T0" fmla="*/ 2147483646 w 499"/>
                <a:gd name="T1" fmla="*/ 2147483646 h 467"/>
                <a:gd name="T2" fmla="*/ 2147483646 w 499"/>
                <a:gd name="T3" fmla="*/ 2147483646 h 467"/>
                <a:gd name="T4" fmla="*/ 2147483646 w 499"/>
                <a:gd name="T5" fmla="*/ 2147483646 h 467"/>
                <a:gd name="T6" fmla="*/ 2147483646 w 499"/>
                <a:gd name="T7" fmla="*/ 2147483646 h 467"/>
                <a:gd name="T8" fmla="*/ 2147483646 w 499"/>
                <a:gd name="T9" fmla="*/ 2147483646 h 467"/>
                <a:gd name="T10" fmla="*/ 2147483646 w 499"/>
                <a:gd name="T11" fmla="*/ 2147483646 h 467"/>
                <a:gd name="T12" fmla="*/ 2147483646 w 499"/>
                <a:gd name="T13" fmla="*/ 2147483646 h 467"/>
                <a:gd name="T14" fmla="*/ 2147483646 w 499"/>
                <a:gd name="T15" fmla="*/ 2147483646 h 467"/>
                <a:gd name="T16" fmla="*/ 2147483646 w 499"/>
                <a:gd name="T17" fmla="*/ 2147483646 h 467"/>
                <a:gd name="T18" fmla="*/ 2147483646 w 499"/>
                <a:gd name="T19" fmla="*/ 2147483646 h 467"/>
                <a:gd name="T20" fmla="*/ 2147483646 w 499"/>
                <a:gd name="T21" fmla="*/ 2147483646 h 467"/>
                <a:gd name="T22" fmla="*/ 2147483646 w 499"/>
                <a:gd name="T23" fmla="*/ 2147483646 h 467"/>
                <a:gd name="T24" fmla="*/ 2147483646 w 499"/>
                <a:gd name="T25" fmla="*/ 0 h 467"/>
                <a:gd name="T26" fmla="*/ 2147483646 w 499"/>
                <a:gd name="T27" fmla="*/ 2147483646 h 467"/>
                <a:gd name="T28" fmla="*/ 2147483646 w 499"/>
                <a:gd name="T29" fmla="*/ 2147483646 h 467"/>
                <a:gd name="T30" fmla="*/ 2147483646 w 499"/>
                <a:gd name="T31" fmla="*/ 2147483646 h 467"/>
                <a:gd name="T32" fmla="*/ 2147483646 w 499"/>
                <a:gd name="T33" fmla="*/ 2147483646 h 467"/>
                <a:gd name="T34" fmla="*/ 2147483646 w 499"/>
                <a:gd name="T35" fmla="*/ 2147483646 h 467"/>
                <a:gd name="T36" fmla="*/ 2147483646 w 499"/>
                <a:gd name="T37" fmla="*/ 2147483646 h 467"/>
                <a:gd name="T38" fmla="*/ 2147483646 w 499"/>
                <a:gd name="T39" fmla="*/ 2147483646 h 467"/>
                <a:gd name="T40" fmla="*/ 2147483646 w 499"/>
                <a:gd name="T41" fmla="*/ 2147483646 h 467"/>
                <a:gd name="T42" fmla="*/ 2147483646 w 499"/>
                <a:gd name="T43" fmla="*/ 2147483646 h 467"/>
                <a:gd name="T44" fmla="*/ 2147483646 w 499"/>
                <a:gd name="T45" fmla="*/ 2147483646 h 467"/>
                <a:gd name="T46" fmla="*/ 2147483646 w 499"/>
                <a:gd name="T47" fmla="*/ 2147483646 h 467"/>
                <a:gd name="T48" fmla="*/ 2147483646 w 499"/>
                <a:gd name="T49" fmla="*/ 2147483646 h 467"/>
                <a:gd name="T50" fmla="*/ 2147483646 w 499"/>
                <a:gd name="T51" fmla="*/ 2147483646 h 467"/>
                <a:gd name="T52" fmla="*/ 2147483646 w 499"/>
                <a:gd name="T53" fmla="*/ 2147483646 h 467"/>
                <a:gd name="T54" fmla="*/ 2147483646 w 499"/>
                <a:gd name="T55" fmla="*/ 2147483646 h 46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99" h="467">
                  <a:moveTo>
                    <a:pt x="9" y="467"/>
                  </a:moveTo>
                  <a:cubicBezTo>
                    <a:pt x="9" y="467"/>
                    <a:pt x="0" y="395"/>
                    <a:pt x="16" y="354"/>
                  </a:cubicBezTo>
                  <a:cubicBezTo>
                    <a:pt x="32" y="312"/>
                    <a:pt x="42" y="303"/>
                    <a:pt x="91" y="296"/>
                  </a:cubicBezTo>
                  <a:cubicBezTo>
                    <a:pt x="141" y="289"/>
                    <a:pt x="168" y="269"/>
                    <a:pt x="174" y="263"/>
                  </a:cubicBezTo>
                  <a:cubicBezTo>
                    <a:pt x="181" y="257"/>
                    <a:pt x="192" y="250"/>
                    <a:pt x="199" y="247"/>
                  </a:cubicBezTo>
                  <a:cubicBezTo>
                    <a:pt x="199" y="247"/>
                    <a:pt x="197" y="197"/>
                    <a:pt x="173" y="168"/>
                  </a:cubicBezTo>
                  <a:cubicBezTo>
                    <a:pt x="173" y="168"/>
                    <a:pt x="164" y="165"/>
                    <a:pt x="162" y="158"/>
                  </a:cubicBezTo>
                  <a:cubicBezTo>
                    <a:pt x="161" y="152"/>
                    <a:pt x="156" y="123"/>
                    <a:pt x="163" y="110"/>
                  </a:cubicBezTo>
                  <a:cubicBezTo>
                    <a:pt x="163" y="110"/>
                    <a:pt x="167" y="105"/>
                    <a:pt x="167" y="101"/>
                  </a:cubicBezTo>
                  <a:cubicBezTo>
                    <a:pt x="166" y="96"/>
                    <a:pt x="161" y="60"/>
                    <a:pt x="194" y="30"/>
                  </a:cubicBezTo>
                  <a:cubicBezTo>
                    <a:pt x="194" y="30"/>
                    <a:pt x="203" y="15"/>
                    <a:pt x="180" y="12"/>
                  </a:cubicBezTo>
                  <a:cubicBezTo>
                    <a:pt x="180" y="12"/>
                    <a:pt x="191" y="7"/>
                    <a:pt x="207" y="15"/>
                  </a:cubicBezTo>
                  <a:cubicBezTo>
                    <a:pt x="207" y="15"/>
                    <a:pt x="200" y="5"/>
                    <a:pt x="211" y="0"/>
                  </a:cubicBezTo>
                  <a:cubicBezTo>
                    <a:pt x="211" y="0"/>
                    <a:pt x="206" y="15"/>
                    <a:pt x="223" y="10"/>
                  </a:cubicBezTo>
                  <a:cubicBezTo>
                    <a:pt x="241" y="5"/>
                    <a:pt x="265" y="0"/>
                    <a:pt x="281" y="6"/>
                  </a:cubicBezTo>
                  <a:cubicBezTo>
                    <a:pt x="297" y="12"/>
                    <a:pt x="301" y="21"/>
                    <a:pt x="322" y="22"/>
                  </a:cubicBezTo>
                  <a:cubicBezTo>
                    <a:pt x="343" y="23"/>
                    <a:pt x="350" y="50"/>
                    <a:pt x="351" y="60"/>
                  </a:cubicBezTo>
                  <a:cubicBezTo>
                    <a:pt x="351" y="69"/>
                    <a:pt x="350" y="110"/>
                    <a:pt x="354" y="115"/>
                  </a:cubicBezTo>
                  <a:cubicBezTo>
                    <a:pt x="358" y="121"/>
                    <a:pt x="359" y="125"/>
                    <a:pt x="358" y="134"/>
                  </a:cubicBezTo>
                  <a:cubicBezTo>
                    <a:pt x="356" y="144"/>
                    <a:pt x="349" y="169"/>
                    <a:pt x="344" y="170"/>
                  </a:cubicBezTo>
                  <a:cubicBezTo>
                    <a:pt x="340" y="170"/>
                    <a:pt x="336" y="174"/>
                    <a:pt x="336" y="175"/>
                  </a:cubicBezTo>
                  <a:cubicBezTo>
                    <a:pt x="336" y="177"/>
                    <a:pt x="323" y="212"/>
                    <a:pt x="323" y="224"/>
                  </a:cubicBezTo>
                  <a:cubicBezTo>
                    <a:pt x="324" y="236"/>
                    <a:pt x="324" y="250"/>
                    <a:pt x="334" y="253"/>
                  </a:cubicBezTo>
                  <a:cubicBezTo>
                    <a:pt x="343" y="256"/>
                    <a:pt x="356" y="273"/>
                    <a:pt x="363" y="281"/>
                  </a:cubicBezTo>
                  <a:cubicBezTo>
                    <a:pt x="371" y="289"/>
                    <a:pt x="416" y="299"/>
                    <a:pt x="437" y="309"/>
                  </a:cubicBezTo>
                  <a:cubicBezTo>
                    <a:pt x="457" y="318"/>
                    <a:pt x="465" y="317"/>
                    <a:pt x="477" y="357"/>
                  </a:cubicBezTo>
                  <a:cubicBezTo>
                    <a:pt x="489" y="397"/>
                    <a:pt x="499" y="438"/>
                    <a:pt x="499" y="467"/>
                  </a:cubicBezTo>
                  <a:lnTo>
                    <a:pt x="9" y="46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14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459286" y="5586667"/>
              <a:ext cx="306387" cy="485775"/>
            </a:xfrm>
            <a:custGeom>
              <a:avLst/>
              <a:gdLst>
                <a:gd name="T0" fmla="*/ 2147483646 w 161"/>
                <a:gd name="T1" fmla="*/ 2147483646 h 256"/>
                <a:gd name="T2" fmla="*/ 2147483646 w 161"/>
                <a:gd name="T3" fmla="*/ 2147483646 h 256"/>
                <a:gd name="T4" fmla="*/ 2147483646 w 161"/>
                <a:gd name="T5" fmla="*/ 2147483646 h 256"/>
                <a:gd name="T6" fmla="*/ 2147483646 w 161"/>
                <a:gd name="T7" fmla="*/ 2147483646 h 256"/>
                <a:gd name="T8" fmla="*/ 0 w 161"/>
                <a:gd name="T9" fmla="*/ 2147483646 h 256"/>
                <a:gd name="T10" fmla="*/ 2147483646 w 161"/>
                <a:gd name="T11" fmla="*/ 2147483646 h 256"/>
                <a:gd name="T12" fmla="*/ 2147483646 w 161"/>
                <a:gd name="T13" fmla="*/ 2147483646 h 256"/>
                <a:gd name="T14" fmla="*/ 2147483646 w 161"/>
                <a:gd name="T15" fmla="*/ 2147483646 h 256"/>
                <a:gd name="T16" fmla="*/ 2147483646 w 161"/>
                <a:gd name="T17" fmla="*/ 2147483646 h 256"/>
                <a:gd name="T18" fmla="*/ 2147483646 w 161"/>
                <a:gd name="T19" fmla="*/ 2147483646 h 256"/>
                <a:gd name="T20" fmla="*/ 2147483646 w 161"/>
                <a:gd name="T21" fmla="*/ 2147483646 h 256"/>
                <a:gd name="T22" fmla="*/ 2147483646 w 161"/>
                <a:gd name="T23" fmla="*/ 2147483646 h 256"/>
                <a:gd name="T24" fmla="*/ 2147483646 w 161"/>
                <a:gd name="T25" fmla="*/ 2147483646 h 256"/>
                <a:gd name="T26" fmla="*/ 2147483646 w 161"/>
                <a:gd name="T27" fmla="*/ 2147483646 h 256"/>
                <a:gd name="T28" fmla="*/ 2147483646 w 161"/>
                <a:gd name="T29" fmla="*/ 2147483646 h 256"/>
                <a:gd name="T30" fmla="*/ 2147483646 w 161"/>
                <a:gd name="T31" fmla="*/ 2147483646 h 256"/>
                <a:gd name="T32" fmla="*/ 2147483646 w 161"/>
                <a:gd name="T33" fmla="*/ 0 h 256"/>
                <a:gd name="T34" fmla="*/ 2147483646 w 161"/>
                <a:gd name="T35" fmla="*/ 0 h 256"/>
                <a:gd name="T36" fmla="*/ 2147483646 w 161"/>
                <a:gd name="T37" fmla="*/ 2147483646 h 256"/>
                <a:gd name="T38" fmla="*/ 2147483646 w 161"/>
                <a:gd name="T39" fmla="*/ 2147483646 h 256"/>
                <a:gd name="T40" fmla="*/ 2147483646 w 161"/>
                <a:gd name="T41" fmla="*/ 2147483646 h 256"/>
                <a:gd name="T42" fmla="*/ 2147483646 w 161"/>
                <a:gd name="T43" fmla="*/ 2147483646 h 256"/>
                <a:gd name="T44" fmla="*/ 2147483646 w 161"/>
                <a:gd name="T45" fmla="*/ 2147483646 h 256"/>
                <a:gd name="T46" fmla="*/ 2147483646 w 161"/>
                <a:gd name="T47" fmla="*/ 2147483646 h 256"/>
                <a:gd name="T48" fmla="*/ 2147483646 w 161"/>
                <a:gd name="T49" fmla="*/ 2147483646 h 256"/>
                <a:gd name="T50" fmla="*/ 2147483646 w 161"/>
                <a:gd name="T51" fmla="*/ 2147483646 h 256"/>
                <a:gd name="T52" fmla="*/ 2147483646 w 161"/>
                <a:gd name="T53" fmla="*/ 2147483646 h 256"/>
                <a:gd name="T54" fmla="*/ 2147483646 w 161"/>
                <a:gd name="T55" fmla="*/ 2147483646 h 256"/>
                <a:gd name="T56" fmla="*/ 2147483646 w 161"/>
                <a:gd name="T57" fmla="*/ 2147483646 h 256"/>
                <a:gd name="T58" fmla="*/ 2147483646 w 161"/>
                <a:gd name="T59" fmla="*/ 2147483646 h 256"/>
                <a:gd name="T60" fmla="*/ 2147483646 w 161"/>
                <a:gd name="T61" fmla="*/ 2147483646 h 256"/>
                <a:gd name="T62" fmla="*/ 2147483646 w 161"/>
                <a:gd name="T63" fmla="*/ 2147483646 h 256"/>
                <a:gd name="T64" fmla="*/ 2147483646 w 161"/>
                <a:gd name="T65" fmla="*/ 2147483646 h 256"/>
                <a:gd name="T66" fmla="*/ 2147483646 w 161"/>
                <a:gd name="T67" fmla="*/ 2147483646 h 2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61" h="256">
                  <a:moveTo>
                    <a:pt x="93" y="256"/>
                  </a:moveTo>
                  <a:cubicBezTo>
                    <a:pt x="67" y="256"/>
                    <a:pt x="67" y="256"/>
                    <a:pt x="67" y="256"/>
                  </a:cubicBezTo>
                  <a:cubicBezTo>
                    <a:pt x="67" y="226"/>
                    <a:pt x="67" y="226"/>
                    <a:pt x="67" y="226"/>
                  </a:cubicBezTo>
                  <a:cubicBezTo>
                    <a:pt x="50" y="224"/>
                    <a:pt x="36" y="219"/>
                    <a:pt x="24" y="210"/>
                  </a:cubicBezTo>
                  <a:cubicBezTo>
                    <a:pt x="12" y="201"/>
                    <a:pt x="4" y="188"/>
                    <a:pt x="0" y="172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7" y="181"/>
                    <a:pt x="61" y="190"/>
                    <a:pt x="83" y="190"/>
                  </a:cubicBezTo>
                  <a:cubicBezTo>
                    <a:pt x="91" y="190"/>
                    <a:pt x="98" y="188"/>
                    <a:pt x="105" y="185"/>
                  </a:cubicBezTo>
                  <a:cubicBezTo>
                    <a:pt x="111" y="182"/>
                    <a:pt x="114" y="176"/>
                    <a:pt x="114" y="169"/>
                  </a:cubicBezTo>
                  <a:cubicBezTo>
                    <a:pt x="114" y="162"/>
                    <a:pt x="111" y="157"/>
                    <a:pt x="105" y="155"/>
                  </a:cubicBezTo>
                  <a:cubicBezTo>
                    <a:pt x="99" y="152"/>
                    <a:pt x="91" y="150"/>
                    <a:pt x="80" y="147"/>
                  </a:cubicBezTo>
                  <a:cubicBezTo>
                    <a:pt x="66" y="144"/>
                    <a:pt x="54" y="141"/>
                    <a:pt x="44" y="137"/>
                  </a:cubicBezTo>
                  <a:cubicBezTo>
                    <a:pt x="34" y="133"/>
                    <a:pt x="26" y="127"/>
                    <a:pt x="20" y="119"/>
                  </a:cubicBezTo>
                  <a:cubicBezTo>
                    <a:pt x="13" y="111"/>
                    <a:pt x="10" y="100"/>
                    <a:pt x="10" y="87"/>
                  </a:cubicBezTo>
                  <a:cubicBezTo>
                    <a:pt x="10" y="70"/>
                    <a:pt x="16" y="56"/>
                    <a:pt x="26" y="45"/>
                  </a:cubicBezTo>
                  <a:cubicBezTo>
                    <a:pt x="37" y="34"/>
                    <a:pt x="51" y="27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100" y="25"/>
                    <a:pt x="107" y="26"/>
                    <a:pt x="113" y="28"/>
                  </a:cubicBezTo>
                  <a:cubicBezTo>
                    <a:pt x="120" y="30"/>
                    <a:pt x="126" y="34"/>
                    <a:pt x="132" y="38"/>
                  </a:cubicBezTo>
                  <a:cubicBezTo>
                    <a:pt x="143" y="45"/>
                    <a:pt x="151" y="56"/>
                    <a:pt x="155" y="70"/>
                  </a:cubicBezTo>
                  <a:cubicBezTo>
                    <a:pt x="116" y="83"/>
                    <a:pt x="116" y="83"/>
                    <a:pt x="116" y="83"/>
                  </a:cubicBezTo>
                  <a:cubicBezTo>
                    <a:pt x="111" y="68"/>
                    <a:pt x="100" y="60"/>
                    <a:pt x="83" y="60"/>
                  </a:cubicBezTo>
                  <a:cubicBezTo>
                    <a:pt x="64" y="60"/>
                    <a:pt x="55" y="66"/>
                    <a:pt x="55" y="78"/>
                  </a:cubicBezTo>
                  <a:cubicBezTo>
                    <a:pt x="55" y="85"/>
                    <a:pt x="58" y="89"/>
                    <a:pt x="63" y="92"/>
                  </a:cubicBezTo>
                  <a:cubicBezTo>
                    <a:pt x="67" y="94"/>
                    <a:pt x="74" y="96"/>
                    <a:pt x="84" y="98"/>
                  </a:cubicBezTo>
                  <a:cubicBezTo>
                    <a:pt x="108" y="103"/>
                    <a:pt x="124" y="108"/>
                    <a:pt x="134" y="114"/>
                  </a:cubicBezTo>
                  <a:cubicBezTo>
                    <a:pt x="152" y="125"/>
                    <a:pt x="161" y="141"/>
                    <a:pt x="161" y="162"/>
                  </a:cubicBezTo>
                  <a:cubicBezTo>
                    <a:pt x="161" y="174"/>
                    <a:pt x="158" y="185"/>
                    <a:pt x="152" y="194"/>
                  </a:cubicBezTo>
                  <a:cubicBezTo>
                    <a:pt x="146" y="204"/>
                    <a:pt x="137" y="211"/>
                    <a:pt x="127" y="217"/>
                  </a:cubicBezTo>
                  <a:cubicBezTo>
                    <a:pt x="122" y="219"/>
                    <a:pt x="116" y="222"/>
                    <a:pt x="110" y="224"/>
                  </a:cubicBezTo>
                  <a:cubicBezTo>
                    <a:pt x="105" y="225"/>
                    <a:pt x="99" y="226"/>
                    <a:pt x="93" y="226"/>
                  </a:cubicBezTo>
                  <a:lnTo>
                    <a:pt x="93" y="256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15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990725" y="3616325"/>
              <a:ext cx="614363" cy="515938"/>
            </a:xfrm>
            <a:custGeom>
              <a:avLst/>
              <a:gdLst>
                <a:gd name="T0" fmla="*/ 152493 w 659566"/>
                <a:gd name="T1" fmla="*/ 212378 h 554753"/>
                <a:gd name="T2" fmla="*/ 171519 w 659566"/>
                <a:gd name="T3" fmla="*/ 231086 h 554753"/>
                <a:gd name="T4" fmla="*/ 152493 w 659566"/>
                <a:gd name="T5" fmla="*/ 249791 h 554753"/>
                <a:gd name="T6" fmla="*/ 133469 w 659566"/>
                <a:gd name="T7" fmla="*/ 231086 h 554753"/>
                <a:gd name="T8" fmla="*/ 152493 w 659566"/>
                <a:gd name="T9" fmla="*/ 212378 h 554753"/>
                <a:gd name="T10" fmla="*/ 51806 w 659566"/>
                <a:gd name="T11" fmla="*/ 212378 h 554753"/>
                <a:gd name="T12" fmla="*/ 70831 w 659566"/>
                <a:gd name="T13" fmla="*/ 231086 h 554753"/>
                <a:gd name="T14" fmla="*/ 51806 w 659566"/>
                <a:gd name="T15" fmla="*/ 249791 h 554753"/>
                <a:gd name="T16" fmla="*/ 32782 w 659566"/>
                <a:gd name="T17" fmla="*/ 231086 h 554753"/>
                <a:gd name="T18" fmla="*/ 51806 w 659566"/>
                <a:gd name="T19" fmla="*/ 212378 h 554753"/>
                <a:gd name="T20" fmla="*/ 200790 w 659566"/>
                <a:gd name="T21" fmla="*/ 40290 h 554753"/>
                <a:gd name="T22" fmla="*/ 152786 w 659566"/>
                <a:gd name="T23" fmla="*/ 172666 h 554753"/>
                <a:gd name="T24" fmla="*/ 19319 w 659566"/>
                <a:gd name="T25" fmla="*/ 172666 h 554753"/>
                <a:gd name="T26" fmla="*/ 0 w 659566"/>
                <a:gd name="T27" fmla="*/ 67339 h 554753"/>
                <a:gd name="T28" fmla="*/ 200790 w 659566"/>
                <a:gd name="T29" fmla="*/ 40290 h 554753"/>
                <a:gd name="T30" fmla="*/ 238690 w 659566"/>
                <a:gd name="T31" fmla="*/ 0 h 554753"/>
                <a:gd name="T32" fmla="*/ 293672 w 659566"/>
                <a:gd name="T33" fmla="*/ 0 h 554753"/>
                <a:gd name="T34" fmla="*/ 302060 w 659566"/>
                <a:gd name="T35" fmla="*/ 8227 h 554753"/>
                <a:gd name="T36" fmla="*/ 293672 w 659566"/>
                <a:gd name="T37" fmla="*/ 16453 h 554753"/>
                <a:gd name="T38" fmla="*/ 245213 w 659566"/>
                <a:gd name="T39" fmla="*/ 16453 h 554753"/>
                <a:gd name="T40" fmla="*/ 177182 w 659566"/>
                <a:gd name="T41" fmla="*/ 196534 h 554753"/>
                <a:gd name="T42" fmla="*/ 177182 w 659566"/>
                <a:gd name="T43" fmla="*/ 197448 h 554753"/>
                <a:gd name="T44" fmla="*/ 175319 w 659566"/>
                <a:gd name="T45" fmla="*/ 199276 h 554753"/>
                <a:gd name="T46" fmla="*/ 173456 w 659566"/>
                <a:gd name="T47" fmla="*/ 201105 h 554753"/>
                <a:gd name="T48" fmla="*/ 172523 w 659566"/>
                <a:gd name="T49" fmla="*/ 201105 h 554753"/>
                <a:gd name="T50" fmla="*/ 169728 w 659566"/>
                <a:gd name="T51" fmla="*/ 202019 h 554753"/>
                <a:gd name="T52" fmla="*/ 31804 w 659566"/>
                <a:gd name="T53" fmla="*/ 202019 h 554753"/>
                <a:gd name="T54" fmla="*/ 23414 w 659566"/>
                <a:gd name="T55" fmla="*/ 193793 h 554753"/>
                <a:gd name="T56" fmla="*/ 31804 w 659566"/>
                <a:gd name="T57" fmla="*/ 185565 h 554753"/>
                <a:gd name="T58" fmla="*/ 164136 w 659566"/>
                <a:gd name="T59" fmla="*/ 185565 h 554753"/>
                <a:gd name="T60" fmla="*/ 231234 w 659566"/>
                <a:gd name="T61" fmla="*/ 5484 h 554753"/>
                <a:gd name="T62" fmla="*/ 232167 w 659566"/>
                <a:gd name="T63" fmla="*/ 3657 h 554753"/>
                <a:gd name="T64" fmla="*/ 233098 w 659566"/>
                <a:gd name="T65" fmla="*/ 2742 h 554753"/>
                <a:gd name="T66" fmla="*/ 234031 w 659566"/>
                <a:gd name="T67" fmla="*/ 1828 h 554753"/>
                <a:gd name="T68" fmla="*/ 235896 w 659566"/>
                <a:gd name="T69" fmla="*/ 914 h 554753"/>
                <a:gd name="T70" fmla="*/ 236826 w 659566"/>
                <a:gd name="T71" fmla="*/ 914 h 554753"/>
                <a:gd name="T72" fmla="*/ 238690 w 659566"/>
                <a:gd name="T73" fmla="*/ 0 h 5547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59566" h="554753">
                  <a:moveTo>
                    <a:pt x="332979" y="471667"/>
                  </a:moveTo>
                  <a:cubicBezTo>
                    <a:pt x="355923" y="471667"/>
                    <a:pt x="374522" y="490266"/>
                    <a:pt x="374522" y="513210"/>
                  </a:cubicBezTo>
                  <a:cubicBezTo>
                    <a:pt x="374522" y="536154"/>
                    <a:pt x="355923" y="554753"/>
                    <a:pt x="332979" y="554753"/>
                  </a:cubicBezTo>
                  <a:cubicBezTo>
                    <a:pt x="310035" y="554753"/>
                    <a:pt x="291436" y="536154"/>
                    <a:pt x="291436" y="513210"/>
                  </a:cubicBezTo>
                  <a:cubicBezTo>
                    <a:pt x="291436" y="490266"/>
                    <a:pt x="310035" y="471667"/>
                    <a:pt x="332979" y="471667"/>
                  </a:cubicBezTo>
                  <a:close/>
                  <a:moveTo>
                    <a:pt x="113124" y="471667"/>
                  </a:moveTo>
                  <a:cubicBezTo>
                    <a:pt x="136068" y="471667"/>
                    <a:pt x="154667" y="490266"/>
                    <a:pt x="154667" y="513210"/>
                  </a:cubicBezTo>
                  <a:cubicBezTo>
                    <a:pt x="154667" y="536154"/>
                    <a:pt x="136068" y="554753"/>
                    <a:pt x="113124" y="554753"/>
                  </a:cubicBezTo>
                  <a:cubicBezTo>
                    <a:pt x="90180" y="554753"/>
                    <a:pt x="71581" y="536154"/>
                    <a:pt x="71581" y="513210"/>
                  </a:cubicBezTo>
                  <a:cubicBezTo>
                    <a:pt x="71581" y="490266"/>
                    <a:pt x="90180" y="471667"/>
                    <a:pt x="113124" y="471667"/>
                  </a:cubicBezTo>
                  <a:close/>
                  <a:moveTo>
                    <a:pt x="438433" y="89476"/>
                  </a:moveTo>
                  <a:lnTo>
                    <a:pt x="333618" y="383469"/>
                  </a:lnTo>
                  <a:lnTo>
                    <a:pt x="42182" y="383469"/>
                  </a:lnTo>
                  <a:lnTo>
                    <a:pt x="0" y="149553"/>
                  </a:lnTo>
                  <a:lnTo>
                    <a:pt x="438433" y="89476"/>
                  </a:lnTo>
                  <a:close/>
                  <a:moveTo>
                    <a:pt x="521193" y="0"/>
                  </a:moveTo>
                  <a:cubicBezTo>
                    <a:pt x="521193" y="0"/>
                    <a:pt x="521193" y="0"/>
                    <a:pt x="641252" y="0"/>
                  </a:cubicBezTo>
                  <a:cubicBezTo>
                    <a:pt x="651427" y="0"/>
                    <a:pt x="659566" y="8120"/>
                    <a:pt x="659566" y="18271"/>
                  </a:cubicBezTo>
                  <a:cubicBezTo>
                    <a:pt x="659566" y="28422"/>
                    <a:pt x="651427" y="36542"/>
                    <a:pt x="641252" y="36542"/>
                  </a:cubicBezTo>
                  <a:cubicBezTo>
                    <a:pt x="641252" y="36542"/>
                    <a:pt x="641252" y="36542"/>
                    <a:pt x="535437" y="36542"/>
                  </a:cubicBezTo>
                  <a:cubicBezTo>
                    <a:pt x="535437" y="36542"/>
                    <a:pt x="535437" y="36542"/>
                    <a:pt x="386889" y="436478"/>
                  </a:cubicBezTo>
                  <a:cubicBezTo>
                    <a:pt x="386889" y="436478"/>
                    <a:pt x="386889" y="436478"/>
                    <a:pt x="386889" y="438508"/>
                  </a:cubicBezTo>
                  <a:cubicBezTo>
                    <a:pt x="384854" y="440539"/>
                    <a:pt x="384854" y="440539"/>
                    <a:pt x="382819" y="442569"/>
                  </a:cubicBezTo>
                  <a:cubicBezTo>
                    <a:pt x="380784" y="444599"/>
                    <a:pt x="380784" y="444599"/>
                    <a:pt x="378749" y="446629"/>
                  </a:cubicBezTo>
                  <a:cubicBezTo>
                    <a:pt x="378749" y="446629"/>
                    <a:pt x="378749" y="446629"/>
                    <a:pt x="376714" y="446629"/>
                  </a:cubicBezTo>
                  <a:cubicBezTo>
                    <a:pt x="374679" y="448659"/>
                    <a:pt x="372644" y="448659"/>
                    <a:pt x="370609" y="448659"/>
                  </a:cubicBezTo>
                  <a:cubicBezTo>
                    <a:pt x="370609" y="448659"/>
                    <a:pt x="370609" y="448659"/>
                    <a:pt x="69443" y="448659"/>
                  </a:cubicBezTo>
                  <a:cubicBezTo>
                    <a:pt x="59269" y="448659"/>
                    <a:pt x="51129" y="440539"/>
                    <a:pt x="51129" y="430388"/>
                  </a:cubicBezTo>
                  <a:cubicBezTo>
                    <a:pt x="51129" y="420237"/>
                    <a:pt x="59269" y="412117"/>
                    <a:pt x="69443" y="412117"/>
                  </a:cubicBezTo>
                  <a:cubicBezTo>
                    <a:pt x="69443" y="412117"/>
                    <a:pt x="69443" y="412117"/>
                    <a:pt x="358400" y="412117"/>
                  </a:cubicBezTo>
                  <a:cubicBezTo>
                    <a:pt x="358400" y="412117"/>
                    <a:pt x="358400" y="412117"/>
                    <a:pt x="504913" y="12181"/>
                  </a:cubicBezTo>
                  <a:cubicBezTo>
                    <a:pt x="504913" y="10151"/>
                    <a:pt x="506948" y="10151"/>
                    <a:pt x="506948" y="8120"/>
                  </a:cubicBezTo>
                  <a:cubicBezTo>
                    <a:pt x="506948" y="8120"/>
                    <a:pt x="508983" y="6090"/>
                    <a:pt x="508983" y="6090"/>
                  </a:cubicBezTo>
                  <a:cubicBezTo>
                    <a:pt x="508983" y="4060"/>
                    <a:pt x="511018" y="4060"/>
                    <a:pt x="511018" y="4060"/>
                  </a:cubicBezTo>
                  <a:cubicBezTo>
                    <a:pt x="513053" y="4060"/>
                    <a:pt x="513053" y="2030"/>
                    <a:pt x="515088" y="2030"/>
                  </a:cubicBezTo>
                  <a:cubicBezTo>
                    <a:pt x="515088" y="2030"/>
                    <a:pt x="517123" y="2030"/>
                    <a:pt x="517123" y="2030"/>
                  </a:cubicBezTo>
                  <a:cubicBezTo>
                    <a:pt x="519158" y="0"/>
                    <a:pt x="521193" y="0"/>
                    <a:pt x="521193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16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5586413" y="1704975"/>
              <a:ext cx="441325" cy="422275"/>
            </a:xfrm>
            <a:custGeom>
              <a:avLst/>
              <a:gdLst>
                <a:gd name="T0" fmla="*/ 60904 w 472944"/>
                <a:gd name="T1" fmla="*/ 97411 h 452494"/>
                <a:gd name="T2" fmla="*/ 100909 w 472944"/>
                <a:gd name="T3" fmla="*/ 97411 h 452494"/>
                <a:gd name="T4" fmla="*/ 100909 w 472944"/>
                <a:gd name="T5" fmla="*/ 211552 h 452494"/>
                <a:gd name="T6" fmla="*/ 60904 w 472944"/>
                <a:gd name="T7" fmla="*/ 211552 h 452494"/>
                <a:gd name="T8" fmla="*/ 60904 w 472944"/>
                <a:gd name="T9" fmla="*/ 97411 h 452494"/>
                <a:gd name="T10" fmla="*/ 121211 w 472944"/>
                <a:gd name="T11" fmla="*/ 72310 h 452494"/>
                <a:gd name="T12" fmla="*/ 161217 w 472944"/>
                <a:gd name="T13" fmla="*/ 72310 h 452494"/>
                <a:gd name="T14" fmla="*/ 161217 w 472944"/>
                <a:gd name="T15" fmla="*/ 211552 h 452494"/>
                <a:gd name="T16" fmla="*/ 121211 w 472944"/>
                <a:gd name="T17" fmla="*/ 211552 h 452494"/>
                <a:gd name="T18" fmla="*/ 121211 w 472944"/>
                <a:gd name="T19" fmla="*/ 72310 h 452494"/>
                <a:gd name="T20" fmla="*/ 180920 w 472944"/>
                <a:gd name="T21" fmla="*/ 46016 h 452494"/>
                <a:gd name="T22" fmla="*/ 220926 w 472944"/>
                <a:gd name="T23" fmla="*/ 46016 h 452494"/>
                <a:gd name="T24" fmla="*/ 220926 w 472944"/>
                <a:gd name="T25" fmla="*/ 211552 h 452494"/>
                <a:gd name="T26" fmla="*/ 180920 w 472944"/>
                <a:gd name="T27" fmla="*/ 211552 h 452494"/>
                <a:gd name="T28" fmla="*/ 180920 w 472944"/>
                <a:gd name="T29" fmla="*/ 46016 h 452494"/>
                <a:gd name="T30" fmla="*/ 148381 w 472944"/>
                <a:gd name="T31" fmla="*/ 0 h 452494"/>
                <a:gd name="T32" fmla="*/ 158828 w 472944"/>
                <a:gd name="T33" fmla="*/ 49722 h 452494"/>
                <a:gd name="T34" fmla="*/ 136985 w 472944"/>
                <a:gd name="T35" fmla="*/ 38247 h 452494"/>
                <a:gd name="T36" fmla="*/ 59112 w 472944"/>
                <a:gd name="T37" fmla="*/ 81276 h 452494"/>
                <a:gd name="T38" fmla="*/ 117043 w 472944"/>
                <a:gd name="T39" fmla="*/ 26773 h 452494"/>
                <a:gd name="T40" fmla="*/ 97099 w 472944"/>
                <a:gd name="T41" fmla="*/ 12430 h 452494"/>
                <a:gd name="T42" fmla="*/ 148381 w 472944"/>
                <a:gd name="T43" fmla="*/ 0 h 452494"/>
                <a:gd name="T44" fmla="*/ 0 w 472944"/>
                <a:gd name="T45" fmla="*/ 0 h 452494"/>
                <a:gd name="T46" fmla="*/ 40005 w 472944"/>
                <a:gd name="T47" fmla="*/ 0 h 452494"/>
                <a:gd name="T48" fmla="*/ 40005 w 472944"/>
                <a:gd name="T49" fmla="*/ 211552 h 452494"/>
                <a:gd name="T50" fmla="*/ 0 w 472944"/>
                <a:gd name="T51" fmla="*/ 211552 h 452494"/>
                <a:gd name="T52" fmla="*/ 0 w 472944"/>
                <a:gd name="T53" fmla="*/ 0 h 45249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72944" h="452494">
                  <a:moveTo>
                    <a:pt x="130379" y="208352"/>
                  </a:moveTo>
                  <a:lnTo>
                    <a:pt x="216021" y="208352"/>
                  </a:lnTo>
                  <a:lnTo>
                    <a:pt x="216021" y="452494"/>
                  </a:lnTo>
                  <a:lnTo>
                    <a:pt x="130379" y="452494"/>
                  </a:lnTo>
                  <a:lnTo>
                    <a:pt x="130379" y="208352"/>
                  </a:lnTo>
                  <a:close/>
                  <a:moveTo>
                    <a:pt x="259480" y="154666"/>
                  </a:moveTo>
                  <a:lnTo>
                    <a:pt x="345122" y="154666"/>
                  </a:lnTo>
                  <a:lnTo>
                    <a:pt x="345122" y="452494"/>
                  </a:lnTo>
                  <a:lnTo>
                    <a:pt x="259480" y="452494"/>
                  </a:lnTo>
                  <a:lnTo>
                    <a:pt x="259480" y="154666"/>
                  </a:lnTo>
                  <a:close/>
                  <a:moveTo>
                    <a:pt x="387302" y="98424"/>
                  </a:moveTo>
                  <a:lnTo>
                    <a:pt x="472944" y="98424"/>
                  </a:lnTo>
                  <a:lnTo>
                    <a:pt x="472944" y="452494"/>
                  </a:lnTo>
                  <a:lnTo>
                    <a:pt x="387302" y="452494"/>
                  </a:lnTo>
                  <a:lnTo>
                    <a:pt x="387302" y="98424"/>
                  </a:lnTo>
                  <a:close/>
                  <a:moveTo>
                    <a:pt x="317645" y="0"/>
                  </a:moveTo>
                  <a:cubicBezTo>
                    <a:pt x="340008" y="106349"/>
                    <a:pt x="340008" y="106349"/>
                    <a:pt x="340008" y="106349"/>
                  </a:cubicBezTo>
                  <a:cubicBezTo>
                    <a:pt x="293249" y="81807"/>
                    <a:pt x="293249" y="81807"/>
                    <a:pt x="293249" y="81807"/>
                  </a:cubicBezTo>
                  <a:cubicBezTo>
                    <a:pt x="293249" y="81807"/>
                    <a:pt x="260722" y="173839"/>
                    <a:pt x="126544" y="173839"/>
                  </a:cubicBezTo>
                  <a:cubicBezTo>
                    <a:pt x="126544" y="173839"/>
                    <a:pt x="240392" y="143162"/>
                    <a:pt x="250557" y="57265"/>
                  </a:cubicBezTo>
                  <a:cubicBezTo>
                    <a:pt x="207864" y="26587"/>
                    <a:pt x="207864" y="26587"/>
                    <a:pt x="207864" y="26587"/>
                  </a:cubicBezTo>
                  <a:cubicBezTo>
                    <a:pt x="317645" y="0"/>
                    <a:pt x="317645" y="0"/>
                    <a:pt x="317645" y="0"/>
                  </a:cubicBezTo>
                  <a:close/>
                  <a:moveTo>
                    <a:pt x="0" y="0"/>
                  </a:moveTo>
                  <a:lnTo>
                    <a:pt x="85642" y="0"/>
                  </a:lnTo>
                  <a:lnTo>
                    <a:pt x="85642" y="452493"/>
                  </a:lnTo>
                  <a:lnTo>
                    <a:pt x="0" y="452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17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930525" y="5635625"/>
              <a:ext cx="411163" cy="409575"/>
            </a:xfrm>
            <a:custGeom>
              <a:avLst/>
              <a:gdLst>
                <a:gd name="T0" fmla="*/ 2147483646 w 217"/>
                <a:gd name="T1" fmla="*/ 2147483646 h 216"/>
                <a:gd name="T2" fmla="*/ 2147483646 w 217"/>
                <a:gd name="T3" fmla="*/ 2147483646 h 216"/>
                <a:gd name="T4" fmla="*/ 2147483646 w 217"/>
                <a:gd name="T5" fmla="*/ 2147483646 h 216"/>
                <a:gd name="T6" fmla="*/ 2147483646 w 217"/>
                <a:gd name="T7" fmla="*/ 2147483646 h 216"/>
                <a:gd name="T8" fmla="*/ 2147483646 w 217"/>
                <a:gd name="T9" fmla="*/ 2147483646 h 216"/>
                <a:gd name="T10" fmla="*/ 2147483646 w 217"/>
                <a:gd name="T11" fmla="*/ 2147483646 h 216"/>
                <a:gd name="T12" fmla="*/ 2147483646 w 217"/>
                <a:gd name="T13" fmla="*/ 2147483646 h 216"/>
                <a:gd name="T14" fmla="*/ 2147483646 w 217"/>
                <a:gd name="T15" fmla="*/ 2147483646 h 216"/>
                <a:gd name="T16" fmla="*/ 2147483646 w 217"/>
                <a:gd name="T17" fmla="*/ 2147483646 h 216"/>
                <a:gd name="T18" fmla="*/ 2147483646 w 217"/>
                <a:gd name="T19" fmla="*/ 0 h 216"/>
                <a:gd name="T20" fmla="*/ 2147483646 w 217"/>
                <a:gd name="T21" fmla="*/ 2147483646 h 216"/>
                <a:gd name="T22" fmla="*/ 2147483646 w 217"/>
                <a:gd name="T23" fmla="*/ 2147483646 h 216"/>
                <a:gd name="T24" fmla="*/ 2147483646 w 217"/>
                <a:gd name="T25" fmla="*/ 2147483646 h 216"/>
                <a:gd name="T26" fmla="*/ 2147483646 w 217"/>
                <a:gd name="T27" fmla="*/ 0 h 216"/>
                <a:gd name="T28" fmla="*/ 2147483646 w 217"/>
                <a:gd name="T29" fmla="*/ 2147483646 h 216"/>
                <a:gd name="T30" fmla="*/ 2147483646 w 217"/>
                <a:gd name="T31" fmla="*/ 2147483646 h 216"/>
                <a:gd name="T32" fmla="*/ 2147483646 w 217"/>
                <a:gd name="T33" fmla="*/ 2147483646 h 216"/>
                <a:gd name="T34" fmla="*/ 2147483646 w 217"/>
                <a:gd name="T35" fmla="*/ 2147483646 h 216"/>
                <a:gd name="T36" fmla="*/ 2147483646 w 217"/>
                <a:gd name="T37" fmla="*/ 2147483646 h 216"/>
                <a:gd name="T38" fmla="*/ 2147483646 w 217"/>
                <a:gd name="T39" fmla="*/ 2147483646 h 216"/>
                <a:gd name="T40" fmla="*/ 2147483646 w 217"/>
                <a:gd name="T41" fmla="*/ 2147483646 h 216"/>
                <a:gd name="T42" fmla="*/ 0 w 217"/>
                <a:gd name="T43" fmla="*/ 2147483646 h 216"/>
                <a:gd name="T44" fmla="*/ 0 w 217"/>
                <a:gd name="T45" fmla="*/ 2147483646 h 216"/>
                <a:gd name="T46" fmla="*/ 2147483646 w 217"/>
                <a:gd name="T47" fmla="*/ 2147483646 h 216"/>
                <a:gd name="T48" fmla="*/ 2147483646 w 217"/>
                <a:gd name="T49" fmla="*/ 2147483646 h 216"/>
                <a:gd name="T50" fmla="*/ 2147483646 w 217"/>
                <a:gd name="T51" fmla="*/ 2147483646 h 216"/>
                <a:gd name="T52" fmla="*/ 2147483646 w 217"/>
                <a:gd name="T53" fmla="*/ 2147483646 h 216"/>
                <a:gd name="T54" fmla="*/ 2147483646 w 217"/>
                <a:gd name="T55" fmla="*/ 2147483646 h 216"/>
                <a:gd name="T56" fmla="*/ 2147483646 w 217"/>
                <a:gd name="T57" fmla="*/ 2147483646 h 216"/>
                <a:gd name="T58" fmla="*/ 2147483646 w 217"/>
                <a:gd name="T59" fmla="*/ 2147483646 h 216"/>
                <a:gd name="T60" fmla="*/ 2147483646 w 217"/>
                <a:gd name="T61" fmla="*/ 2147483646 h 216"/>
                <a:gd name="T62" fmla="*/ 2147483646 w 217"/>
                <a:gd name="T63" fmla="*/ 2147483646 h 216"/>
                <a:gd name="T64" fmla="*/ 2147483646 w 217"/>
                <a:gd name="T65" fmla="*/ 2147483646 h 216"/>
                <a:gd name="T66" fmla="*/ 2147483646 w 217"/>
                <a:gd name="T67" fmla="*/ 2147483646 h 216"/>
                <a:gd name="T68" fmla="*/ 2147483646 w 217"/>
                <a:gd name="T69" fmla="*/ 2147483646 h 216"/>
                <a:gd name="T70" fmla="*/ 2147483646 w 217"/>
                <a:gd name="T71" fmla="*/ 2147483646 h 216"/>
                <a:gd name="T72" fmla="*/ 2147483646 w 217"/>
                <a:gd name="T73" fmla="*/ 2147483646 h 216"/>
                <a:gd name="T74" fmla="*/ 2147483646 w 217"/>
                <a:gd name="T75" fmla="*/ 2147483646 h 216"/>
                <a:gd name="T76" fmla="*/ 2147483646 w 217"/>
                <a:gd name="T77" fmla="*/ 2147483646 h 216"/>
                <a:gd name="T78" fmla="*/ 2147483646 w 217"/>
                <a:gd name="T79" fmla="*/ 2147483646 h 216"/>
                <a:gd name="T80" fmla="*/ 2147483646 w 217"/>
                <a:gd name="T81" fmla="*/ 2147483646 h 216"/>
                <a:gd name="T82" fmla="*/ 2147483646 w 217"/>
                <a:gd name="T83" fmla="*/ 2147483646 h 216"/>
                <a:gd name="T84" fmla="*/ 2147483646 w 217"/>
                <a:gd name="T85" fmla="*/ 2147483646 h 216"/>
                <a:gd name="T86" fmla="*/ 2147483646 w 217"/>
                <a:gd name="T87" fmla="*/ 2147483646 h 216"/>
                <a:gd name="T88" fmla="*/ 2147483646 w 217"/>
                <a:gd name="T89" fmla="*/ 2147483646 h 216"/>
                <a:gd name="T90" fmla="*/ 2147483646 w 217"/>
                <a:gd name="T91" fmla="*/ 2147483646 h 216"/>
                <a:gd name="T92" fmla="*/ 2147483646 w 217"/>
                <a:gd name="T93" fmla="*/ 2147483646 h 216"/>
                <a:gd name="T94" fmla="*/ 2147483646 w 217"/>
                <a:gd name="T95" fmla="*/ 2147483646 h 2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17" h="216">
                  <a:moveTo>
                    <a:pt x="217" y="122"/>
                  </a:moveTo>
                  <a:cubicBezTo>
                    <a:pt x="217" y="94"/>
                    <a:pt x="217" y="94"/>
                    <a:pt x="217" y="94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4" y="83"/>
                    <a:pt x="193" y="78"/>
                    <a:pt x="190" y="72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3" y="38"/>
                    <a:pt x="159" y="34"/>
                    <a:pt x="154" y="31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5" y="19"/>
                    <a:pt x="112" y="19"/>
                    <a:pt x="109" y="19"/>
                  </a:cubicBezTo>
                  <a:cubicBezTo>
                    <a:pt x="106" y="19"/>
                    <a:pt x="103" y="19"/>
                    <a:pt x="100" y="2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59" y="34"/>
                    <a:pt x="54" y="38"/>
                    <a:pt x="50" y="4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5" y="78"/>
                    <a:pt x="23" y="83"/>
                    <a:pt x="22" y="8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2" y="127"/>
                    <a:pt x="22" y="127"/>
                    <a:pt x="22" y="127"/>
                  </a:cubicBezTo>
                  <a:cubicBezTo>
                    <a:pt x="23" y="133"/>
                    <a:pt x="25" y="138"/>
                    <a:pt x="28" y="144"/>
                  </a:cubicBezTo>
                  <a:cubicBezTo>
                    <a:pt x="13" y="160"/>
                    <a:pt x="13" y="160"/>
                    <a:pt x="13" y="160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4" y="178"/>
                    <a:pt x="59" y="182"/>
                    <a:pt x="64" y="185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103" y="197"/>
                    <a:pt x="106" y="197"/>
                    <a:pt x="109" y="197"/>
                  </a:cubicBezTo>
                  <a:cubicBezTo>
                    <a:pt x="112" y="197"/>
                    <a:pt x="115" y="197"/>
                    <a:pt x="118" y="196"/>
                  </a:cubicBezTo>
                  <a:cubicBezTo>
                    <a:pt x="129" y="216"/>
                    <a:pt x="129" y="216"/>
                    <a:pt x="129" y="216"/>
                  </a:cubicBezTo>
                  <a:cubicBezTo>
                    <a:pt x="156" y="207"/>
                    <a:pt x="156" y="207"/>
                    <a:pt x="156" y="207"/>
                  </a:cubicBezTo>
                  <a:cubicBezTo>
                    <a:pt x="154" y="185"/>
                    <a:pt x="154" y="185"/>
                    <a:pt x="154" y="185"/>
                  </a:cubicBezTo>
                  <a:cubicBezTo>
                    <a:pt x="159" y="182"/>
                    <a:pt x="164" y="178"/>
                    <a:pt x="168" y="174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190" y="144"/>
                    <a:pt x="190" y="144"/>
                    <a:pt x="190" y="144"/>
                  </a:cubicBezTo>
                  <a:cubicBezTo>
                    <a:pt x="193" y="138"/>
                    <a:pt x="194" y="133"/>
                    <a:pt x="196" y="127"/>
                  </a:cubicBezTo>
                  <a:lnTo>
                    <a:pt x="217" y="122"/>
                  </a:lnTo>
                  <a:close/>
                  <a:moveTo>
                    <a:pt x="109" y="172"/>
                  </a:moveTo>
                  <a:cubicBezTo>
                    <a:pt x="74" y="172"/>
                    <a:pt x="45" y="143"/>
                    <a:pt x="45" y="108"/>
                  </a:cubicBezTo>
                  <a:cubicBezTo>
                    <a:pt x="45" y="73"/>
                    <a:pt x="74" y="44"/>
                    <a:pt x="109" y="44"/>
                  </a:cubicBezTo>
                  <a:cubicBezTo>
                    <a:pt x="144" y="44"/>
                    <a:pt x="172" y="73"/>
                    <a:pt x="172" y="108"/>
                  </a:cubicBezTo>
                  <a:cubicBezTo>
                    <a:pt x="172" y="143"/>
                    <a:pt x="144" y="172"/>
                    <a:pt x="109" y="17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18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308350" y="5572125"/>
              <a:ext cx="244475" cy="242888"/>
            </a:xfrm>
            <a:custGeom>
              <a:avLst/>
              <a:gdLst>
                <a:gd name="T0" fmla="*/ 2147483646 w 129"/>
                <a:gd name="T1" fmla="*/ 2147483646 h 128"/>
                <a:gd name="T2" fmla="*/ 2147483646 w 129"/>
                <a:gd name="T3" fmla="*/ 2147483646 h 128"/>
                <a:gd name="T4" fmla="*/ 2147483646 w 129"/>
                <a:gd name="T5" fmla="*/ 2147483646 h 128"/>
                <a:gd name="T6" fmla="*/ 2147483646 w 129"/>
                <a:gd name="T7" fmla="*/ 2147483646 h 128"/>
                <a:gd name="T8" fmla="*/ 2147483646 w 129"/>
                <a:gd name="T9" fmla="*/ 2147483646 h 128"/>
                <a:gd name="T10" fmla="*/ 2147483646 w 129"/>
                <a:gd name="T11" fmla="*/ 2147483646 h 128"/>
                <a:gd name="T12" fmla="*/ 2147483646 w 129"/>
                <a:gd name="T13" fmla="*/ 2147483646 h 128"/>
                <a:gd name="T14" fmla="*/ 2147483646 w 129"/>
                <a:gd name="T15" fmla="*/ 2147483646 h 128"/>
                <a:gd name="T16" fmla="*/ 2147483646 w 129"/>
                <a:gd name="T17" fmla="*/ 2147483646 h 128"/>
                <a:gd name="T18" fmla="*/ 2147483646 w 129"/>
                <a:gd name="T19" fmla="*/ 0 h 128"/>
                <a:gd name="T20" fmla="*/ 2147483646 w 129"/>
                <a:gd name="T21" fmla="*/ 2147483646 h 128"/>
                <a:gd name="T22" fmla="*/ 2147483646 w 129"/>
                <a:gd name="T23" fmla="*/ 2147483646 h 128"/>
                <a:gd name="T24" fmla="*/ 2147483646 w 129"/>
                <a:gd name="T25" fmla="*/ 2147483646 h 128"/>
                <a:gd name="T26" fmla="*/ 2147483646 w 129"/>
                <a:gd name="T27" fmla="*/ 0 h 128"/>
                <a:gd name="T28" fmla="*/ 2147483646 w 129"/>
                <a:gd name="T29" fmla="*/ 2147483646 h 128"/>
                <a:gd name="T30" fmla="*/ 2147483646 w 129"/>
                <a:gd name="T31" fmla="*/ 2147483646 h 128"/>
                <a:gd name="T32" fmla="*/ 2147483646 w 129"/>
                <a:gd name="T33" fmla="*/ 2147483646 h 128"/>
                <a:gd name="T34" fmla="*/ 2147483646 w 129"/>
                <a:gd name="T35" fmla="*/ 2147483646 h 128"/>
                <a:gd name="T36" fmla="*/ 2147483646 w 129"/>
                <a:gd name="T37" fmla="*/ 2147483646 h 128"/>
                <a:gd name="T38" fmla="*/ 2147483646 w 129"/>
                <a:gd name="T39" fmla="*/ 2147483646 h 128"/>
                <a:gd name="T40" fmla="*/ 2147483646 w 129"/>
                <a:gd name="T41" fmla="*/ 2147483646 h 128"/>
                <a:gd name="T42" fmla="*/ 0 w 129"/>
                <a:gd name="T43" fmla="*/ 2147483646 h 128"/>
                <a:gd name="T44" fmla="*/ 0 w 129"/>
                <a:gd name="T45" fmla="*/ 2147483646 h 128"/>
                <a:gd name="T46" fmla="*/ 2147483646 w 129"/>
                <a:gd name="T47" fmla="*/ 2147483646 h 128"/>
                <a:gd name="T48" fmla="*/ 2147483646 w 129"/>
                <a:gd name="T49" fmla="*/ 2147483646 h 128"/>
                <a:gd name="T50" fmla="*/ 2147483646 w 129"/>
                <a:gd name="T51" fmla="*/ 2147483646 h 128"/>
                <a:gd name="T52" fmla="*/ 2147483646 w 129"/>
                <a:gd name="T53" fmla="*/ 2147483646 h 128"/>
                <a:gd name="T54" fmla="*/ 2147483646 w 129"/>
                <a:gd name="T55" fmla="*/ 2147483646 h 128"/>
                <a:gd name="T56" fmla="*/ 2147483646 w 129"/>
                <a:gd name="T57" fmla="*/ 2147483646 h 128"/>
                <a:gd name="T58" fmla="*/ 2147483646 w 129"/>
                <a:gd name="T59" fmla="*/ 2147483646 h 128"/>
                <a:gd name="T60" fmla="*/ 2147483646 w 129"/>
                <a:gd name="T61" fmla="*/ 2147483646 h 128"/>
                <a:gd name="T62" fmla="*/ 2147483646 w 129"/>
                <a:gd name="T63" fmla="*/ 2147483646 h 128"/>
                <a:gd name="T64" fmla="*/ 2147483646 w 129"/>
                <a:gd name="T65" fmla="*/ 2147483646 h 128"/>
                <a:gd name="T66" fmla="*/ 2147483646 w 129"/>
                <a:gd name="T67" fmla="*/ 2147483646 h 128"/>
                <a:gd name="T68" fmla="*/ 2147483646 w 129"/>
                <a:gd name="T69" fmla="*/ 2147483646 h 128"/>
                <a:gd name="T70" fmla="*/ 2147483646 w 129"/>
                <a:gd name="T71" fmla="*/ 2147483646 h 128"/>
                <a:gd name="T72" fmla="*/ 2147483646 w 129"/>
                <a:gd name="T73" fmla="*/ 2147483646 h 128"/>
                <a:gd name="T74" fmla="*/ 2147483646 w 129"/>
                <a:gd name="T75" fmla="*/ 2147483646 h 128"/>
                <a:gd name="T76" fmla="*/ 2147483646 w 129"/>
                <a:gd name="T77" fmla="*/ 2147483646 h 128"/>
                <a:gd name="T78" fmla="*/ 2147483646 w 129"/>
                <a:gd name="T79" fmla="*/ 2147483646 h 128"/>
                <a:gd name="T80" fmla="*/ 2147483646 w 129"/>
                <a:gd name="T81" fmla="*/ 2147483646 h 128"/>
                <a:gd name="T82" fmla="*/ 2147483646 w 129"/>
                <a:gd name="T83" fmla="*/ 2147483646 h 128"/>
                <a:gd name="T84" fmla="*/ 2147483646 w 129"/>
                <a:gd name="T85" fmla="*/ 2147483646 h 128"/>
                <a:gd name="T86" fmla="*/ 2147483646 w 129"/>
                <a:gd name="T87" fmla="*/ 2147483646 h 128"/>
                <a:gd name="T88" fmla="*/ 2147483646 w 129"/>
                <a:gd name="T89" fmla="*/ 2147483646 h 128"/>
                <a:gd name="T90" fmla="*/ 2147483646 w 129"/>
                <a:gd name="T91" fmla="*/ 2147483646 h 128"/>
                <a:gd name="T92" fmla="*/ 2147483646 w 129"/>
                <a:gd name="T93" fmla="*/ 2147483646 h 128"/>
                <a:gd name="T94" fmla="*/ 2147483646 w 129"/>
                <a:gd name="T95" fmla="*/ 2147483646 h 12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9" h="128">
                  <a:moveTo>
                    <a:pt x="129" y="72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49"/>
                    <a:pt x="115" y="46"/>
                    <a:pt x="113" y="43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7" y="22"/>
                    <a:pt x="95" y="20"/>
                    <a:pt x="91" y="18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1"/>
                    <a:pt x="67" y="11"/>
                    <a:pt x="65" y="11"/>
                  </a:cubicBezTo>
                  <a:cubicBezTo>
                    <a:pt x="63" y="11"/>
                    <a:pt x="61" y="11"/>
                    <a:pt x="60" y="1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5" y="20"/>
                    <a:pt x="32" y="22"/>
                    <a:pt x="30" y="2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5" y="46"/>
                    <a:pt x="14" y="49"/>
                    <a:pt x="13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4" y="79"/>
                    <a:pt x="15" y="82"/>
                    <a:pt x="17" y="8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30" y="103"/>
                    <a:pt x="30" y="103"/>
                    <a:pt x="30" y="103"/>
                  </a:cubicBezTo>
                  <a:cubicBezTo>
                    <a:pt x="32" y="106"/>
                    <a:pt x="35" y="108"/>
                    <a:pt x="38" y="11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7"/>
                    <a:pt x="63" y="117"/>
                    <a:pt x="65" y="117"/>
                  </a:cubicBezTo>
                  <a:cubicBezTo>
                    <a:pt x="67" y="117"/>
                    <a:pt x="68" y="117"/>
                    <a:pt x="70" y="116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93" y="123"/>
                    <a:pt x="93" y="123"/>
                    <a:pt x="93" y="12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5" y="108"/>
                    <a:pt x="97" y="106"/>
                    <a:pt x="100" y="103"/>
                  </a:cubicBezTo>
                  <a:cubicBezTo>
                    <a:pt x="112" y="109"/>
                    <a:pt x="112" y="109"/>
                    <a:pt x="112" y="109"/>
                  </a:cubicBezTo>
                  <a:cubicBezTo>
                    <a:pt x="122" y="95"/>
                    <a:pt x="122" y="95"/>
                    <a:pt x="122" y="95"/>
                  </a:cubicBezTo>
                  <a:cubicBezTo>
                    <a:pt x="113" y="85"/>
                    <a:pt x="113" y="85"/>
                    <a:pt x="113" y="85"/>
                  </a:cubicBezTo>
                  <a:cubicBezTo>
                    <a:pt x="115" y="82"/>
                    <a:pt x="116" y="79"/>
                    <a:pt x="116" y="75"/>
                  </a:cubicBezTo>
                  <a:lnTo>
                    <a:pt x="129" y="72"/>
                  </a:lnTo>
                  <a:close/>
                  <a:moveTo>
                    <a:pt x="65" y="102"/>
                  </a:moveTo>
                  <a:cubicBezTo>
                    <a:pt x="44" y="102"/>
                    <a:pt x="27" y="85"/>
                    <a:pt x="27" y="64"/>
                  </a:cubicBezTo>
                  <a:cubicBezTo>
                    <a:pt x="27" y="43"/>
                    <a:pt x="44" y="26"/>
                    <a:pt x="65" y="26"/>
                  </a:cubicBezTo>
                  <a:cubicBezTo>
                    <a:pt x="86" y="26"/>
                    <a:pt x="103" y="43"/>
                    <a:pt x="103" y="64"/>
                  </a:cubicBezTo>
                  <a:cubicBezTo>
                    <a:pt x="103" y="85"/>
                    <a:pt x="86" y="102"/>
                    <a:pt x="65" y="102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MH_Other_19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001963" y="1731963"/>
              <a:ext cx="482600" cy="501650"/>
            </a:xfrm>
            <a:custGeom>
              <a:avLst/>
              <a:gdLst>
                <a:gd name="T0" fmla="*/ 125227 w 517683"/>
                <a:gd name="T1" fmla="*/ 0 h 539412"/>
                <a:gd name="T2" fmla="*/ 125227 w 517683"/>
                <a:gd name="T3" fmla="*/ 4638 h 539412"/>
                <a:gd name="T4" fmla="*/ 125227 w 517683"/>
                <a:gd name="T5" fmla="*/ 10930 h 539412"/>
                <a:gd name="T6" fmla="*/ 239233 w 517683"/>
                <a:gd name="T7" fmla="*/ 122539 h 539412"/>
                <a:gd name="T8" fmla="*/ 125227 w 517683"/>
                <a:gd name="T9" fmla="*/ 234146 h 539412"/>
                <a:gd name="T10" fmla="*/ 125227 w 517683"/>
                <a:gd name="T11" fmla="*/ 233231 h 539412"/>
                <a:gd name="T12" fmla="*/ 125227 w 517683"/>
                <a:gd name="T13" fmla="*/ 227241 h 539412"/>
                <a:gd name="T14" fmla="*/ 124289 w 517683"/>
                <a:gd name="T15" fmla="*/ 227241 h 539412"/>
                <a:gd name="T16" fmla="*/ 17131 w 517683"/>
                <a:gd name="T17" fmla="*/ 122825 h 539412"/>
                <a:gd name="T18" fmla="*/ 124289 w 517683"/>
                <a:gd name="T19" fmla="*/ 18409 h 539412"/>
                <a:gd name="T20" fmla="*/ 125228 w 517683"/>
                <a:gd name="T21" fmla="*/ 18409 h 539412"/>
                <a:gd name="T22" fmla="*/ 125228 w 517683"/>
                <a:gd name="T23" fmla="*/ 103699 h 539412"/>
                <a:gd name="T24" fmla="*/ 125228 w 517683"/>
                <a:gd name="T25" fmla="*/ 145498 h 539412"/>
                <a:gd name="T26" fmla="*/ 126037 w 517683"/>
                <a:gd name="T27" fmla="*/ 144384 h 539412"/>
                <a:gd name="T28" fmla="*/ 176936 w 517683"/>
                <a:gd name="T29" fmla="*/ 74183 h 539412"/>
                <a:gd name="T30" fmla="*/ 187277 w 517683"/>
                <a:gd name="T31" fmla="*/ 72354 h 539412"/>
                <a:gd name="T32" fmla="*/ 189156 w 517683"/>
                <a:gd name="T33" fmla="*/ 83326 h 539412"/>
                <a:gd name="T34" fmla="*/ 125227 w 517683"/>
                <a:gd name="T35" fmla="*/ 172013 h 539412"/>
                <a:gd name="T36" fmla="*/ 125227 w 517683"/>
                <a:gd name="T37" fmla="*/ 160827 h 539412"/>
                <a:gd name="T38" fmla="*/ 125227 w 517683"/>
                <a:gd name="T39" fmla="*/ 145725 h 539412"/>
                <a:gd name="T40" fmla="*/ 123347 w 517683"/>
                <a:gd name="T41" fmla="*/ 147556 h 539412"/>
                <a:gd name="T42" fmla="*/ 105488 w 517683"/>
                <a:gd name="T43" fmla="*/ 121910 h 539412"/>
                <a:gd name="T44" fmla="*/ 94209 w 517683"/>
                <a:gd name="T45" fmla="*/ 120077 h 539412"/>
                <a:gd name="T46" fmla="*/ 92329 w 517683"/>
                <a:gd name="T47" fmla="*/ 130153 h 539412"/>
                <a:gd name="T48" fmla="*/ 123347 w 517683"/>
                <a:gd name="T49" fmla="*/ 174117 h 539412"/>
                <a:gd name="T50" fmla="*/ 125228 w 517683"/>
                <a:gd name="T51" fmla="*/ 172286 h 539412"/>
                <a:gd name="T52" fmla="*/ 125228 w 517683"/>
                <a:gd name="T53" fmla="*/ 209103 h 539412"/>
                <a:gd name="T54" fmla="*/ 125228 w 517683"/>
                <a:gd name="T55" fmla="*/ 226826 h 539412"/>
                <a:gd name="T56" fmla="*/ 146575 w 517683"/>
                <a:gd name="T57" fmla="*/ 224409 h 539412"/>
                <a:gd name="T58" fmla="*/ 231696 w 517683"/>
                <a:gd name="T59" fmla="*/ 122539 h 539412"/>
                <a:gd name="T60" fmla="*/ 125227 w 517683"/>
                <a:gd name="T61" fmla="*/ 18250 h 539412"/>
                <a:gd name="T62" fmla="*/ 125227 w 517683"/>
                <a:gd name="T63" fmla="*/ 17334 h 539412"/>
                <a:gd name="T64" fmla="*/ 125227 w 517683"/>
                <a:gd name="T65" fmla="*/ 10993 h 539412"/>
                <a:gd name="T66" fmla="*/ 124287 w 517683"/>
                <a:gd name="T67" fmla="*/ 10077 h 539412"/>
                <a:gd name="T68" fmla="*/ 8473 w 517683"/>
                <a:gd name="T69" fmla="*/ 122761 h 539412"/>
                <a:gd name="T70" fmla="*/ 124287 w 517683"/>
                <a:gd name="T71" fmla="*/ 234529 h 539412"/>
                <a:gd name="T72" fmla="*/ 125227 w 517683"/>
                <a:gd name="T73" fmla="*/ 234529 h 539412"/>
                <a:gd name="T74" fmla="*/ 125227 w 517683"/>
                <a:gd name="T75" fmla="*/ 242774 h 539412"/>
                <a:gd name="T76" fmla="*/ 0 w 517683"/>
                <a:gd name="T77" fmla="*/ 121846 h 539412"/>
                <a:gd name="T78" fmla="*/ 125227 w 517683"/>
                <a:gd name="T79" fmla="*/ 0 h 53941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17683" h="539412">
                  <a:moveTo>
                    <a:pt x="270984" y="0"/>
                  </a:moveTo>
                  <a:cubicBezTo>
                    <a:pt x="270984" y="0"/>
                    <a:pt x="270984" y="0"/>
                    <a:pt x="270984" y="10305"/>
                  </a:cubicBezTo>
                  <a:lnTo>
                    <a:pt x="270984" y="24287"/>
                  </a:lnTo>
                  <a:cubicBezTo>
                    <a:pt x="407586" y="24287"/>
                    <a:pt x="517683" y="136080"/>
                    <a:pt x="517683" y="272263"/>
                  </a:cubicBezTo>
                  <a:cubicBezTo>
                    <a:pt x="517683" y="408447"/>
                    <a:pt x="407586" y="518207"/>
                    <a:pt x="270984" y="520239"/>
                  </a:cubicBezTo>
                  <a:cubicBezTo>
                    <a:pt x="270984" y="520239"/>
                    <a:pt x="270984" y="520239"/>
                    <a:pt x="270984" y="518207"/>
                  </a:cubicBezTo>
                  <a:lnTo>
                    <a:pt x="270984" y="504900"/>
                  </a:lnTo>
                  <a:lnTo>
                    <a:pt x="268951" y="504900"/>
                  </a:lnTo>
                  <a:cubicBezTo>
                    <a:pt x="140806" y="504900"/>
                    <a:pt x="37069" y="401111"/>
                    <a:pt x="37069" y="272902"/>
                  </a:cubicBezTo>
                  <a:cubicBezTo>
                    <a:pt x="37069" y="144692"/>
                    <a:pt x="140806" y="40903"/>
                    <a:pt x="268951" y="40903"/>
                  </a:cubicBezTo>
                  <a:cubicBezTo>
                    <a:pt x="268951" y="40903"/>
                    <a:pt x="268951" y="40903"/>
                    <a:pt x="270985" y="40903"/>
                  </a:cubicBezTo>
                  <a:cubicBezTo>
                    <a:pt x="270985" y="40903"/>
                    <a:pt x="270985" y="40903"/>
                    <a:pt x="270985" y="230407"/>
                  </a:cubicBezTo>
                  <a:lnTo>
                    <a:pt x="270985" y="323276"/>
                  </a:lnTo>
                  <a:lnTo>
                    <a:pt x="272732" y="320802"/>
                  </a:lnTo>
                  <a:cubicBezTo>
                    <a:pt x="277977" y="313374"/>
                    <a:pt x="298957" y="283664"/>
                    <a:pt x="382874" y="164823"/>
                  </a:cubicBezTo>
                  <a:cubicBezTo>
                    <a:pt x="386943" y="156698"/>
                    <a:pt x="397115" y="154666"/>
                    <a:pt x="405252" y="160760"/>
                  </a:cubicBezTo>
                  <a:cubicBezTo>
                    <a:pt x="413390" y="166855"/>
                    <a:pt x="415424" y="177012"/>
                    <a:pt x="409321" y="185138"/>
                  </a:cubicBezTo>
                  <a:cubicBezTo>
                    <a:pt x="409321" y="185138"/>
                    <a:pt x="409321" y="185138"/>
                    <a:pt x="270984" y="382190"/>
                  </a:cubicBezTo>
                  <a:cubicBezTo>
                    <a:pt x="270984" y="382190"/>
                    <a:pt x="270984" y="382190"/>
                    <a:pt x="270984" y="357336"/>
                  </a:cubicBezTo>
                  <a:lnTo>
                    <a:pt x="270984" y="323779"/>
                  </a:lnTo>
                  <a:lnTo>
                    <a:pt x="266917" y="327849"/>
                  </a:lnTo>
                  <a:cubicBezTo>
                    <a:pt x="266917" y="327849"/>
                    <a:pt x="266917" y="327849"/>
                    <a:pt x="228270" y="270866"/>
                  </a:cubicBezTo>
                  <a:cubicBezTo>
                    <a:pt x="222168" y="262726"/>
                    <a:pt x="211997" y="260691"/>
                    <a:pt x="203861" y="266796"/>
                  </a:cubicBezTo>
                  <a:cubicBezTo>
                    <a:pt x="197759" y="270866"/>
                    <a:pt x="195725" y="281042"/>
                    <a:pt x="199793" y="289182"/>
                  </a:cubicBezTo>
                  <a:lnTo>
                    <a:pt x="266917" y="386866"/>
                  </a:lnTo>
                  <a:cubicBezTo>
                    <a:pt x="266917" y="386866"/>
                    <a:pt x="266917" y="386866"/>
                    <a:pt x="270985" y="382796"/>
                  </a:cubicBezTo>
                  <a:cubicBezTo>
                    <a:pt x="270985" y="382796"/>
                    <a:pt x="270985" y="382796"/>
                    <a:pt x="270985" y="464596"/>
                  </a:cubicBezTo>
                  <a:lnTo>
                    <a:pt x="270985" y="503978"/>
                  </a:lnTo>
                  <a:lnTo>
                    <a:pt x="317176" y="498607"/>
                  </a:lnTo>
                  <a:cubicBezTo>
                    <a:pt x="421762" y="475681"/>
                    <a:pt x="501372" y="382531"/>
                    <a:pt x="501372" y="272263"/>
                  </a:cubicBezTo>
                  <a:cubicBezTo>
                    <a:pt x="501372" y="144210"/>
                    <a:pt x="397392" y="40548"/>
                    <a:pt x="270984" y="40548"/>
                  </a:cubicBezTo>
                  <a:cubicBezTo>
                    <a:pt x="270984" y="40548"/>
                    <a:pt x="270984" y="40548"/>
                    <a:pt x="270984" y="38515"/>
                  </a:cubicBezTo>
                  <a:lnTo>
                    <a:pt x="270984" y="24426"/>
                  </a:lnTo>
                  <a:cubicBezTo>
                    <a:pt x="270984" y="24426"/>
                    <a:pt x="270984" y="24426"/>
                    <a:pt x="268946" y="22391"/>
                  </a:cubicBezTo>
                  <a:cubicBezTo>
                    <a:pt x="130398" y="22391"/>
                    <a:pt x="18337" y="134344"/>
                    <a:pt x="18337" y="272759"/>
                  </a:cubicBezTo>
                  <a:cubicBezTo>
                    <a:pt x="18337" y="409139"/>
                    <a:pt x="130398" y="521092"/>
                    <a:pt x="268946" y="521092"/>
                  </a:cubicBezTo>
                  <a:cubicBezTo>
                    <a:pt x="268946" y="521092"/>
                    <a:pt x="268946" y="521092"/>
                    <a:pt x="270984" y="521092"/>
                  </a:cubicBezTo>
                  <a:cubicBezTo>
                    <a:pt x="270984" y="521092"/>
                    <a:pt x="270984" y="521092"/>
                    <a:pt x="270984" y="539412"/>
                  </a:cubicBezTo>
                  <a:cubicBezTo>
                    <a:pt x="120211" y="539412"/>
                    <a:pt x="0" y="419317"/>
                    <a:pt x="0" y="270724"/>
                  </a:cubicBezTo>
                  <a:cubicBezTo>
                    <a:pt x="0" y="120096"/>
                    <a:pt x="120211" y="0"/>
                    <a:pt x="270984" y="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MH_Title_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643313" y="4132263"/>
              <a:ext cx="1865312" cy="130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40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白热度</a:t>
              </a:r>
            </a:p>
          </p:txBody>
        </p:sp>
        <p:sp>
          <p:nvSpPr>
            <p:cNvPr id="26" name="MH_Other_20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6624638" y="3616325"/>
              <a:ext cx="327025" cy="517525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2147483646 h 5429"/>
                <a:gd name="T6" fmla="*/ 2147483646 w 3056"/>
                <a:gd name="T7" fmla="*/ 2147483646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2147483646 w 3056"/>
                <a:gd name="T21" fmla="*/ 2147483646 h 5429"/>
                <a:gd name="T22" fmla="*/ 2147483646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6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01763" y="4302125"/>
              <a:ext cx="1566862" cy="5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履约历史评价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MH_SubTitle_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52825" y="5602288"/>
              <a:ext cx="1566863" cy="56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关系网络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MH_SubTitle_4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843461" y="5546979"/>
              <a:ext cx="1108202" cy="5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网络行为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偏好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MH_SubTitle_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46887" y="4221163"/>
              <a:ext cx="1510121" cy="56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信用风险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MH_SubTitle_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565525" y="1663700"/>
              <a:ext cx="1566863" cy="5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身份特征画像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MH_SubTitle_2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54738" y="1684338"/>
              <a:ext cx="1255585" cy="566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个人用户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1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45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271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风控模型的发展历史</a:t>
            </a:r>
            <a:endParaRPr lang="zh-CN" altLang="en-US" dirty="0"/>
          </a:p>
        </p:txBody>
      </p:sp>
      <p:sp>
        <p:nvSpPr>
          <p:cNvPr id="4" name="MH_SubTitle_2"/>
          <p:cNvSpPr/>
          <p:nvPr>
            <p:custDataLst>
              <p:tags r:id="rId1"/>
            </p:custDataLst>
          </p:nvPr>
        </p:nvSpPr>
        <p:spPr>
          <a:xfrm>
            <a:off x="2005901" y="3989362"/>
            <a:ext cx="1077547" cy="58801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SubTitle_3"/>
          <p:cNvSpPr/>
          <p:nvPr>
            <p:custDataLst>
              <p:tags r:id="rId2"/>
            </p:custDataLst>
          </p:nvPr>
        </p:nvSpPr>
        <p:spPr>
          <a:xfrm>
            <a:off x="3535230" y="3613874"/>
            <a:ext cx="1188817" cy="60530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V3.0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SubTitle_4"/>
          <p:cNvSpPr/>
          <p:nvPr>
            <p:custDataLst>
              <p:tags r:id="rId3"/>
            </p:custDataLst>
          </p:nvPr>
        </p:nvSpPr>
        <p:spPr>
          <a:xfrm>
            <a:off x="4932855" y="3261599"/>
            <a:ext cx="1187018" cy="56594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92500"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V4.0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无监督融合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SubTitle_5"/>
          <p:cNvSpPr/>
          <p:nvPr>
            <p:custDataLst>
              <p:tags r:id="rId4"/>
            </p:custDataLst>
          </p:nvPr>
        </p:nvSpPr>
        <p:spPr>
          <a:xfrm>
            <a:off x="6421339" y="2889079"/>
            <a:ext cx="1188818" cy="5692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V8.0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20440009">
            <a:off x="3204492" y="4025274"/>
            <a:ext cx="243860" cy="15799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20440009">
            <a:off x="4670379" y="3617523"/>
            <a:ext cx="218772" cy="1788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20440009">
            <a:off x="6207908" y="3305124"/>
            <a:ext cx="239020" cy="13808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MH_SubTitle_5"/>
          <p:cNvSpPr/>
          <p:nvPr>
            <p:custDataLst>
              <p:tags r:id="rId5"/>
            </p:custDataLst>
          </p:nvPr>
        </p:nvSpPr>
        <p:spPr>
          <a:xfrm>
            <a:off x="7911623" y="2578980"/>
            <a:ext cx="1081595" cy="56924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V9.0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0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</a:t>
            </a:r>
            <a:endParaRPr lang="zh-CN" alt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20440009">
            <a:off x="7633107" y="2921370"/>
            <a:ext cx="225229" cy="17700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4"/>
          <p:cNvSpPr txBox="1"/>
          <p:nvPr/>
        </p:nvSpPr>
        <p:spPr>
          <a:xfrm rot="20255633">
            <a:off x="3026483" y="3731813"/>
            <a:ext cx="5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sp>
        <p:nvSpPr>
          <p:cNvPr id="14" name="文本框 27"/>
          <p:cNvSpPr txBox="1"/>
          <p:nvPr/>
        </p:nvSpPr>
        <p:spPr>
          <a:xfrm rot="20255633">
            <a:off x="5991878" y="2949575"/>
            <a:ext cx="52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…..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864278" y="3615595"/>
            <a:ext cx="7714732" cy="2447204"/>
            <a:chOff x="986262" y="3079215"/>
            <a:chExt cx="7714732" cy="2447204"/>
          </a:xfrm>
        </p:grpSpPr>
        <p:grpSp>
          <p:nvGrpSpPr>
            <p:cNvPr id="16" name="组合 15"/>
            <p:cNvGrpSpPr/>
            <p:nvPr/>
          </p:nvGrpSpPr>
          <p:grpSpPr>
            <a:xfrm>
              <a:off x="986262" y="3079215"/>
              <a:ext cx="7714732" cy="2447204"/>
              <a:chOff x="1249788" y="3047664"/>
              <a:chExt cx="7090778" cy="2947266"/>
            </a:xfrm>
          </p:grpSpPr>
          <p:graphicFrame>
            <p:nvGraphicFramePr>
              <p:cNvPr id="18" name="图示 17"/>
              <p:cNvGraphicFramePr/>
              <p:nvPr>
                <p:extLst>
                  <p:ext uri="{D42A27DB-BD31-4B8C-83A1-F6EECF244321}">
                    <p14:modId xmlns:p14="http://schemas.microsoft.com/office/powerpoint/2010/main" val="3986878086"/>
                  </p:ext>
                </p:extLst>
              </p:nvPr>
            </p:nvGraphicFramePr>
            <p:xfrm>
              <a:off x="1249788" y="3047664"/>
              <a:ext cx="7090778" cy="294726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sp>
            <p:nvSpPr>
              <p:cNvPr id="19" name="文本框 3"/>
              <p:cNvSpPr txBox="1"/>
              <p:nvPr/>
            </p:nvSpPr>
            <p:spPr>
              <a:xfrm>
                <a:off x="5589227" y="3602084"/>
                <a:ext cx="1310795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+mn-ea"/>
                  </a:rPr>
                  <a:t>2016</a:t>
                </a:r>
                <a:r>
                  <a:rPr lang="zh-CN" altLang="en-US" sz="1100" dirty="0">
                    <a:latin typeface="+mn-ea"/>
                  </a:rPr>
                  <a:t>年</a:t>
                </a:r>
                <a:r>
                  <a:rPr lang="en-US" altLang="zh-CN" sz="1100" dirty="0">
                    <a:latin typeface="+mn-ea"/>
                  </a:rPr>
                  <a:t>8</a:t>
                </a:r>
                <a:r>
                  <a:rPr lang="zh-CN" altLang="en-US" sz="1100" dirty="0">
                    <a:latin typeface="+mn-ea"/>
                  </a:rPr>
                  <a:t>月</a:t>
                </a:r>
                <a:endParaRPr lang="en-US" altLang="zh-CN" sz="1100" dirty="0">
                  <a:latin typeface="+mn-ea"/>
                </a:endParaRPr>
              </a:p>
              <a:p>
                <a:r>
                  <a:rPr lang="zh-CN" altLang="en-US" sz="1100" dirty="0">
                    <a:latin typeface="+mn-ea"/>
                  </a:rPr>
                  <a:t>变量</a:t>
                </a:r>
                <a:r>
                  <a:rPr lang="en-US" altLang="zh-CN" sz="1100" dirty="0">
                    <a:latin typeface="+mn-ea"/>
                  </a:rPr>
                  <a:t>3</a:t>
                </a:r>
                <a:r>
                  <a:rPr lang="zh-CN" altLang="en-US" sz="1100" dirty="0">
                    <a:latin typeface="+mn-ea"/>
                  </a:rPr>
                  <a:t>万</a:t>
                </a:r>
                <a:r>
                  <a:rPr lang="en-US" altLang="zh-CN" sz="1100" dirty="0">
                    <a:latin typeface="+mn-ea"/>
                  </a:rPr>
                  <a:t>+</a:t>
                </a:r>
              </a:p>
              <a:p>
                <a:r>
                  <a:rPr lang="zh-CN" altLang="en-US" sz="1100" dirty="0">
                    <a:latin typeface="+mn-ea"/>
                  </a:rPr>
                  <a:t>子模型</a:t>
                </a:r>
                <a:r>
                  <a:rPr lang="en-US" altLang="zh-CN" sz="1100" dirty="0">
                    <a:latin typeface="+mn-ea"/>
                  </a:rPr>
                  <a:t>50+</a:t>
                </a:r>
              </a:p>
              <a:p>
                <a:r>
                  <a:rPr lang="zh-CN" altLang="en-US" sz="1100" dirty="0">
                    <a:latin typeface="+mn-ea"/>
                  </a:rPr>
                  <a:t>覆盖用户</a:t>
                </a:r>
                <a:r>
                  <a:rPr lang="en-US" altLang="zh-CN" sz="1100" dirty="0">
                    <a:latin typeface="+mn-ea"/>
                  </a:rPr>
                  <a:t>2</a:t>
                </a:r>
                <a:r>
                  <a:rPr lang="zh-CN" altLang="en-US" sz="1100" dirty="0">
                    <a:latin typeface="+mn-ea"/>
                  </a:rPr>
                  <a:t>亿</a:t>
                </a:r>
                <a:r>
                  <a:rPr lang="en-US" altLang="zh-CN" sz="1100" dirty="0">
                    <a:latin typeface="+mn-ea"/>
                  </a:rPr>
                  <a:t>+</a:t>
                </a:r>
              </a:p>
              <a:p>
                <a:endParaRPr lang="zh-CN" altLang="en-US" dirty="0"/>
              </a:p>
            </p:txBody>
          </p:sp>
        </p:grpSp>
        <p:sp>
          <p:nvSpPr>
            <p:cNvPr id="17" name="文本框 24"/>
            <p:cNvSpPr txBox="1"/>
            <p:nvPr/>
          </p:nvSpPr>
          <p:spPr>
            <a:xfrm>
              <a:off x="7103377" y="3213255"/>
              <a:ext cx="1426139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+mn-ea"/>
                </a:rPr>
                <a:t>2017</a:t>
              </a:r>
              <a:r>
                <a:rPr lang="zh-CN" altLang="en-US" sz="1100" dirty="0" smtClean="0">
                  <a:latin typeface="+mn-ea"/>
                </a:rPr>
                <a:t>年</a:t>
              </a:r>
              <a:r>
                <a:rPr lang="en-US" altLang="zh-CN" sz="1100" dirty="0" smtClean="0">
                  <a:latin typeface="+mn-ea"/>
                </a:rPr>
                <a:t>9</a:t>
              </a:r>
              <a:r>
                <a:rPr lang="zh-CN" altLang="en-US" sz="1100" dirty="0" smtClean="0">
                  <a:latin typeface="+mn-ea"/>
                </a:rPr>
                <a:t>月</a:t>
              </a:r>
              <a:endParaRPr lang="en-US" altLang="zh-CN" sz="1100" dirty="0">
                <a:latin typeface="+mn-ea"/>
              </a:endParaRPr>
            </a:p>
            <a:p>
              <a:r>
                <a:rPr lang="zh-CN" altLang="en-US" sz="1100" dirty="0" smtClean="0">
                  <a:latin typeface="+mn-ea"/>
                </a:rPr>
                <a:t>变量</a:t>
              </a:r>
              <a:r>
                <a:rPr lang="en-US" altLang="zh-CN" sz="1100" dirty="0" smtClean="0">
                  <a:latin typeface="+mn-ea"/>
                </a:rPr>
                <a:t>7</a:t>
              </a:r>
              <a:r>
                <a:rPr lang="zh-CN" altLang="en-US" sz="1100" dirty="0" smtClean="0">
                  <a:latin typeface="+mn-ea"/>
                </a:rPr>
                <a:t>万</a:t>
              </a:r>
              <a:r>
                <a:rPr lang="en-US" altLang="zh-CN" sz="1100" dirty="0">
                  <a:latin typeface="+mn-ea"/>
                </a:rPr>
                <a:t>+</a:t>
              </a:r>
            </a:p>
            <a:p>
              <a:r>
                <a:rPr lang="zh-CN" altLang="en-US" sz="1100" dirty="0" smtClean="0">
                  <a:latin typeface="+mn-ea"/>
                </a:rPr>
                <a:t>子模型</a:t>
              </a:r>
              <a:r>
                <a:rPr lang="en-US" altLang="zh-CN" sz="1100" dirty="0" smtClean="0">
                  <a:latin typeface="+mn-ea"/>
                </a:rPr>
                <a:t>100</a:t>
              </a:r>
              <a:r>
                <a:rPr lang="en-US" altLang="zh-CN" sz="1100" dirty="0">
                  <a:latin typeface="+mn-ea"/>
                </a:rPr>
                <a:t>+</a:t>
              </a:r>
            </a:p>
            <a:p>
              <a:r>
                <a:rPr lang="zh-CN" altLang="en-US" sz="1100" dirty="0">
                  <a:latin typeface="+mn-ea"/>
                </a:rPr>
                <a:t>覆盖</a:t>
              </a:r>
              <a:r>
                <a:rPr lang="zh-CN" altLang="en-US" sz="1100" dirty="0" smtClean="0">
                  <a:latin typeface="+mn-ea"/>
                </a:rPr>
                <a:t>用户</a:t>
              </a:r>
              <a:r>
                <a:rPr lang="en-US" altLang="zh-CN" sz="1100" dirty="0" smtClean="0">
                  <a:latin typeface="+mn-ea"/>
                </a:rPr>
                <a:t>3</a:t>
              </a:r>
              <a:r>
                <a:rPr lang="zh-CN" altLang="en-US" sz="1100" dirty="0" smtClean="0">
                  <a:latin typeface="+mn-ea"/>
                </a:rPr>
                <a:t>亿</a:t>
              </a:r>
              <a:r>
                <a:rPr lang="en-US" altLang="zh-CN" sz="1100" dirty="0" smtClean="0">
                  <a:latin typeface="+mn-ea"/>
                </a:rPr>
                <a:t>+</a:t>
              </a:r>
            </a:p>
            <a:p>
              <a:r>
                <a:rPr lang="zh-CN" altLang="en-US" sz="1100" dirty="0" smtClean="0">
                  <a:latin typeface="+mn-ea"/>
                </a:rPr>
                <a:t>特征</a:t>
              </a:r>
              <a:r>
                <a:rPr lang="en-US" altLang="zh-CN" sz="1100" dirty="0" smtClean="0">
                  <a:latin typeface="+mn-ea"/>
                </a:rPr>
                <a:t>50</a:t>
              </a:r>
              <a:r>
                <a:rPr lang="zh-CN" altLang="en-US" sz="1100" dirty="0" smtClean="0">
                  <a:latin typeface="+mn-ea"/>
                </a:rPr>
                <a:t>万维</a:t>
              </a:r>
              <a:r>
                <a:rPr lang="en-US" altLang="zh-CN" sz="1100" dirty="0" smtClean="0">
                  <a:latin typeface="+mn-ea"/>
                </a:rPr>
                <a:t>+</a:t>
              </a:r>
              <a:endParaRPr lang="en-US" altLang="zh-CN" sz="1100" dirty="0">
                <a:latin typeface="+mn-ea"/>
              </a:endParaRP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9373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京东金融的风控大脑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408754" y="1762934"/>
            <a:ext cx="7818798" cy="4320731"/>
            <a:chOff x="355718" y="1120521"/>
            <a:chExt cx="8473512" cy="5760974"/>
          </a:xfrm>
        </p:grpSpPr>
        <p:sp>
          <p:nvSpPr>
            <p:cNvPr id="10" name="MH_Other_1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2384425" y="1521033"/>
              <a:ext cx="4375150" cy="5354637"/>
            </a:xfrm>
            <a:custGeom>
              <a:avLst/>
              <a:gdLst>
                <a:gd name="T0" fmla="*/ 1412 w 1646"/>
                <a:gd name="T1" fmla="*/ 1674 h 2015"/>
                <a:gd name="T2" fmla="*/ 1372 w 1646"/>
                <a:gd name="T3" fmla="*/ 1163 h 2015"/>
                <a:gd name="T4" fmla="*/ 1439 w 1646"/>
                <a:gd name="T5" fmla="*/ 1075 h 2015"/>
                <a:gd name="T6" fmla="*/ 1536 w 1646"/>
                <a:gd name="T7" fmla="*/ 808 h 2015"/>
                <a:gd name="T8" fmla="*/ 1247 w 1646"/>
                <a:gd name="T9" fmla="*/ 156 h 2015"/>
                <a:gd name="T10" fmla="*/ 493 w 1646"/>
                <a:gd name="T11" fmla="*/ 100 h 2015"/>
                <a:gd name="T12" fmla="*/ 398 w 1646"/>
                <a:gd name="T13" fmla="*/ 157 h 2015"/>
                <a:gd name="T14" fmla="*/ 163 w 1646"/>
                <a:gd name="T15" fmla="*/ 524 h 2015"/>
                <a:gd name="T16" fmla="*/ 126 w 1646"/>
                <a:gd name="T17" fmla="*/ 617 h 2015"/>
                <a:gd name="T18" fmla="*/ 134 w 1646"/>
                <a:gd name="T19" fmla="*/ 682 h 2015"/>
                <a:gd name="T20" fmla="*/ 133 w 1646"/>
                <a:gd name="T21" fmla="*/ 749 h 2015"/>
                <a:gd name="T22" fmla="*/ 20 w 1646"/>
                <a:gd name="T23" fmla="*/ 977 h 2015"/>
                <a:gd name="T24" fmla="*/ 1 w 1646"/>
                <a:gd name="T25" fmla="*/ 1022 h 2015"/>
                <a:gd name="T26" fmla="*/ 35 w 1646"/>
                <a:gd name="T27" fmla="*/ 1079 h 2015"/>
                <a:gd name="T28" fmla="*/ 89 w 1646"/>
                <a:gd name="T29" fmla="*/ 1092 h 2015"/>
                <a:gd name="T30" fmla="*/ 103 w 1646"/>
                <a:gd name="T31" fmla="*/ 1178 h 2015"/>
                <a:gd name="T32" fmla="*/ 88 w 1646"/>
                <a:gd name="T33" fmla="*/ 1208 h 2015"/>
                <a:gd name="T34" fmla="*/ 113 w 1646"/>
                <a:gd name="T35" fmla="*/ 1250 h 2015"/>
                <a:gd name="T36" fmla="*/ 141 w 1646"/>
                <a:gd name="T37" fmla="*/ 1260 h 2015"/>
                <a:gd name="T38" fmla="*/ 118 w 1646"/>
                <a:gd name="T39" fmla="*/ 1278 h 2015"/>
                <a:gd name="T40" fmla="*/ 136 w 1646"/>
                <a:gd name="T41" fmla="*/ 1339 h 2015"/>
                <a:gd name="T42" fmla="*/ 151 w 1646"/>
                <a:gd name="T43" fmla="*/ 1373 h 2015"/>
                <a:gd name="T44" fmla="*/ 139 w 1646"/>
                <a:gd name="T45" fmla="*/ 1432 h 2015"/>
                <a:gd name="T46" fmla="*/ 215 w 1646"/>
                <a:gd name="T47" fmla="*/ 1540 h 2015"/>
                <a:gd name="T48" fmla="*/ 436 w 1646"/>
                <a:gd name="T49" fmla="*/ 1546 h 2015"/>
                <a:gd name="T50" fmla="*/ 541 w 1646"/>
                <a:gd name="T51" fmla="*/ 1617 h 2015"/>
                <a:gd name="T52" fmla="*/ 560 w 1646"/>
                <a:gd name="T53" fmla="*/ 1684 h 2015"/>
                <a:gd name="T54" fmla="*/ 644 w 1646"/>
                <a:gd name="T55" fmla="*/ 1879 h 2015"/>
                <a:gd name="T56" fmla="*/ 607 w 1646"/>
                <a:gd name="T57" fmla="*/ 2015 h 2015"/>
                <a:gd name="T58" fmla="*/ 1646 w 1646"/>
                <a:gd name="T59" fmla="*/ 2015 h 2015"/>
                <a:gd name="T60" fmla="*/ 1412 w 1646"/>
                <a:gd name="T61" fmla="*/ 1674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46" h="2015">
                  <a:moveTo>
                    <a:pt x="1412" y="1674"/>
                  </a:moveTo>
                  <a:cubicBezTo>
                    <a:pt x="1287" y="1534"/>
                    <a:pt x="1265" y="1326"/>
                    <a:pt x="1372" y="1163"/>
                  </a:cubicBezTo>
                  <a:cubicBezTo>
                    <a:pt x="1391" y="1135"/>
                    <a:pt x="1413" y="1106"/>
                    <a:pt x="1439" y="1075"/>
                  </a:cubicBezTo>
                  <a:cubicBezTo>
                    <a:pt x="1499" y="1000"/>
                    <a:pt x="1530" y="907"/>
                    <a:pt x="1536" y="808"/>
                  </a:cubicBezTo>
                  <a:cubicBezTo>
                    <a:pt x="1551" y="579"/>
                    <a:pt x="1439" y="291"/>
                    <a:pt x="1247" y="156"/>
                  </a:cubicBezTo>
                  <a:cubicBezTo>
                    <a:pt x="1032" y="18"/>
                    <a:pt x="744" y="0"/>
                    <a:pt x="493" y="100"/>
                  </a:cubicBezTo>
                  <a:cubicBezTo>
                    <a:pt x="460" y="116"/>
                    <a:pt x="429" y="135"/>
                    <a:pt x="398" y="157"/>
                  </a:cubicBezTo>
                  <a:cubicBezTo>
                    <a:pt x="258" y="258"/>
                    <a:pt x="224" y="369"/>
                    <a:pt x="163" y="524"/>
                  </a:cubicBezTo>
                  <a:cubicBezTo>
                    <a:pt x="151" y="554"/>
                    <a:pt x="133" y="585"/>
                    <a:pt x="126" y="617"/>
                  </a:cubicBezTo>
                  <a:cubicBezTo>
                    <a:pt x="119" y="652"/>
                    <a:pt x="127" y="664"/>
                    <a:pt x="134" y="682"/>
                  </a:cubicBezTo>
                  <a:cubicBezTo>
                    <a:pt x="145" y="707"/>
                    <a:pt x="144" y="723"/>
                    <a:pt x="133" y="749"/>
                  </a:cubicBezTo>
                  <a:cubicBezTo>
                    <a:pt x="97" y="826"/>
                    <a:pt x="65" y="904"/>
                    <a:pt x="20" y="977"/>
                  </a:cubicBezTo>
                  <a:cubicBezTo>
                    <a:pt x="12" y="989"/>
                    <a:pt x="2" y="1005"/>
                    <a:pt x="1" y="1022"/>
                  </a:cubicBezTo>
                  <a:cubicBezTo>
                    <a:pt x="0" y="1046"/>
                    <a:pt x="11" y="1070"/>
                    <a:pt x="35" y="1079"/>
                  </a:cubicBezTo>
                  <a:cubicBezTo>
                    <a:pt x="52" y="1085"/>
                    <a:pt x="71" y="1083"/>
                    <a:pt x="89" y="1092"/>
                  </a:cubicBezTo>
                  <a:cubicBezTo>
                    <a:pt x="130" y="1112"/>
                    <a:pt x="124" y="1148"/>
                    <a:pt x="103" y="1178"/>
                  </a:cubicBezTo>
                  <a:cubicBezTo>
                    <a:pt x="96" y="1189"/>
                    <a:pt x="89" y="1199"/>
                    <a:pt x="88" y="1208"/>
                  </a:cubicBezTo>
                  <a:cubicBezTo>
                    <a:pt x="85" y="1225"/>
                    <a:pt x="90" y="1240"/>
                    <a:pt x="113" y="1250"/>
                  </a:cubicBezTo>
                  <a:cubicBezTo>
                    <a:pt x="120" y="1254"/>
                    <a:pt x="130" y="1257"/>
                    <a:pt x="141" y="1260"/>
                  </a:cubicBezTo>
                  <a:cubicBezTo>
                    <a:pt x="131" y="1266"/>
                    <a:pt x="123" y="1272"/>
                    <a:pt x="118" y="1278"/>
                  </a:cubicBezTo>
                  <a:cubicBezTo>
                    <a:pt x="94" y="1302"/>
                    <a:pt x="114" y="1325"/>
                    <a:pt x="136" y="1339"/>
                  </a:cubicBezTo>
                  <a:cubicBezTo>
                    <a:pt x="150" y="1348"/>
                    <a:pt x="159" y="1356"/>
                    <a:pt x="151" y="1373"/>
                  </a:cubicBezTo>
                  <a:cubicBezTo>
                    <a:pt x="142" y="1393"/>
                    <a:pt x="139" y="1413"/>
                    <a:pt x="139" y="1432"/>
                  </a:cubicBezTo>
                  <a:cubicBezTo>
                    <a:pt x="140" y="1481"/>
                    <a:pt x="166" y="1527"/>
                    <a:pt x="215" y="1540"/>
                  </a:cubicBezTo>
                  <a:cubicBezTo>
                    <a:pt x="277" y="1556"/>
                    <a:pt x="371" y="1542"/>
                    <a:pt x="436" y="1546"/>
                  </a:cubicBezTo>
                  <a:cubicBezTo>
                    <a:pt x="483" y="1550"/>
                    <a:pt x="520" y="1567"/>
                    <a:pt x="541" y="1617"/>
                  </a:cubicBezTo>
                  <a:cubicBezTo>
                    <a:pt x="550" y="1639"/>
                    <a:pt x="555" y="1661"/>
                    <a:pt x="560" y="1684"/>
                  </a:cubicBezTo>
                  <a:cubicBezTo>
                    <a:pt x="577" y="1767"/>
                    <a:pt x="616" y="1806"/>
                    <a:pt x="644" y="1879"/>
                  </a:cubicBezTo>
                  <a:cubicBezTo>
                    <a:pt x="660" y="1920"/>
                    <a:pt x="660" y="1966"/>
                    <a:pt x="607" y="2015"/>
                  </a:cubicBezTo>
                  <a:cubicBezTo>
                    <a:pt x="1646" y="2015"/>
                    <a:pt x="1646" y="2015"/>
                    <a:pt x="1646" y="2015"/>
                  </a:cubicBezTo>
                  <a:cubicBezTo>
                    <a:pt x="1600" y="1886"/>
                    <a:pt x="1527" y="1803"/>
                    <a:pt x="1412" y="16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MH_Other_2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350720" y="1625284"/>
              <a:ext cx="2159000" cy="5256211"/>
            </a:xfrm>
            <a:custGeom>
              <a:avLst/>
              <a:gdLst>
                <a:gd name="T0" fmla="*/ 812 w 812"/>
                <a:gd name="T1" fmla="*/ 0 h 1978"/>
                <a:gd name="T2" fmla="*/ 493 w 812"/>
                <a:gd name="T3" fmla="*/ 63 h 1978"/>
                <a:gd name="T4" fmla="*/ 398 w 812"/>
                <a:gd name="T5" fmla="*/ 120 h 1978"/>
                <a:gd name="T6" fmla="*/ 163 w 812"/>
                <a:gd name="T7" fmla="*/ 487 h 1978"/>
                <a:gd name="T8" fmla="*/ 126 w 812"/>
                <a:gd name="T9" fmla="*/ 580 h 1978"/>
                <a:gd name="T10" fmla="*/ 134 w 812"/>
                <a:gd name="T11" fmla="*/ 645 h 1978"/>
                <a:gd name="T12" fmla="*/ 133 w 812"/>
                <a:gd name="T13" fmla="*/ 712 h 1978"/>
                <a:gd name="T14" fmla="*/ 20 w 812"/>
                <a:gd name="T15" fmla="*/ 940 h 1978"/>
                <a:gd name="T16" fmla="*/ 1 w 812"/>
                <a:gd name="T17" fmla="*/ 985 h 1978"/>
                <a:gd name="T18" fmla="*/ 35 w 812"/>
                <a:gd name="T19" fmla="*/ 1042 h 1978"/>
                <a:gd name="T20" fmla="*/ 89 w 812"/>
                <a:gd name="T21" fmla="*/ 1055 h 1978"/>
                <a:gd name="T22" fmla="*/ 103 w 812"/>
                <a:gd name="T23" fmla="*/ 1141 h 1978"/>
                <a:gd name="T24" fmla="*/ 88 w 812"/>
                <a:gd name="T25" fmla="*/ 1171 h 1978"/>
                <a:gd name="T26" fmla="*/ 113 w 812"/>
                <a:gd name="T27" fmla="*/ 1213 h 1978"/>
                <a:gd name="T28" fmla="*/ 141 w 812"/>
                <a:gd name="T29" fmla="*/ 1223 h 1978"/>
                <a:gd name="T30" fmla="*/ 118 w 812"/>
                <a:gd name="T31" fmla="*/ 1241 h 1978"/>
                <a:gd name="T32" fmla="*/ 136 w 812"/>
                <a:gd name="T33" fmla="*/ 1302 h 1978"/>
                <a:gd name="T34" fmla="*/ 151 w 812"/>
                <a:gd name="T35" fmla="*/ 1336 h 1978"/>
                <a:gd name="T36" fmla="*/ 139 w 812"/>
                <a:gd name="T37" fmla="*/ 1395 h 1978"/>
                <a:gd name="T38" fmla="*/ 215 w 812"/>
                <a:gd name="T39" fmla="*/ 1503 h 1978"/>
                <a:gd name="T40" fmla="*/ 436 w 812"/>
                <a:gd name="T41" fmla="*/ 1509 h 1978"/>
                <a:gd name="T42" fmla="*/ 541 w 812"/>
                <a:gd name="T43" fmla="*/ 1580 h 1978"/>
                <a:gd name="T44" fmla="*/ 560 w 812"/>
                <a:gd name="T45" fmla="*/ 1647 h 1978"/>
                <a:gd name="T46" fmla="*/ 644 w 812"/>
                <a:gd name="T47" fmla="*/ 1842 h 1978"/>
                <a:gd name="T48" fmla="*/ 607 w 812"/>
                <a:gd name="T49" fmla="*/ 1978 h 1978"/>
                <a:gd name="T50" fmla="*/ 812 w 812"/>
                <a:gd name="T51" fmla="*/ 1978 h 1978"/>
                <a:gd name="T52" fmla="*/ 812 w 812"/>
                <a:gd name="T53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2" h="1978">
                  <a:moveTo>
                    <a:pt x="812" y="0"/>
                  </a:moveTo>
                  <a:cubicBezTo>
                    <a:pt x="704" y="1"/>
                    <a:pt x="596" y="22"/>
                    <a:pt x="493" y="63"/>
                  </a:cubicBezTo>
                  <a:cubicBezTo>
                    <a:pt x="460" y="79"/>
                    <a:pt x="429" y="98"/>
                    <a:pt x="398" y="120"/>
                  </a:cubicBezTo>
                  <a:cubicBezTo>
                    <a:pt x="258" y="221"/>
                    <a:pt x="224" y="332"/>
                    <a:pt x="163" y="487"/>
                  </a:cubicBezTo>
                  <a:cubicBezTo>
                    <a:pt x="151" y="517"/>
                    <a:pt x="133" y="548"/>
                    <a:pt x="126" y="580"/>
                  </a:cubicBezTo>
                  <a:cubicBezTo>
                    <a:pt x="119" y="615"/>
                    <a:pt x="127" y="627"/>
                    <a:pt x="134" y="645"/>
                  </a:cubicBezTo>
                  <a:cubicBezTo>
                    <a:pt x="145" y="670"/>
                    <a:pt x="144" y="686"/>
                    <a:pt x="133" y="712"/>
                  </a:cubicBezTo>
                  <a:cubicBezTo>
                    <a:pt x="97" y="789"/>
                    <a:pt x="65" y="867"/>
                    <a:pt x="20" y="940"/>
                  </a:cubicBezTo>
                  <a:cubicBezTo>
                    <a:pt x="12" y="952"/>
                    <a:pt x="2" y="968"/>
                    <a:pt x="1" y="985"/>
                  </a:cubicBezTo>
                  <a:cubicBezTo>
                    <a:pt x="0" y="1009"/>
                    <a:pt x="11" y="1033"/>
                    <a:pt x="35" y="1042"/>
                  </a:cubicBezTo>
                  <a:cubicBezTo>
                    <a:pt x="52" y="1048"/>
                    <a:pt x="71" y="1046"/>
                    <a:pt x="89" y="1055"/>
                  </a:cubicBezTo>
                  <a:cubicBezTo>
                    <a:pt x="130" y="1075"/>
                    <a:pt x="124" y="1111"/>
                    <a:pt x="103" y="1141"/>
                  </a:cubicBezTo>
                  <a:cubicBezTo>
                    <a:pt x="96" y="1152"/>
                    <a:pt x="89" y="1162"/>
                    <a:pt x="88" y="1171"/>
                  </a:cubicBezTo>
                  <a:cubicBezTo>
                    <a:pt x="85" y="1188"/>
                    <a:pt x="90" y="1203"/>
                    <a:pt x="113" y="1213"/>
                  </a:cubicBezTo>
                  <a:cubicBezTo>
                    <a:pt x="120" y="1217"/>
                    <a:pt x="130" y="1220"/>
                    <a:pt x="141" y="1223"/>
                  </a:cubicBezTo>
                  <a:cubicBezTo>
                    <a:pt x="131" y="1229"/>
                    <a:pt x="123" y="1235"/>
                    <a:pt x="118" y="1241"/>
                  </a:cubicBezTo>
                  <a:cubicBezTo>
                    <a:pt x="94" y="1265"/>
                    <a:pt x="114" y="1288"/>
                    <a:pt x="136" y="1302"/>
                  </a:cubicBezTo>
                  <a:cubicBezTo>
                    <a:pt x="150" y="1311"/>
                    <a:pt x="159" y="1319"/>
                    <a:pt x="151" y="1336"/>
                  </a:cubicBezTo>
                  <a:cubicBezTo>
                    <a:pt x="142" y="1356"/>
                    <a:pt x="139" y="1376"/>
                    <a:pt x="139" y="1395"/>
                  </a:cubicBezTo>
                  <a:cubicBezTo>
                    <a:pt x="140" y="1444"/>
                    <a:pt x="166" y="1490"/>
                    <a:pt x="215" y="1503"/>
                  </a:cubicBezTo>
                  <a:cubicBezTo>
                    <a:pt x="277" y="1519"/>
                    <a:pt x="371" y="1505"/>
                    <a:pt x="436" y="1509"/>
                  </a:cubicBezTo>
                  <a:cubicBezTo>
                    <a:pt x="483" y="1513"/>
                    <a:pt x="520" y="1530"/>
                    <a:pt x="541" y="1580"/>
                  </a:cubicBezTo>
                  <a:cubicBezTo>
                    <a:pt x="550" y="1602"/>
                    <a:pt x="555" y="1624"/>
                    <a:pt x="560" y="1647"/>
                  </a:cubicBezTo>
                  <a:cubicBezTo>
                    <a:pt x="577" y="1730"/>
                    <a:pt x="616" y="1769"/>
                    <a:pt x="644" y="1842"/>
                  </a:cubicBezTo>
                  <a:cubicBezTo>
                    <a:pt x="660" y="1883"/>
                    <a:pt x="660" y="1929"/>
                    <a:pt x="607" y="1978"/>
                  </a:cubicBezTo>
                  <a:cubicBezTo>
                    <a:pt x="812" y="1978"/>
                    <a:pt x="812" y="1978"/>
                    <a:pt x="812" y="1978"/>
                  </a:cubicBezTo>
                  <a:cubicBezTo>
                    <a:pt x="812" y="0"/>
                    <a:pt x="812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3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519363" y="1521033"/>
              <a:ext cx="3987800" cy="2451100"/>
            </a:xfrm>
            <a:custGeom>
              <a:avLst/>
              <a:gdLst>
                <a:gd name="T0" fmla="*/ 2147483646 w 1500"/>
                <a:gd name="T1" fmla="*/ 2147483646 h 922"/>
                <a:gd name="T2" fmla="*/ 2147483646 w 1500"/>
                <a:gd name="T3" fmla="*/ 2147483646 h 922"/>
                <a:gd name="T4" fmla="*/ 2147483646 w 1500"/>
                <a:gd name="T5" fmla="*/ 2147483646 h 922"/>
                <a:gd name="T6" fmla="*/ 2147483646 w 1500"/>
                <a:gd name="T7" fmla="*/ 2147483646 h 922"/>
                <a:gd name="T8" fmla="*/ 2147483646 w 1500"/>
                <a:gd name="T9" fmla="*/ 2147483646 h 922"/>
                <a:gd name="T10" fmla="*/ 2147483646 w 1500"/>
                <a:gd name="T11" fmla="*/ 2147483646 h 922"/>
                <a:gd name="T12" fmla="*/ 2147483646 w 1500"/>
                <a:gd name="T13" fmla="*/ 2147483646 h 922"/>
                <a:gd name="T14" fmla="*/ 2147483646 w 1500"/>
                <a:gd name="T15" fmla="*/ 2147483646 h 922"/>
                <a:gd name="T16" fmla="*/ 2147483646 w 1500"/>
                <a:gd name="T17" fmla="*/ 2147483646 h 922"/>
                <a:gd name="T18" fmla="*/ 0 w 1500"/>
                <a:gd name="T19" fmla="*/ 2147483646 h 922"/>
                <a:gd name="T20" fmla="*/ 2147483646 w 1500"/>
                <a:gd name="T21" fmla="*/ 2147483646 h 9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00" h="922">
                  <a:moveTo>
                    <a:pt x="1466" y="922"/>
                  </a:moveTo>
                  <a:cubicBezTo>
                    <a:pt x="1476" y="885"/>
                    <a:pt x="1483" y="847"/>
                    <a:pt x="1485" y="808"/>
                  </a:cubicBezTo>
                  <a:cubicBezTo>
                    <a:pt x="1500" y="579"/>
                    <a:pt x="1388" y="291"/>
                    <a:pt x="1196" y="156"/>
                  </a:cubicBezTo>
                  <a:cubicBezTo>
                    <a:pt x="981" y="18"/>
                    <a:pt x="693" y="0"/>
                    <a:pt x="442" y="100"/>
                  </a:cubicBezTo>
                  <a:cubicBezTo>
                    <a:pt x="409" y="116"/>
                    <a:pt x="378" y="135"/>
                    <a:pt x="347" y="157"/>
                  </a:cubicBezTo>
                  <a:cubicBezTo>
                    <a:pt x="207" y="258"/>
                    <a:pt x="173" y="369"/>
                    <a:pt x="112" y="524"/>
                  </a:cubicBezTo>
                  <a:cubicBezTo>
                    <a:pt x="100" y="554"/>
                    <a:pt x="82" y="585"/>
                    <a:pt x="75" y="617"/>
                  </a:cubicBezTo>
                  <a:cubicBezTo>
                    <a:pt x="68" y="652"/>
                    <a:pt x="76" y="664"/>
                    <a:pt x="83" y="682"/>
                  </a:cubicBezTo>
                  <a:cubicBezTo>
                    <a:pt x="94" y="707"/>
                    <a:pt x="93" y="723"/>
                    <a:pt x="82" y="749"/>
                  </a:cubicBezTo>
                  <a:cubicBezTo>
                    <a:pt x="55" y="807"/>
                    <a:pt x="30" y="866"/>
                    <a:pt x="0" y="922"/>
                  </a:cubicBezTo>
                  <a:cubicBezTo>
                    <a:pt x="1466" y="922"/>
                    <a:pt x="1466" y="922"/>
                    <a:pt x="1466" y="9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4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486713" y="1619457"/>
              <a:ext cx="2024062" cy="2352674"/>
            </a:xfrm>
            <a:custGeom>
              <a:avLst/>
              <a:gdLst>
                <a:gd name="T0" fmla="*/ 2147483646 w 761"/>
                <a:gd name="T1" fmla="*/ 0 h 885"/>
                <a:gd name="T2" fmla="*/ 2147483646 w 761"/>
                <a:gd name="T3" fmla="*/ 2147483646 h 885"/>
                <a:gd name="T4" fmla="*/ 2147483646 w 761"/>
                <a:gd name="T5" fmla="*/ 2147483646 h 885"/>
                <a:gd name="T6" fmla="*/ 2147483646 w 761"/>
                <a:gd name="T7" fmla="*/ 2147483646 h 885"/>
                <a:gd name="T8" fmla="*/ 2147483646 w 761"/>
                <a:gd name="T9" fmla="*/ 2147483646 h 885"/>
                <a:gd name="T10" fmla="*/ 2147483646 w 761"/>
                <a:gd name="T11" fmla="*/ 2147483646 h 885"/>
                <a:gd name="T12" fmla="*/ 2147483646 w 761"/>
                <a:gd name="T13" fmla="*/ 2147483646 h 885"/>
                <a:gd name="T14" fmla="*/ 0 w 761"/>
                <a:gd name="T15" fmla="*/ 2147483646 h 885"/>
                <a:gd name="T16" fmla="*/ 2147483646 w 761"/>
                <a:gd name="T17" fmla="*/ 2147483646 h 885"/>
                <a:gd name="T18" fmla="*/ 2147483646 w 761"/>
                <a:gd name="T19" fmla="*/ 0 h 8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61" h="885">
                  <a:moveTo>
                    <a:pt x="761" y="0"/>
                  </a:moveTo>
                  <a:cubicBezTo>
                    <a:pt x="653" y="1"/>
                    <a:pt x="545" y="22"/>
                    <a:pt x="442" y="63"/>
                  </a:cubicBezTo>
                  <a:cubicBezTo>
                    <a:pt x="409" y="79"/>
                    <a:pt x="378" y="98"/>
                    <a:pt x="347" y="120"/>
                  </a:cubicBezTo>
                  <a:cubicBezTo>
                    <a:pt x="207" y="221"/>
                    <a:pt x="173" y="332"/>
                    <a:pt x="112" y="487"/>
                  </a:cubicBezTo>
                  <a:cubicBezTo>
                    <a:pt x="100" y="517"/>
                    <a:pt x="82" y="548"/>
                    <a:pt x="75" y="580"/>
                  </a:cubicBezTo>
                  <a:cubicBezTo>
                    <a:pt x="68" y="615"/>
                    <a:pt x="76" y="627"/>
                    <a:pt x="83" y="645"/>
                  </a:cubicBezTo>
                  <a:cubicBezTo>
                    <a:pt x="94" y="670"/>
                    <a:pt x="93" y="686"/>
                    <a:pt x="82" y="712"/>
                  </a:cubicBezTo>
                  <a:cubicBezTo>
                    <a:pt x="55" y="770"/>
                    <a:pt x="30" y="829"/>
                    <a:pt x="0" y="885"/>
                  </a:cubicBezTo>
                  <a:cubicBezTo>
                    <a:pt x="761" y="885"/>
                    <a:pt x="761" y="885"/>
                    <a:pt x="761" y="885"/>
                  </a:cubicBezTo>
                  <a:cubicBezTo>
                    <a:pt x="761" y="0"/>
                    <a:pt x="761" y="0"/>
                    <a:pt x="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MH_Other_5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4095750" y="3140075"/>
              <a:ext cx="198438" cy="661988"/>
            </a:xfrm>
            <a:custGeom>
              <a:avLst/>
              <a:gdLst>
                <a:gd name="T0" fmla="*/ 2147483646 w 164"/>
                <a:gd name="T1" fmla="*/ 0 h 544"/>
                <a:gd name="T2" fmla="*/ 2147483646 w 164"/>
                <a:gd name="T3" fmla="*/ 2147483646 h 544"/>
                <a:gd name="T4" fmla="*/ 2147483646 w 164"/>
                <a:gd name="T5" fmla="*/ 2147483646 h 544"/>
                <a:gd name="T6" fmla="*/ 2147483646 w 164"/>
                <a:gd name="T7" fmla="*/ 2147483646 h 544"/>
                <a:gd name="T8" fmla="*/ 2147483646 w 164"/>
                <a:gd name="T9" fmla="*/ 2147483646 h 544"/>
                <a:gd name="T10" fmla="*/ 0 w 164"/>
                <a:gd name="T11" fmla="*/ 2147483646 h 544"/>
                <a:gd name="T12" fmla="*/ 2147483646 w 164"/>
                <a:gd name="T13" fmla="*/ 0 h 544"/>
                <a:gd name="T14" fmla="*/ 2147483646 w 164"/>
                <a:gd name="T15" fmla="*/ 0 h 544"/>
                <a:gd name="T16" fmla="*/ 2147483646 w 164"/>
                <a:gd name="T17" fmla="*/ 0 h 5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4" h="544">
                  <a:moveTo>
                    <a:pt x="164" y="0"/>
                  </a:moveTo>
                  <a:lnTo>
                    <a:pt x="164" y="544"/>
                  </a:lnTo>
                  <a:lnTo>
                    <a:pt x="72" y="544"/>
                  </a:lnTo>
                  <a:lnTo>
                    <a:pt x="72" y="75"/>
                  </a:lnTo>
                  <a:lnTo>
                    <a:pt x="41" y="134"/>
                  </a:lnTo>
                  <a:lnTo>
                    <a:pt x="0" y="110"/>
                  </a:lnTo>
                  <a:lnTo>
                    <a:pt x="63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6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4738688" y="3140075"/>
              <a:ext cx="293687" cy="661988"/>
            </a:xfrm>
            <a:custGeom>
              <a:avLst/>
              <a:gdLst>
                <a:gd name="T0" fmla="*/ 2147483646 w 110"/>
                <a:gd name="T1" fmla="*/ 2147483646 h 249"/>
                <a:gd name="T2" fmla="*/ 2147483646 w 110"/>
                <a:gd name="T3" fmla="*/ 2147483646 h 249"/>
                <a:gd name="T4" fmla="*/ 2147483646 w 110"/>
                <a:gd name="T5" fmla="*/ 2147483646 h 249"/>
                <a:gd name="T6" fmla="*/ 2147483646 w 110"/>
                <a:gd name="T7" fmla="*/ 2147483646 h 249"/>
                <a:gd name="T8" fmla="*/ 2147483646 w 110"/>
                <a:gd name="T9" fmla="*/ 0 h 249"/>
                <a:gd name="T10" fmla="*/ 2147483646 w 110"/>
                <a:gd name="T11" fmla="*/ 0 h 249"/>
                <a:gd name="T12" fmla="*/ 2147483646 w 110"/>
                <a:gd name="T13" fmla="*/ 2147483646 h 249"/>
                <a:gd name="T14" fmla="*/ 0 w 110"/>
                <a:gd name="T15" fmla="*/ 2147483646 h 249"/>
                <a:gd name="T16" fmla="*/ 0 w 110"/>
                <a:gd name="T17" fmla="*/ 2147483646 h 249"/>
                <a:gd name="T18" fmla="*/ 2147483646 w 110"/>
                <a:gd name="T19" fmla="*/ 2147483646 h 249"/>
                <a:gd name="T20" fmla="*/ 2147483646 w 110"/>
                <a:gd name="T21" fmla="*/ 2147483646 h 249"/>
                <a:gd name="T22" fmla="*/ 2147483646 w 110"/>
                <a:gd name="T23" fmla="*/ 2147483646 h 249"/>
                <a:gd name="T24" fmla="*/ 2147483646 w 110"/>
                <a:gd name="T25" fmla="*/ 2147483646 h 249"/>
                <a:gd name="T26" fmla="*/ 0 w 110"/>
                <a:gd name="T27" fmla="*/ 2147483646 h 249"/>
                <a:gd name="T28" fmla="*/ 0 w 110"/>
                <a:gd name="T29" fmla="*/ 2147483646 h 249"/>
                <a:gd name="T30" fmla="*/ 2147483646 w 110"/>
                <a:gd name="T31" fmla="*/ 2147483646 h 249"/>
                <a:gd name="T32" fmla="*/ 2147483646 w 110"/>
                <a:gd name="T33" fmla="*/ 2147483646 h 249"/>
                <a:gd name="T34" fmla="*/ 2147483646 w 110"/>
                <a:gd name="T35" fmla="*/ 2147483646 h 249"/>
                <a:gd name="T36" fmla="*/ 2147483646 w 110"/>
                <a:gd name="T37" fmla="*/ 2147483646 h 2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0" h="249">
                  <a:moveTo>
                    <a:pt x="105" y="98"/>
                  </a:moveTo>
                  <a:cubicBezTo>
                    <a:pt x="109" y="92"/>
                    <a:pt x="110" y="86"/>
                    <a:pt x="110" y="79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110" y="28"/>
                    <a:pt x="107" y="19"/>
                    <a:pt x="99" y="11"/>
                  </a:cubicBezTo>
                  <a:cubicBezTo>
                    <a:pt x="92" y="4"/>
                    <a:pt x="83" y="0"/>
                    <a:pt x="7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19" y="4"/>
                    <a:pt x="11" y="11"/>
                  </a:cubicBezTo>
                  <a:cubicBezTo>
                    <a:pt x="4" y="19"/>
                    <a:pt x="0" y="28"/>
                    <a:pt x="0" y="3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10" y="249"/>
                    <a:pt x="110" y="249"/>
                    <a:pt x="110" y="249"/>
                  </a:cubicBezTo>
                  <a:cubicBezTo>
                    <a:pt x="110" y="215"/>
                    <a:pt x="110" y="215"/>
                    <a:pt x="110" y="215"/>
                  </a:cubicBezTo>
                  <a:cubicBezTo>
                    <a:pt x="40" y="215"/>
                    <a:pt x="40" y="215"/>
                    <a:pt x="40" y="215"/>
                  </a:cubicBezTo>
                  <a:cubicBezTo>
                    <a:pt x="105" y="98"/>
                    <a:pt x="105" y="98"/>
                    <a:pt x="105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MH_Other_7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4095750" y="4105275"/>
              <a:ext cx="295275" cy="665163"/>
            </a:xfrm>
            <a:custGeom>
              <a:avLst/>
              <a:gdLst>
                <a:gd name="T0" fmla="*/ 2147483646 w 111"/>
                <a:gd name="T1" fmla="*/ 0 h 250"/>
                <a:gd name="T2" fmla="*/ 2147483646 w 111"/>
                <a:gd name="T3" fmla="*/ 2147483646 h 250"/>
                <a:gd name="T4" fmla="*/ 2147483646 w 111"/>
                <a:gd name="T5" fmla="*/ 2147483646 h 250"/>
                <a:gd name="T6" fmla="*/ 2147483646 w 111"/>
                <a:gd name="T7" fmla="*/ 2147483646 h 250"/>
                <a:gd name="T8" fmla="*/ 2147483646 w 111"/>
                <a:gd name="T9" fmla="*/ 2147483646 h 250"/>
                <a:gd name="T10" fmla="*/ 2147483646 w 111"/>
                <a:gd name="T11" fmla="*/ 2147483646 h 250"/>
                <a:gd name="T12" fmla="*/ 2147483646 w 111"/>
                <a:gd name="T13" fmla="*/ 2147483646 h 250"/>
                <a:gd name="T14" fmla="*/ 2147483646 w 111"/>
                <a:gd name="T15" fmla="*/ 2147483646 h 250"/>
                <a:gd name="T16" fmla="*/ 2147483646 w 111"/>
                <a:gd name="T17" fmla="*/ 2147483646 h 250"/>
                <a:gd name="T18" fmla="*/ 2147483646 w 111"/>
                <a:gd name="T19" fmla="*/ 2147483646 h 250"/>
                <a:gd name="T20" fmla="*/ 2147483646 w 111"/>
                <a:gd name="T21" fmla="*/ 2147483646 h 250"/>
                <a:gd name="T22" fmla="*/ 2147483646 w 111"/>
                <a:gd name="T23" fmla="*/ 2147483646 h 250"/>
                <a:gd name="T24" fmla="*/ 2147483646 w 111"/>
                <a:gd name="T25" fmla="*/ 2147483646 h 250"/>
                <a:gd name="T26" fmla="*/ 0 w 111"/>
                <a:gd name="T27" fmla="*/ 2147483646 h 250"/>
                <a:gd name="T28" fmla="*/ 0 w 111"/>
                <a:gd name="T29" fmla="*/ 2147483646 h 250"/>
                <a:gd name="T30" fmla="*/ 2147483646 w 111"/>
                <a:gd name="T31" fmla="*/ 2147483646 h 250"/>
                <a:gd name="T32" fmla="*/ 2147483646 w 111"/>
                <a:gd name="T33" fmla="*/ 2147483646 h 250"/>
                <a:gd name="T34" fmla="*/ 2147483646 w 111"/>
                <a:gd name="T35" fmla="*/ 2147483646 h 250"/>
                <a:gd name="T36" fmla="*/ 2147483646 w 111"/>
                <a:gd name="T37" fmla="*/ 2147483646 h 250"/>
                <a:gd name="T38" fmla="*/ 2147483646 w 111"/>
                <a:gd name="T39" fmla="*/ 2147483646 h 250"/>
                <a:gd name="T40" fmla="*/ 2147483646 w 111"/>
                <a:gd name="T41" fmla="*/ 2147483646 h 250"/>
                <a:gd name="T42" fmla="*/ 2147483646 w 111"/>
                <a:gd name="T43" fmla="*/ 2147483646 h 250"/>
                <a:gd name="T44" fmla="*/ 2147483646 w 111"/>
                <a:gd name="T45" fmla="*/ 2147483646 h 250"/>
                <a:gd name="T46" fmla="*/ 2147483646 w 111"/>
                <a:gd name="T47" fmla="*/ 2147483646 h 250"/>
                <a:gd name="T48" fmla="*/ 2147483646 w 111"/>
                <a:gd name="T49" fmla="*/ 2147483646 h 250"/>
                <a:gd name="T50" fmla="*/ 0 w 111"/>
                <a:gd name="T51" fmla="*/ 2147483646 h 250"/>
                <a:gd name="T52" fmla="*/ 0 w 111"/>
                <a:gd name="T53" fmla="*/ 2147483646 h 250"/>
                <a:gd name="T54" fmla="*/ 2147483646 w 111"/>
                <a:gd name="T55" fmla="*/ 2147483646 h 250"/>
                <a:gd name="T56" fmla="*/ 2147483646 w 111"/>
                <a:gd name="T57" fmla="*/ 0 h 250"/>
                <a:gd name="T58" fmla="*/ 2147483646 w 111"/>
                <a:gd name="T59" fmla="*/ 0 h 2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11" h="250">
                  <a:moveTo>
                    <a:pt x="73" y="0"/>
                  </a:moveTo>
                  <a:cubicBezTo>
                    <a:pt x="83" y="0"/>
                    <a:pt x="92" y="4"/>
                    <a:pt x="100" y="11"/>
                  </a:cubicBezTo>
                  <a:cubicBezTo>
                    <a:pt x="107" y="19"/>
                    <a:pt x="111" y="28"/>
                    <a:pt x="111" y="38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8"/>
                    <a:pt x="109" y="105"/>
                    <a:pt x="105" y="111"/>
                  </a:cubicBezTo>
                  <a:cubicBezTo>
                    <a:pt x="101" y="117"/>
                    <a:pt x="96" y="122"/>
                    <a:pt x="90" y="125"/>
                  </a:cubicBezTo>
                  <a:cubicBezTo>
                    <a:pt x="96" y="128"/>
                    <a:pt x="101" y="133"/>
                    <a:pt x="105" y="139"/>
                  </a:cubicBezTo>
                  <a:cubicBezTo>
                    <a:pt x="109" y="145"/>
                    <a:pt x="111" y="152"/>
                    <a:pt x="111" y="159"/>
                  </a:cubicBezTo>
                  <a:cubicBezTo>
                    <a:pt x="111" y="211"/>
                    <a:pt x="111" y="211"/>
                    <a:pt x="111" y="211"/>
                  </a:cubicBezTo>
                  <a:cubicBezTo>
                    <a:pt x="111" y="222"/>
                    <a:pt x="107" y="231"/>
                    <a:pt x="100" y="238"/>
                  </a:cubicBezTo>
                  <a:cubicBezTo>
                    <a:pt x="92" y="246"/>
                    <a:pt x="83" y="250"/>
                    <a:pt x="73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28" y="250"/>
                    <a:pt x="19" y="246"/>
                    <a:pt x="12" y="238"/>
                  </a:cubicBezTo>
                  <a:cubicBezTo>
                    <a:pt x="4" y="231"/>
                    <a:pt x="0" y="222"/>
                    <a:pt x="0" y="211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70" y="215"/>
                    <a:pt x="70" y="215"/>
                    <a:pt x="70" y="215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4" y="19"/>
                    <a:pt x="12" y="11"/>
                  </a:cubicBezTo>
                  <a:cubicBezTo>
                    <a:pt x="19" y="4"/>
                    <a:pt x="28" y="0"/>
                    <a:pt x="38" y="0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Other_8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4694238" y="4105275"/>
              <a:ext cx="338137" cy="661988"/>
            </a:xfrm>
            <a:custGeom>
              <a:avLst/>
              <a:gdLst>
                <a:gd name="T0" fmla="*/ 2147483646 w 278"/>
                <a:gd name="T1" fmla="*/ 0 h 545"/>
                <a:gd name="T2" fmla="*/ 2147483646 w 278"/>
                <a:gd name="T3" fmla="*/ 2147483646 h 545"/>
                <a:gd name="T4" fmla="*/ 2147483646 w 278"/>
                <a:gd name="T5" fmla="*/ 2147483646 h 545"/>
                <a:gd name="T6" fmla="*/ 2147483646 w 278"/>
                <a:gd name="T7" fmla="*/ 2147483646 h 545"/>
                <a:gd name="T8" fmla="*/ 2147483646 w 278"/>
                <a:gd name="T9" fmla="*/ 2147483646 h 545"/>
                <a:gd name="T10" fmla="*/ 2147483646 w 278"/>
                <a:gd name="T11" fmla="*/ 2147483646 h 545"/>
                <a:gd name="T12" fmla="*/ 2147483646 w 278"/>
                <a:gd name="T13" fmla="*/ 2147483646 h 545"/>
                <a:gd name="T14" fmla="*/ 2147483646 w 278"/>
                <a:gd name="T15" fmla="*/ 2147483646 h 545"/>
                <a:gd name="T16" fmla="*/ 0 w 278"/>
                <a:gd name="T17" fmla="*/ 2147483646 h 545"/>
                <a:gd name="T18" fmla="*/ 0 w 278"/>
                <a:gd name="T19" fmla="*/ 2147483646 h 545"/>
                <a:gd name="T20" fmla="*/ 2147483646 w 278"/>
                <a:gd name="T21" fmla="*/ 0 h 545"/>
                <a:gd name="T22" fmla="*/ 2147483646 w 278"/>
                <a:gd name="T23" fmla="*/ 0 h 545"/>
                <a:gd name="T24" fmla="*/ 2147483646 w 278"/>
                <a:gd name="T25" fmla="*/ 0 h 545"/>
                <a:gd name="T26" fmla="*/ 2147483646 w 278"/>
                <a:gd name="T27" fmla="*/ 2147483646 h 545"/>
                <a:gd name="T28" fmla="*/ 2147483646 w 278"/>
                <a:gd name="T29" fmla="*/ 2147483646 h 545"/>
                <a:gd name="T30" fmla="*/ 2147483646 w 278"/>
                <a:gd name="T31" fmla="*/ 2147483646 h 545"/>
                <a:gd name="T32" fmla="*/ 2147483646 w 278"/>
                <a:gd name="T33" fmla="*/ 2147483646 h 545"/>
                <a:gd name="T34" fmla="*/ 2147483646 w 278"/>
                <a:gd name="T35" fmla="*/ 2147483646 h 54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78" h="545">
                  <a:moveTo>
                    <a:pt x="241" y="0"/>
                  </a:moveTo>
                  <a:lnTo>
                    <a:pt x="241" y="317"/>
                  </a:lnTo>
                  <a:lnTo>
                    <a:pt x="278" y="317"/>
                  </a:lnTo>
                  <a:lnTo>
                    <a:pt x="278" y="394"/>
                  </a:lnTo>
                  <a:lnTo>
                    <a:pt x="241" y="394"/>
                  </a:lnTo>
                  <a:lnTo>
                    <a:pt x="241" y="545"/>
                  </a:lnTo>
                  <a:lnTo>
                    <a:pt x="151" y="545"/>
                  </a:lnTo>
                  <a:lnTo>
                    <a:pt x="151" y="394"/>
                  </a:lnTo>
                  <a:lnTo>
                    <a:pt x="0" y="394"/>
                  </a:lnTo>
                  <a:lnTo>
                    <a:pt x="0" y="317"/>
                  </a:lnTo>
                  <a:lnTo>
                    <a:pt x="97" y="0"/>
                  </a:lnTo>
                  <a:lnTo>
                    <a:pt x="241" y="0"/>
                  </a:lnTo>
                  <a:close/>
                  <a:moveTo>
                    <a:pt x="151" y="317"/>
                  </a:moveTo>
                  <a:lnTo>
                    <a:pt x="151" y="68"/>
                  </a:lnTo>
                  <a:lnTo>
                    <a:pt x="79" y="317"/>
                  </a:lnTo>
                  <a:lnTo>
                    <a:pt x="151" y="3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MH_Other_9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070350" y="2573338"/>
              <a:ext cx="347663" cy="400050"/>
            </a:xfrm>
            <a:custGeom>
              <a:avLst/>
              <a:gdLst>
                <a:gd name="T0" fmla="*/ 2147483646 w 131"/>
                <a:gd name="T1" fmla="*/ 2147483646 h 151"/>
                <a:gd name="T2" fmla="*/ 2147483646 w 131"/>
                <a:gd name="T3" fmla="*/ 2147483646 h 151"/>
                <a:gd name="T4" fmla="*/ 2147483646 w 131"/>
                <a:gd name="T5" fmla="*/ 2147483646 h 151"/>
                <a:gd name="T6" fmla="*/ 2147483646 w 131"/>
                <a:gd name="T7" fmla="*/ 2147483646 h 151"/>
                <a:gd name="T8" fmla="*/ 2147483646 w 131"/>
                <a:gd name="T9" fmla="*/ 2147483646 h 151"/>
                <a:gd name="T10" fmla="*/ 2147483646 w 131"/>
                <a:gd name="T11" fmla="*/ 2147483646 h 151"/>
                <a:gd name="T12" fmla="*/ 2147483646 w 131"/>
                <a:gd name="T13" fmla="*/ 2147483646 h 151"/>
                <a:gd name="T14" fmla="*/ 2147483646 w 131"/>
                <a:gd name="T15" fmla="*/ 2147483646 h 151"/>
                <a:gd name="T16" fmla="*/ 2147483646 w 131"/>
                <a:gd name="T17" fmla="*/ 2147483646 h 151"/>
                <a:gd name="T18" fmla="*/ 2147483646 w 131"/>
                <a:gd name="T19" fmla="*/ 2147483646 h 151"/>
                <a:gd name="T20" fmla="*/ 2147483646 w 131"/>
                <a:gd name="T21" fmla="*/ 2147483646 h 151"/>
                <a:gd name="T22" fmla="*/ 2147483646 w 131"/>
                <a:gd name="T23" fmla="*/ 2147483646 h 151"/>
                <a:gd name="T24" fmla="*/ 2147483646 w 131"/>
                <a:gd name="T25" fmla="*/ 2147483646 h 151"/>
                <a:gd name="T26" fmla="*/ 2147483646 w 131"/>
                <a:gd name="T27" fmla="*/ 2147483646 h 151"/>
                <a:gd name="T28" fmla="*/ 2147483646 w 131"/>
                <a:gd name="T29" fmla="*/ 2147483646 h 151"/>
                <a:gd name="T30" fmla="*/ 2147483646 w 131"/>
                <a:gd name="T31" fmla="*/ 2147483646 h 151"/>
                <a:gd name="T32" fmla="*/ 2147483646 w 131"/>
                <a:gd name="T33" fmla="*/ 2147483646 h 151"/>
                <a:gd name="T34" fmla="*/ 2147483646 w 131"/>
                <a:gd name="T35" fmla="*/ 2147483646 h 151"/>
                <a:gd name="T36" fmla="*/ 2147483646 w 131"/>
                <a:gd name="T37" fmla="*/ 2147483646 h 151"/>
                <a:gd name="T38" fmla="*/ 2147483646 w 131"/>
                <a:gd name="T39" fmla="*/ 2147483646 h 151"/>
                <a:gd name="T40" fmla="*/ 2147483646 w 131"/>
                <a:gd name="T41" fmla="*/ 2147483646 h 151"/>
                <a:gd name="T42" fmla="*/ 2147483646 w 131"/>
                <a:gd name="T43" fmla="*/ 2147483646 h 151"/>
                <a:gd name="T44" fmla="*/ 2147483646 w 131"/>
                <a:gd name="T45" fmla="*/ 2147483646 h 151"/>
                <a:gd name="T46" fmla="*/ 2147483646 w 131"/>
                <a:gd name="T47" fmla="*/ 0 h 151"/>
                <a:gd name="T48" fmla="*/ 2147483646 w 131"/>
                <a:gd name="T49" fmla="*/ 2147483646 h 151"/>
                <a:gd name="T50" fmla="*/ 2147483646 w 131"/>
                <a:gd name="T51" fmla="*/ 0 h 151"/>
                <a:gd name="T52" fmla="*/ 2147483646 w 131"/>
                <a:gd name="T53" fmla="*/ 2147483646 h 151"/>
                <a:gd name="T54" fmla="*/ 2147483646 w 131"/>
                <a:gd name="T55" fmla="*/ 2147483646 h 151"/>
                <a:gd name="T56" fmla="*/ 2147483646 w 131"/>
                <a:gd name="T57" fmla="*/ 2147483646 h 151"/>
                <a:gd name="T58" fmla="*/ 2147483646 w 131"/>
                <a:gd name="T59" fmla="*/ 2147483646 h 151"/>
                <a:gd name="T60" fmla="*/ 2147483646 w 131"/>
                <a:gd name="T61" fmla="*/ 2147483646 h 151"/>
                <a:gd name="T62" fmla="*/ 2147483646 w 131"/>
                <a:gd name="T63" fmla="*/ 2147483646 h 151"/>
                <a:gd name="T64" fmla="*/ 2147483646 w 131"/>
                <a:gd name="T65" fmla="*/ 2147483646 h 151"/>
                <a:gd name="T66" fmla="*/ 2147483646 w 131"/>
                <a:gd name="T67" fmla="*/ 2147483646 h 151"/>
                <a:gd name="T68" fmla="*/ 2147483646 w 131"/>
                <a:gd name="T69" fmla="*/ 2147483646 h 151"/>
                <a:gd name="T70" fmla="*/ 2147483646 w 131"/>
                <a:gd name="T71" fmla="*/ 2147483646 h 151"/>
                <a:gd name="T72" fmla="*/ 2147483646 w 131"/>
                <a:gd name="T73" fmla="*/ 2147483646 h 151"/>
                <a:gd name="T74" fmla="*/ 2147483646 w 131"/>
                <a:gd name="T75" fmla="*/ 2147483646 h 151"/>
                <a:gd name="T76" fmla="*/ 2147483646 w 131"/>
                <a:gd name="T77" fmla="*/ 2147483646 h 151"/>
                <a:gd name="T78" fmla="*/ 2147483646 w 131"/>
                <a:gd name="T79" fmla="*/ 2147483646 h 151"/>
                <a:gd name="T80" fmla="*/ 0 w 131"/>
                <a:gd name="T81" fmla="*/ 2147483646 h 151"/>
                <a:gd name="T82" fmla="*/ 2147483646 w 131"/>
                <a:gd name="T83" fmla="*/ 2147483646 h 151"/>
                <a:gd name="T84" fmla="*/ 2147483646 w 131"/>
                <a:gd name="T85" fmla="*/ 2147483646 h 15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" h="151">
                  <a:moveTo>
                    <a:pt x="48" y="130"/>
                  </a:moveTo>
                  <a:cubicBezTo>
                    <a:pt x="83" y="130"/>
                    <a:pt x="83" y="130"/>
                    <a:pt x="83" y="130"/>
                  </a:cubicBezTo>
                  <a:cubicBezTo>
                    <a:pt x="84" y="130"/>
                    <a:pt x="86" y="131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7"/>
                    <a:pt x="84" y="138"/>
                    <a:pt x="83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6" y="138"/>
                    <a:pt x="45" y="137"/>
                    <a:pt x="45" y="13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1"/>
                    <a:pt x="46" y="130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lose/>
                  <a:moveTo>
                    <a:pt x="78" y="143"/>
                  </a:moveTo>
                  <a:cubicBezTo>
                    <a:pt x="78" y="147"/>
                    <a:pt x="78" y="147"/>
                    <a:pt x="78" y="147"/>
                  </a:cubicBezTo>
                  <a:cubicBezTo>
                    <a:pt x="78" y="149"/>
                    <a:pt x="76" y="151"/>
                    <a:pt x="74" y="151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4" y="151"/>
                    <a:pt x="52" y="149"/>
                    <a:pt x="52" y="147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78" y="143"/>
                    <a:pt x="78" y="143"/>
                    <a:pt x="78" y="143"/>
                  </a:cubicBezTo>
                  <a:close/>
                  <a:moveTo>
                    <a:pt x="65" y="34"/>
                  </a:moveTo>
                  <a:cubicBezTo>
                    <a:pt x="84" y="34"/>
                    <a:pt x="99" y="49"/>
                    <a:pt x="99" y="68"/>
                  </a:cubicBezTo>
                  <a:cubicBezTo>
                    <a:pt x="99" y="89"/>
                    <a:pt x="82" y="94"/>
                    <a:pt x="82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94"/>
                    <a:pt x="31" y="89"/>
                    <a:pt x="31" y="68"/>
                  </a:cubicBezTo>
                  <a:cubicBezTo>
                    <a:pt x="31" y="49"/>
                    <a:pt x="4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40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6" y="42"/>
                    <a:pt x="80" y="44"/>
                    <a:pt x="83" y="46"/>
                  </a:cubicBezTo>
                  <a:cubicBezTo>
                    <a:pt x="82" y="46"/>
                    <a:pt x="80" y="45"/>
                    <a:pt x="79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4"/>
                    <a:pt x="73" y="44"/>
                    <a:pt x="71" y="43"/>
                  </a:cubicBezTo>
                  <a:cubicBezTo>
                    <a:pt x="69" y="44"/>
                    <a:pt x="66" y="44"/>
                    <a:pt x="64" y="45"/>
                  </a:cubicBezTo>
                  <a:cubicBezTo>
                    <a:pt x="59" y="46"/>
                    <a:pt x="54" y="49"/>
                    <a:pt x="50" y="53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5" y="59"/>
                    <a:pt x="43" y="63"/>
                    <a:pt x="42" y="68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5"/>
                    <a:pt x="40" y="78"/>
                    <a:pt x="40" y="81"/>
                  </a:cubicBezTo>
                  <a:cubicBezTo>
                    <a:pt x="40" y="80"/>
                    <a:pt x="39" y="78"/>
                    <a:pt x="38" y="7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0"/>
                    <a:pt x="37" y="66"/>
                    <a:pt x="38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6"/>
                    <a:pt x="42" y="53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4"/>
                    <a:pt x="54" y="42"/>
                    <a:pt x="58" y="41"/>
                  </a:cubicBezTo>
                  <a:cubicBezTo>
                    <a:pt x="61" y="40"/>
                    <a:pt x="63" y="40"/>
                    <a:pt x="65" y="40"/>
                  </a:cubicBezTo>
                  <a:cubicBezTo>
                    <a:pt x="67" y="40"/>
                    <a:pt x="68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6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109" y="16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7" y="35"/>
                    <a:pt x="95" y="33"/>
                    <a:pt x="93" y="32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34" y="102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1" y="98"/>
                    <a:pt x="32" y="100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lose/>
                  <a:moveTo>
                    <a:pt x="22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3"/>
                    <a:pt x="38" y="32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97" y="102"/>
                  </a:moveTo>
                  <a:cubicBezTo>
                    <a:pt x="109" y="114"/>
                    <a:pt x="109" y="114"/>
                    <a:pt x="109" y="114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1" y="98"/>
                    <a:pt x="99" y="100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lose/>
                  <a:moveTo>
                    <a:pt x="131" y="61"/>
                  </a:moveTo>
                  <a:cubicBezTo>
                    <a:pt x="131" y="69"/>
                    <a:pt x="131" y="69"/>
                    <a:pt x="131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6"/>
                    <a:pt x="111" y="63"/>
                    <a:pt x="111" y="61"/>
                  </a:cubicBezTo>
                  <a:cubicBezTo>
                    <a:pt x="131" y="61"/>
                    <a:pt x="131" y="61"/>
                    <a:pt x="131" y="61"/>
                  </a:cubicBezTo>
                  <a:close/>
                  <a:moveTo>
                    <a:pt x="2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3"/>
                    <a:pt x="20" y="66"/>
                    <a:pt x="20" y="68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MH_Other_10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4675188" y="2651125"/>
              <a:ext cx="331787" cy="260350"/>
            </a:xfrm>
            <a:custGeom>
              <a:avLst/>
              <a:gdLst>
                <a:gd name="T0" fmla="*/ 2147483646 w 125"/>
                <a:gd name="T1" fmla="*/ 2147483646 h 98"/>
                <a:gd name="T2" fmla="*/ 2147483646 w 125"/>
                <a:gd name="T3" fmla="*/ 2147483646 h 98"/>
                <a:gd name="T4" fmla="*/ 2147483646 w 125"/>
                <a:gd name="T5" fmla="*/ 2147483646 h 98"/>
                <a:gd name="T6" fmla="*/ 2147483646 w 125"/>
                <a:gd name="T7" fmla="*/ 2147483646 h 98"/>
                <a:gd name="T8" fmla="*/ 0 w 125"/>
                <a:gd name="T9" fmla="*/ 2147483646 h 98"/>
                <a:gd name="T10" fmla="*/ 0 w 125"/>
                <a:gd name="T11" fmla="*/ 2147483646 h 98"/>
                <a:gd name="T12" fmla="*/ 2147483646 w 125"/>
                <a:gd name="T13" fmla="*/ 2147483646 h 98"/>
                <a:gd name="T14" fmla="*/ 2147483646 w 125"/>
                <a:gd name="T15" fmla="*/ 2147483646 h 98"/>
                <a:gd name="T16" fmla="*/ 2147483646 w 125"/>
                <a:gd name="T17" fmla="*/ 2147483646 h 98"/>
                <a:gd name="T18" fmla="*/ 2147483646 w 125"/>
                <a:gd name="T19" fmla="*/ 2147483646 h 98"/>
                <a:gd name="T20" fmla="*/ 2147483646 w 125"/>
                <a:gd name="T21" fmla="*/ 2147483646 h 98"/>
                <a:gd name="T22" fmla="*/ 2147483646 w 125"/>
                <a:gd name="T23" fmla="*/ 2147483646 h 98"/>
                <a:gd name="T24" fmla="*/ 2147483646 w 125"/>
                <a:gd name="T25" fmla="*/ 2147483646 h 98"/>
                <a:gd name="T26" fmla="*/ 2147483646 w 125"/>
                <a:gd name="T27" fmla="*/ 2147483646 h 98"/>
                <a:gd name="T28" fmla="*/ 2147483646 w 125"/>
                <a:gd name="T29" fmla="*/ 2147483646 h 98"/>
                <a:gd name="T30" fmla="*/ 2147483646 w 125"/>
                <a:gd name="T31" fmla="*/ 2147483646 h 98"/>
                <a:gd name="T32" fmla="*/ 2147483646 w 125"/>
                <a:gd name="T33" fmla="*/ 2147483646 h 98"/>
                <a:gd name="T34" fmla="*/ 2147483646 w 125"/>
                <a:gd name="T35" fmla="*/ 2147483646 h 98"/>
                <a:gd name="T36" fmla="*/ 2147483646 w 125"/>
                <a:gd name="T37" fmla="*/ 2147483646 h 98"/>
                <a:gd name="T38" fmla="*/ 2147483646 w 125"/>
                <a:gd name="T39" fmla="*/ 2147483646 h 98"/>
                <a:gd name="T40" fmla="*/ 2147483646 w 125"/>
                <a:gd name="T41" fmla="*/ 2147483646 h 98"/>
                <a:gd name="T42" fmla="*/ 2147483646 w 125"/>
                <a:gd name="T43" fmla="*/ 2147483646 h 98"/>
                <a:gd name="T44" fmla="*/ 2147483646 w 125"/>
                <a:gd name="T45" fmla="*/ 2147483646 h 98"/>
                <a:gd name="T46" fmla="*/ 2147483646 w 125"/>
                <a:gd name="T47" fmla="*/ 0 h 98"/>
                <a:gd name="T48" fmla="*/ 2147483646 w 125"/>
                <a:gd name="T49" fmla="*/ 0 h 98"/>
                <a:gd name="T50" fmla="*/ 2147483646 w 125"/>
                <a:gd name="T51" fmla="*/ 2147483646 h 98"/>
                <a:gd name="T52" fmla="*/ 2147483646 w 125"/>
                <a:gd name="T53" fmla="*/ 2147483646 h 98"/>
                <a:gd name="T54" fmla="*/ 2147483646 w 125"/>
                <a:gd name="T55" fmla="*/ 2147483646 h 98"/>
                <a:gd name="T56" fmla="*/ 2147483646 w 125"/>
                <a:gd name="T57" fmla="*/ 2147483646 h 98"/>
                <a:gd name="T58" fmla="*/ 2147483646 w 125"/>
                <a:gd name="T59" fmla="*/ 2147483646 h 98"/>
                <a:gd name="T60" fmla="*/ 0 w 125"/>
                <a:gd name="T61" fmla="*/ 2147483646 h 98"/>
                <a:gd name="T62" fmla="*/ 0 w 125"/>
                <a:gd name="T63" fmla="*/ 2147483646 h 98"/>
                <a:gd name="T64" fmla="*/ 2147483646 w 125"/>
                <a:gd name="T65" fmla="*/ 2147483646 h 98"/>
                <a:gd name="T66" fmla="*/ 2147483646 w 125"/>
                <a:gd name="T67" fmla="*/ 2147483646 h 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5" h="98">
                  <a:moveTo>
                    <a:pt x="125" y="54"/>
                  </a:moveTo>
                  <a:cubicBezTo>
                    <a:pt x="125" y="91"/>
                    <a:pt x="125" y="91"/>
                    <a:pt x="125" y="91"/>
                  </a:cubicBezTo>
                  <a:cubicBezTo>
                    <a:pt x="125" y="95"/>
                    <a:pt x="122" y="98"/>
                    <a:pt x="118" y="98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4"/>
                    <a:pt x="57" y="66"/>
                    <a:pt x="59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8" y="66"/>
                    <a:pt x="69" y="64"/>
                    <a:pt x="69" y="6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25" y="54"/>
                    <a:pt x="125" y="54"/>
                    <a:pt x="125" y="54"/>
                  </a:cubicBezTo>
                  <a:close/>
                  <a:moveTo>
                    <a:pt x="50" y="19"/>
                  </a:moveTo>
                  <a:cubicBezTo>
                    <a:pt x="75" y="19"/>
                    <a:pt x="75" y="19"/>
                    <a:pt x="75" y="19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3" y="8"/>
                    <a:pt x="7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1" y="8"/>
                    <a:pt x="50" y="9"/>
                    <a:pt x="50" y="11"/>
                  </a:cubicBezTo>
                  <a:cubicBezTo>
                    <a:pt x="50" y="19"/>
                    <a:pt x="50" y="19"/>
                    <a:pt x="50" y="19"/>
                  </a:cubicBezTo>
                  <a:close/>
                  <a:moveTo>
                    <a:pt x="6" y="19"/>
                  </a:moveTo>
                  <a:cubicBezTo>
                    <a:pt x="43" y="19"/>
                    <a:pt x="43" y="19"/>
                    <a:pt x="43" y="1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47" y="0"/>
                    <a:pt x="5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82" y="5"/>
                    <a:pt x="82" y="1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2" y="19"/>
                    <a:pt x="125" y="22"/>
                    <a:pt x="125" y="26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3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MH_Other_11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4065588" y="4959350"/>
              <a:ext cx="381000" cy="382588"/>
            </a:xfrm>
            <a:custGeom>
              <a:avLst/>
              <a:gdLst>
                <a:gd name="T0" fmla="*/ 2147483646 w 143"/>
                <a:gd name="T1" fmla="*/ 2147483646 h 144"/>
                <a:gd name="T2" fmla="*/ 2147483646 w 143"/>
                <a:gd name="T3" fmla="*/ 2147483646 h 144"/>
                <a:gd name="T4" fmla="*/ 2147483646 w 143"/>
                <a:gd name="T5" fmla="*/ 2147483646 h 144"/>
                <a:gd name="T6" fmla="*/ 2147483646 w 143"/>
                <a:gd name="T7" fmla="*/ 2147483646 h 144"/>
                <a:gd name="T8" fmla="*/ 2147483646 w 143"/>
                <a:gd name="T9" fmla="*/ 2147483646 h 144"/>
                <a:gd name="T10" fmla="*/ 2147483646 w 143"/>
                <a:gd name="T11" fmla="*/ 2147483646 h 144"/>
                <a:gd name="T12" fmla="*/ 2147483646 w 143"/>
                <a:gd name="T13" fmla="*/ 2147483646 h 144"/>
                <a:gd name="T14" fmla="*/ 2147483646 w 143"/>
                <a:gd name="T15" fmla="*/ 2147483646 h 144"/>
                <a:gd name="T16" fmla="*/ 2147483646 w 143"/>
                <a:gd name="T17" fmla="*/ 2147483646 h 144"/>
                <a:gd name="T18" fmla="*/ 2147483646 w 143"/>
                <a:gd name="T19" fmla="*/ 2147483646 h 144"/>
                <a:gd name="T20" fmla="*/ 2147483646 w 143"/>
                <a:gd name="T21" fmla="*/ 2147483646 h 144"/>
                <a:gd name="T22" fmla="*/ 2147483646 w 143"/>
                <a:gd name="T23" fmla="*/ 2147483646 h 144"/>
                <a:gd name="T24" fmla="*/ 2147483646 w 143"/>
                <a:gd name="T25" fmla="*/ 2147483646 h 144"/>
                <a:gd name="T26" fmla="*/ 2147483646 w 143"/>
                <a:gd name="T27" fmla="*/ 2147483646 h 144"/>
                <a:gd name="T28" fmla="*/ 2147483646 w 143"/>
                <a:gd name="T29" fmla="*/ 2147483646 h 144"/>
                <a:gd name="T30" fmla="*/ 2147483646 w 143"/>
                <a:gd name="T31" fmla="*/ 2147483646 h 144"/>
                <a:gd name="T32" fmla="*/ 0 w 143"/>
                <a:gd name="T33" fmla="*/ 2147483646 h 144"/>
                <a:gd name="T34" fmla="*/ 2147483646 w 143"/>
                <a:gd name="T35" fmla="*/ 2147483646 h 144"/>
                <a:gd name="T36" fmla="*/ 2147483646 w 143"/>
                <a:gd name="T37" fmla="*/ 2147483646 h 144"/>
                <a:gd name="T38" fmla="*/ 2147483646 w 143"/>
                <a:gd name="T39" fmla="*/ 2147483646 h 144"/>
                <a:gd name="T40" fmla="*/ 2147483646 w 143"/>
                <a:gd name="T41" fmla="*/ 2147483646 h 144"/>
                <a:gd name="T42" fmla="*/ 2147483646 w 143"/>
                <a:gd name="T43" fmla="*/ 2147483646 h 144"/>
                <a:gd name="T44" fmla="*/ 2147483646 w 143"/>
                <a:gd name="T45" fmla="*/ 2147483646 h 144"/>
                <a:gd name="T46" fmla="*/ 2147483646 w 143"/>
                <a:gd name="T47" fmla="*/ 2147483646 h 144"/>
                <a:gd name="T48" fmla="*/ 2147483646 w 143"/>
                <a:gd name="T49" fmla="*/ 2147483646 h 144"/>
                <a:gd name="T50" fmla="*/ 2147483646 w 143"/>
                <a:gd name="T51" fmla="*/ 2147483646 h 144"/>
                <a:gd name="T52" fmla="*/ 2147483646 w 143"/>
                <a:gd name="T53" fmla="*/ 2147483646 h 144"/>
                <a:gd name="T54" fmla="*/ 2147483646 w 143"/>
                <a:gd name="T55" fmla="*/ 2147483646 h 144"/>
                <a:gd name="T56" fmla="*/ 2147483646 w 143"/>
                <a:gd name="T57" fmla="*/ 2147483646 h 144"/>
                <a:gd name="T58" fmla="*/ 2147483646 w 143"/>
                <a:gd name="T59" fmla="*/ 2147483646 h 144"/>
                <a:gd name="T60" fmla="*/ 2147483646 w 143"/>
                <a:gd name="T61" fmla="*/ 2147483646 h 144"/>
                <a:gd name="T62" fmla="*/ 2147483646 w 143"/>
                <a:gd name="T63" fmla="*/ 2147483646 h 144"/>
                <a:gd name="T64" fmla="*/ 2147483646 w 143"/>
                <a:gd name="T65" fmla="*/ 2147483646 h 144"/>
                <a:gd name="T66" fmla="*/ 2147483646 w 143"/>
                <a:gd name="T67" fmla="*/ 2147483646 h 144"/>
                <a:gd name="T68" fmla="*/ 2147483646 w 143"/>
                <a:gd name="T69" fmla="*/ 2147483646 h 144"/>
                <a:gd name="T70" fmla="*/ 2147483646 w 143"/>
                <a:gd name="T71" fmla="*/ 2147483646 h 144"/>
                <a:gd name="T72" fmla="*/ 2147483646 w 143"/>
                <a:gd name="T73" fmla="*/ 2147483646 h 1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3" h="144">
                  <a:moveTo>
                    <a:pt x="70" y="40"/>
                  </a:moveTo>
                  <a:cubicBezTo>
                    <a:pt x="75" y="41"/>
                    <a:pt x="80" y="42"/>
                    <a:pt x="84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6" y="49"/>
                    <a:pt x="73" y="48"/>
                    <a:pt x="70" y="47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2"/>
                    <a:pt x="74" y="63"/>
                    <a:pt x="75" y="6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70"/>
                    <a:pt x="82" y="72"/>
                    <a:pt x="82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0"/>
                    <a:pt x="95" y="67"/>
                    <a:pt x="94" y="65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1" y="64"/>
                    <a:pt x="103" y="69"/>
                    <a:pt x="103" y="74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16" y="65"/>
                    <a:pt x="114" y="56"/>
                    <a:pt x="109" y="49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20" y="53"/>
                    <a:pt x="123" y="63"/>
                    <a:pt x="124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2" y="110"/>
                    <a:pt x="99" y="133"/>
                    <a:pt x="70" y="135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34" y="133"/>
                    <a:pt x="11" y="110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1" y="45"/>
                    <a:pt x="34" y="21"/>
                    <a:pt x="63" y="2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1" y="20"/>
                    <a:pt x="91" y="24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87" y="30"/>
                    <a:pt x="79" y="27"/>
                    <a:pt x="70" y="27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82" y="81"/>
                  </a:moveTo>
                  <a:cubicBezTo>
                    <a:pt x="81" y="87"/>
                    <a:pt x="76" y="92"/>
                    <a:pt x="70" y="93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84" y="105"/>
                    <a:pt x="95" y="94"/>
                    <a:pt x="96" y="81"/>
                  </a:cubicBezTo>
                  <a:cubicBezTo>
                    <a:pt x="82" y="81"/>
                    <a:pt x="82" y="81"/>
                    <a:pt x="82" y="81"/>
                  </a:cubicBezTo>
                  <a:close/>
                  <a:moveTo>
                    <a:pt x="63" y="93"/>
                  </a:moveTo>
                  <a:cubicBezTo>
                    <a:pt x="57" y="92"/>
                    <a:pt x="52" y="87"/>
                    <a:pt x="51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94"/>
                    <a:pt x="49" y="105"/>
                    <a:pt x="63" y="107"/>
                  </a:cubicBezTo>
                  <a:cubicBezTo>
                    <a:pt x="63" y="93"/>
                    <a:pt x="63" y="93"/>
                    <a:pt x="63" y="93"/>
                  </a:cubicBezTo>
                  <a:close/>
                  <a:moveTo>
                    <a:pt x="51" y="74"/>
                  </a:moveTo>
                  <a:cubicBezTo>
                    <a:pt x="52" y="68"/>
                    <a:pt x="57" y="63"/>
                    <a:pt x="63" y="61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49" y="49"/>
                    <a:pt x="38" y="60"/>
                    <a:pt x="37" y="74"/>
                  </a:cubicBezTo>
                  <a:cubicBezTo>
                    <a:pt x="51" y="74"/>
                    <a:pt x="51" y="74"/>
                    <a:pt x="51" y="74"/>
                  </a:cubicBezTo>
                  <a:close/>
                  <a:moveTo>
                    <a:pt x="63" y="27"/>
                  </a:moveTo>
                  <a:cubicBezTo>
                    <a:pt x="38" y="28"/>
                    <a:pt x="18" y="49"/>
                    <a:pt x="16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56"/>
                    <a:pt x="45" y="42"/>
                    <a:pt x="63" y="40"/>
                  </a:cubicBezTo>
                  <a:cubicBezTo>
                    <a:pt x="63" y="27"/>
                    <a:pt x="63" y="27"/>
                    <a:pt x="63" y="27"/>
                  </a:cubicBezTo>
                  <a:close/>
                  <a:moveTo>
                    <a:pt x="63" y="128"/>
                  </a:moveTo>
                  <a:cubicBezTo>
                    <a:pt x="63" y="114"/>
                    <a:pt x="63" y="114"/>
                    <a:pt x="63" y="114"/>
                  </a:cubicBezTo>
                  <a:cubicBezTo>
                    <a:pt x="45" y="112"/>
                    <a:pt x="31" y="98"/>
                    <a:pt x="30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8" y="106"/>
                    <a:pt x="38" y="126"/>
                    <a:pt x="63" y="128"/>
                  </a:cubicBezTo>
                  <a:close/>
                  <a:moveTo>
                    <a:pt x="70" y="114"/>
                  </a:moveTo>
                  <a:cubicBezTo>
                    <a:pt x="70" y="128"/>
                    <a:pt x="70" y="128"/>
                    <a:pt x="70" y="128"/>
                  </a:cubicBezTo>
                  <a:cubicBezTo>
                    <a:pt x="95" y="126"/>
                    <a:pt x="115" y="106"/>
                    <a:pt x="117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2" y="98"/>
                    <a:pt x="88" y="112"/>
                    <a:pt x="70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MH_Other_12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4718050" y="4959350"/>
              <a:ext cx="244475" cy="404813"/>
            </a:xfrm>
            <a:custGeom>
              <a:avLst/>
              <a:gdLst>
                <a:gd name="T0" fmla="*/ 2147483646 w 92"/>
                <a:gd name="T1" fmla="*/ 2147483646 h 153"/>
                <a:gd name="T2" fmla="*/ 2147483646 w 92"/>
                <a:gd name="T3" fmla="*/ 2147483646 h 153"/>
                <a:gd name="T4" fmla="*/ 2147483646 w 92"/>
                <a:gd name="T5" fmla="*/ 2147483646 h 153"/>
                <a:gd name="T6" fmla="*/ 2147483646 w 92"/>
                <a:gd name="T7" fmla="*/ 2147483646 h 153"/>
                <a:gd name="T8" fmla="*/ 2147483646 w 92"/>
                <a:gd name="T9" fmla="*/ 2147483646 h 153"/>
                <a:gd name="T10" fmla="*/ 2147483646 w 92"/>
                <a:gd name="T11" fmla="*/ 2147483646 h 153"/>
                <a:gd name="T12" fmla="*/ 2147483646 w 92"/>
                <a:gd name="T13" fmla="*/ 2147483646 h 153"/>
                <a:gd name="T14" fmla="*/ 2147483646 w 92"/>
                <a:gd name="T15" fmla="*/ 2147483646 h 153"/>
                <a:gd name="T16" fmla="*/ 2147483646 w 92"/>
                <a:gd name="T17" fmla="*/ 2147483646 h 153"/>
                <a:gd name="T18" fmla="*/ 2147483646 w 92"/>
                <a:gd name="T19" fmla="*/ 2147483646 h 153"/>
                <a:gd name="T20" fmla="*/ 2147483646 w 92"/>
                <a:gd name="T21" fmla="*/ 2147483646 h 153"/>
                <a:gd name="T22" fmla="*/ 2147483646 w 92"/>
                <a:gd name="T23" fmla="*/ 2147483646 h 153"/>
                <a:gd name="T24" fmla="*/ 2147483646 w 92"/>
                <a:gd name="T25" fmla="*/ 2147483646 h 153"/>
                <a:gd name="T26" fmla="*/ 2147483646 w 92"/>
                <a:gd name="T27" fmla="*/ 2147483646 h 153"/>
                <a:gd name="T28" fmla="*/ 2147483646 w 92"/>
                <a:gd name="T29" fmla="*/ 2147483646 h 153"/>
                <a:gd name="T30" fmla="*/ 2147483646 w 92"/>
                <a:gd name="T31" fmla="*/ 2147483646 h 153"/>
                <a:gd name="T32" fmla="*/ 2147483646 w 92"/>
                <a:gd name="T33" fmla="*/ 2147483646 h 153"/>
                <a:gd name="T34" fmla="*/ 2147483646 w 92"/>
                <a:gd name="T35" fmla="*/ 2147483646 h 153"/>
                <a:gd name="T36" fmla="*/ 2147483646 w 92"/>
                <a:gd name="T37" fmla="*/ 2147483646 h 153"/>
                <a:gd name="T38" fmla="*/ 2147483646 w 92"/>
                <a:gd name="T39" fmla="*/ 2147483646 h 153"/>
                <a:gd name="T40" fmla="*/ 2147483646 w 92"/>
                <a:gd name="T41" fmla="*/ 2147483646 h 153"/>
                <a:gd name="T42" fmla="*/ 2147483646 w 92"/>
                <a:gd name="T43" fmla="*/ 2147483646 h 153"/>
                <a:gd name="T44" fmla="*/ 2147483646 w 92"/>
                <a:gd name="T45" fmla="*/ 2147483646 h 153"/>
                <a:gd name="T46" fmla="*/ 0 w 92"/>
                <a:gd name="T47" fmla="*/ 0 h 153"/>
                <a:gd name="T48" fmla="*/ 2147483646 w 92"/>
                <a:gd name="T49" fmla="*/ 0 h 153"/>
                <a:gd name="T50" fmla="*/ 2147483646 w 92"/>
                <a:gd name="T51" fmla="*/ 2147483646 h 153"/>
                <a:gd name="T52" fmla="*/ 0 w 92"/>
                <a:gd name="T53" fmla="*/ 2147483646 h 153"/>
                <a:gd name="T54" fmla="*/ 0 w 92"/>
                <a:gd name="T55" fmla="*/ 0 h 153"/>
                <a:gd name="T56" fmla="*/ 2147483646 w 92"/>
                <a:gd name="T57" fmla="*/ 0 h 153"/>
                <a:gd name="T58" fmla="*/ 2147483646 w 92"/>
                <a:gd name="T59" fmla="*/ 0 h 153"/>
                <a:gd name="T60" fmla="*/ 2147483646 w 92"/>
                <a:gd name="T61" fmla="*/ 2147483646 h 153"/>
                <a:gd name="T62" fmla="*/ 2147483646 w 92"/>
                <a:gd name="T63" fmla="*/ 2147483646 h 153"/>
                <a:gd name="T64" fmla="*/ 2147483646 w 92"/>
                <a:gd name="T65" fmla="*/ 2147483646 h 153"/>
                <a:gd name="T66" fmla="*/ 2147483646 w 92"/>
                <a:gd name="T67" fmla="*/ 0 h 153"/>
                <a:gd name="T68" fmla="*/ 2147483646 w 92"/>
                <a:gd name="T69" fmla="*/ 0 h 153"/>
                <a:gd name="T70" fmla="*/ 2147483646 w 92"/>
                <a:gd name="T71" fmla="*/ 0 h 153"/>
                <a:gd name="T72" fmla="*/ 2147483646 w 92"/>
                <a:gd name="T73" fmla="*/ 2147483646 h 153"/>
                <a:gd name="T74" fmla="*/ 2147483646 w 92"/>
                <a:gd name="T75" fmla="*/ 2147483646 h 153"/>
                <a:gd name="T76" fmla="*/ 2147483646 w 92"/>
                <a:gd name="T77" fmla="*/ 0 h 15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92" h="153">
                  <a:moveTo>
                    <a:pt x="46" y="70"/>
                  </a:moveTo>
                  <a:cubicBezTo>
                    <a:pt x="69" y="70"/>
                    <a:pt x="88" y="88"/>
                    <a:pt x="88" y="111"/>
                  </a:cubicBezTo>
                  <a:cubicBezTo>
                    <a:pt x="88" y="134"/>
                    <a:pt x="69" y="153"/>
                    <a:pt x="46" y="153"/>
                  </a:cubicBezTo>
                  <a:cubicBezTo>
                    <a:pt x="23" y="153"/>
                    <a:pt x="4" y="134"/>
                    <a:pt x="4" y="111"/>
                  </a:cubicBezTo>
                  <a:cubicBezTo>
                    <a:pt x="4" y="88"/>
                    <a:pt x="23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lose/>
                  <a:moveTo>
                    <a:pt x="46" y="79"/>
                  </a:moveTo>
                  <a:cubicBezTo>
                    <a:pt x="64" y="79"/>
                    <a:pt x="78" y="94"/>
                    <a:pt x="78" y="111"/>
                  </a:cubicBezTo>
                  <a:cubicBezTo>
                    <a:pt x="78" y="129"/>
                    <a:pt x="64" y="143"/>
                    <a:pt x="46" y="143"/>
                  </a:cubicBezTo>
                  <a:cubicBezTo>
                    <a:pt x="29" y="143"/>
                    <a:pt x="14" y="129"/>
                    <a:pt x="14" y="111"/>
                  </a:cubicBezTo>
                  <a:cubicBezTo>
                    <a:pt x="14" y="94"/>
                    <a:pt x="29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46" y="81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6" y="81"/>
                    <a:pt x="46" y="81"/>
                    <a:pt x="46" y="81"/>
                  </a:cubicBezTo>
                  <a:close/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77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SubTitle_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153093" y="3321050"/>
              <a:ext cx="1108076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天</a:t>
              </a:r>
              <a:r>
                <a:rPr lang="zh-CN" alt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盾</a:t>
              </a:r>
              <a:endPara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23" name="MH_SubTitle_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046663" y="3321050"/>
              <a:ext cx="1299273" cy="63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天网</a:t>
              </a:r>
              <a:endPara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24" name="MH_SubTitle_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153093" y="3962400"/>
              <a:ext cx="1108075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天策</a:t>
              </a:r>
              <a:endPara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25" name="MH_SubTitle_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046663" y="3962400"/>
              <a:ext cx="1108075" cy="630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天</a:t>
              </a:r>
              <a:r>
                <a:rPr lang="zh-CN" alt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itchFamily="34" charset="-122"/>
                </a:rPr>
                <a:t>机</a:t>
              </a:r>
            </a:p>
          </p:txBody>
        </p:sp>
        <p:sp>
          <p:nvSpPr>
            <p:cNvPr id="26" name="KSO_Shape"/>
            <p:cNvSpPr/>
            <p:nvPr/>
          </p:nvSpPr>
          <p:spPr>
            <a:xfrm>
              <a:off x="490030" y="1120521"/>
              <a:ext cx="1905000" cy="1504950"/>
            </a:xfrm>
            <a:prstGeom prst="wedgeEllipseCallout">
              <a:avLst>
                <a:gd name="adj1" fmla="val 64234"/>
                <a:gd name="adj2" fmla="val 7177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实时防范欺诈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KSO_Shape"/>
            <p:cNvSpPr/>
            <p:nvPr/>
          </p:nvSpPr>
          <p:spPr>
            <a:xfrm>
              <a:off x="6771830" y="1216597"/>
              <a:ext cx="1905000" cy="1504950"/>
            </a:xfrm>
            <a:prstGeom prst="wedgeEllipseCallout">
              <a:avLst>
                <a:gd name="adj1" fmla="val -58646"/>
                <a:gd name="adj2" fmla="val 7298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实时拦截风险订单</a:t>
              </a:r>
            </a:p>
          </p:txBody>
        </p:sp>
        <p:sp>
          <p:nvSpPr>
            <p:cNvPr id="28" name="KSO_Shape"/>
            <p:cNvSpPr/>
            <p:nvPr/>
          </p:nvSpPr>
          <p:spPr>
            <a:xfrm>
              <a:off x="355718" y="4767263"/>
              <a:ext cx="1905000" cy="1504950"/>
            </a:xfrm>
            <a:prstGeom prst="wedgeEllipseCallout">
              <a:avLst>
                <a:gd name="adj1" fmla="val 64234"/>
                <a:gd name="adj2" fmla="val -3637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信用风险决策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KSO_Shape"/>
            <p:cNvSpPr/>
            <p:nvPr/>
          </p:nvSpPr>
          <p:spPr>
            <a:xfrm>
              <a:off x="6924230" y="4767263"/>
              <a:ext cx="1905000" cy="1504950"/>
            </a:xfrm>
            <a:prstGeom prst="wedgeEllipseCallout">
              <a:avLst>
                <a:gd name="adj1" fmla="val -78806"/>
                <a:gd name="adj2" fmla="val -461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实时信用</a:t>
              </a:r>
              <a:r>
                <a:rPr lang="zh-CN" altLang="en-US" sz="2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评分</a:t>
              </a:r>
              <a:endPara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66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5904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风控系统架构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753102" y="1916195"/>
            <a:ext cx="8834633" cy="3882866"/>
            <a:chOff x="188611" y="817429"/>
            <a:chExt cx="8834633" cy="3882866"/>
          </a:xfrm>
        </p:grpSpPr>
        <p:sp>
          <p:nvSpPr>
            <p:cNvPr id="5" name="圆角矩形 4"/>
            <p:cNvSpPr/>
            <p:nvPr/>
          </p:nvSpPr>
          <p:spPr>
            <a:xfrm>
              <a:off x="1522916" y="1345834"/>
              <a:ext cx="2808610" cy="2045482"/>
            </a:xfrm>
            <a:prstGeom prst="roundRect">
              <a:avLst>
                <a:gd name="adj" fmla="val 7436"/>
              </a:avLst>
            </a:prstGeom>
            <a:solidFill>
              <a:srgbClr val="800000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522917" y="817429"/>
              <a:ext cx="4481842" cy="43204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风险决策平台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87354" y="1477714"/>
              <a:ext cx="987798" cy="2830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规则决策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985749" y="1489849"/>
              <a:ext cx="1080756" cy="2701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模型决策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93572" y="3165175"/>
              <a:ext cx="1267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实时决策引擎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91947" y="2512115"/>
              <a:ext cx="792089" cy="277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实时计算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784218" y="1999293"/>
              <a:ext cx="2286006" cy="30718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1852" y="2512115"/>
              <a:ext cx="650987" cy="277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流计算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412152" y="2512115"/>
              <a:ext cx="650987" cy="2772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图计算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357159" y="1328095"/>
              <a:ext cx="1647600" cy="2083301"/>
            </a:xfrm>
            <a:prstGeom prst="roundRect">
              <a:avLst>
                <a:gd name="adj" fmla="val 7436"/>
              </a:avLst>
            </a:prstGeom>
            <a:solidFill>
              <a:srgbClr val="800000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81449" y="1477713"/>
              <a:ext cx="1433955" cy="3152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机器学习训练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475244" y="2541444"/>
              <a:ext cx="1433955" cy="2635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准实时策略训练场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051915" y="1345833"/>
              <a:ext cx="1440161" cy="2045484"/>
            </a:xfrm>
            <a:prstGeom prst="roundRect">
              <a:avLst>
                <a:gd name="adj" fmla="val 7436"/>
              </a:avLst>
            </a:prstGeom>
            <a:solidFill>
              <a:srgbClr val="CC9900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123923" y="1489849"/>
              <a:ext cx="1240447" cy="3133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监控平台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123923" y="1993904"/>
              <a:ext cx="1240447" cy="3132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数据统计分析平台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123923" y="2528593"/>
              <a:ext cx="1240447" cy="2772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数据报告平台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92007" y="3539455"/>
              <a:ext cx="8831237" cy="11608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051915" y="817429"/>
              <a:ext cx="1440161" cy="43204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风险数据洞察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619353" y="817429"/>
              <a:ext cx="1341119" cy="43204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风险运营平台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88611" y="830145"/>
              <a:ext cx="1271776" cy="43204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88611" y="1356350"/>
              <a:ext cx="1259632" cy="2045484"/>
            </a:xfrm>
            <a:prstGeom prst="roundRect">
              <a:avLst>
                <a:gd name="adj" fmla="val 7436"/>
              </a:avLst>
            </a:prstGeom>
            <a:solidFill>
              <a:srgbClr val="CC9900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0600" y="1492809"/>
              <a:ext cx="987798" cy="2158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设备指纹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33390" y="1866535"/>
              <a:ext cx="987798" cy="2158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设备识别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324528" y="2209929"/>
              <a:ext cx="987798" cy="2158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设备证书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33390" y="2592484"/>
              <a:ext cx="987798" cy="2158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虚拟机识别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37728" y="2949332"/>
              <a:ext cx="987798" cy="2158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代理检测</a:t>
              </a: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569831" y="1355168"/>
              <a:ext cx="1440161" cy="2045484"/>
            </a:xfrm>
            <a:prstGeom prst="roundRect">
              <a:avLst>
                <a:gd name="adj" fmla="val 7436"/>
              </a:avLst>
            </a:prstGeom>
            <a:solidFill>
              <a:srgbClr val="CC9900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669688" y="1489849"/>
              <a:ext cx="1240447" cy="3133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运营审核平台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7686424" y="1985108"/>
              <a:ext cx="1240447" cy="3133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案件处理平台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682746" y="2558788"/>
              <a:ext cx="1240447" cy="3133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 cap="rnd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统一搜索平台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37462" y="3165174"/>
              <a:ext cx="1267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准实时训练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18285" y="3155613"/>
              <a:ext cx="1267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数据大盘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07168" y="3140814"/>
              <a:ext cx="633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8634" y="3187844"/>
              <a:ext cx="1267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安全检测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6900" y="4389775"/>
              <a:ext cx="1686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风控大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9610" y="3822422"/>
              <a:ext cx="1433955" cy="4550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数据仓库平台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925941" y="3822422"/>
              <a:ext cx="1022128" cy="4563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ETL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202782" y="3822422"/>
              <a:ext cx="1113437" cy="4563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批处理计算平台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685420" y="3822422"/>
              <a:ext cx="1214976" cy="4563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机器学习平台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97588" y="3822422"/>
              <a:ext cx="1214976" cy="4563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数据爬虫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703252" y="3822422"/>
              <a:ext cx="1214976" cy="4563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0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1325563"/>
          </a:xfrm>
        </p:spPr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文本框 4"/>
          <p:cNvSpPr txBox="1"/>
          <p:nvPr/>
        </p:nvSpPr>
        <p:spPr>
          <a:xfrm>
            <a:off x="3756454" y="2970213"/>
            <a:ext cx="520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THANK YOU!</a:t>
            </a:r>
            <a:endParaRPr kumimoji="1" lang="zh-CN" altLang="en-US" sz="5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23028" y="3008002"/>
            <a:ext cx="6604000" cy="7694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4400" dirty="0" smtClean="0">
                <a:solidFill>
                  <a:schemeClr val="bg1"/>
                </a:solidFill>
              </a:rPr>
              <a:t>京东金融风控黑科技解密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85255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/>
                <a:ea typeface="Microsoft YaHei"/>
                <a:cs typeface="Microsoft YaHei"/>
                <a:sym typeface="Microsoft YaHei"/>
              </a:rPr>
              <a:t>一、京东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金融业务以及面临的风险挑战</a:t>
            </a: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"/>
                <a:ea typeface="Microsoft YaHei"/>
                <a:cs typeface="Microsoft YaHei"/>
                <a:sym typeface="Microsoft YaHei"/>
              </a:rPr>
              <a:t>二、大</a:t>
            </a: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数据驱动风控体系</a:t>
            </a: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三、京东金融的风控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  <a:sym typeface="Microsoft YaHei"/>
              </a:rPr>
              <a:t>大脑</a:t>
            </a:r>
            <a:endParaRPr lang="en-US" altLang="zh-CN" dirty="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4625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111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公司业务及产品介绍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8097"/>
            <a:ext cx="10515600" cy="4718866"/>
          </a:xfrm>
        </p:spPr>
        <p:txBody>
          <a:bodyPr/>
          <a:lstStyle/>
          <a:p>
            <a:endParaRPr kumimoji="1"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170563" y="2021983"/>
            <a:ext cx="7960408" cy="3928874"/>
            <a:chOff x="891740" y="1318768"/>
            <a:chExt cx="6706231" cy="3697288"/>
          </a:xfrm>
        </p:grpSpPr>
        <p:sp>
          <p:nvSpPr>
            <p:cNvPr id="15" name="MH_SubTitle_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002028" y="1318768"/>
              <a:ext cx="1357313" cy="1184275"/>
            </a:xfrm>
            <a:prstGeom prst="hexagon">
              <a:avLst>
                <a:gd name="adj" fmla="val 28653"/>
                <a:gd name="vf" fmla="val 115470"/>
              </a:avLst>
            </a:prstGeom>
            <a:solidFill>
              <a:schemeClr val="accent2">
                <a:lumMod val="40000"/>
                <a:lumOff val="60000"/>
                <a:alpha val="85097"/>
              </a:schemeClr>
            </a:solidFill>
            <a:ln>
              <a:noFill/>
            </a:ln>
            <a:extLst/>
          </p:spPr>
          <p:txBody>
            <a:bodyPr lIns="0" tIns="0" rIns="0" bIns="0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 dirty="0" smtClean="0">
                  <a:latin typeface="微软雅黑" panose="020B0503020204020204" pitchFamily="34" charset="-122"/>
                </a:rPr>
                <a:t>理财</a:t>
              </a:r>
              <a:endParaRPr lang="en-US" altLang="zh-CN" sz="16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MH_SubTitle_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06653" y="1931543"/>
              <a:ext cx="1320800" cy="1158875"/>
            </a:xfrm>
            <a:prstGeom prst="hexagon">
              <a:avLst>
                <a:gd name="adj" fmla="val 28678"/>
                <a:gd name="vf" fmla="val 115470"/>
              </a:avLst>
            </a:prstGeom>
            <a:solidFill>
              <a:schemeClr val="accent6">
                <a:lumMod val="40000"/>
                <a:lumOff val="60000"/>
                <a:alpha val="85097"/>
              </a:schemeClr>
            </a:solidFill>
            <a:ln>
              <a:noFill/>
            </a:ln>
            <a:extLst/>
          </p:spPr>
          <p:txBody>
            <a:bodyPr lIns="0" tIns="0" rIns="0" bIns="0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 dirty="0" smtClean="0">
                  <a:latin typeface="微软雅黑" panose="020B0503020204020204" pitchFamily="34" charset="-122"/>
                </a:rPr>
                <a:t>众筹</a:t>
              </a:r>
              <a:endParaRPr lang="en-US" altLang="zh-CN" sz="16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MH_SubTitle_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891740" y="3204925"/>
              <a:ext cx="1357313" cy="1184275"/>
            </a:xfrm>
            <a:prstGeom prst="hexagon">
              <a:avLst>
                <a:gd name="adj" fmla="val 28653"/>
                <a:gd name="vf" fmla="val 115470"/>
              </a:avLst>
            </a:prstGeom>
            <a:solidFill>
              <a:schemeClr val="accent5">
                <a:lumMod val="40000"/>
                <a:lumOff val="60000"/>
                <a:alpha val="85097"/>
              </a:schemeClr>
            </a:solidFill>
            <a:ln>
              <a:noFill/>
            </a:ln>
            <a:extLst/>
          </p:spPr>
          <p:txBody>
            <a:bodyPr lIns="0" tIns="0" rIns="0" bIns="0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 dirty="0" smtClean="0">
                  <a:latin typeface="微软雅黑" panose="020B0503020204020204" pitchFamily="34" charset="-122"/>
                </a:rPr>
                <a:t>股票</a:t>
              </a:r>
              <a:endParaRPr lang="en-US" altLang="zh-CN" sz="16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25643" y="1931543"/>
              <a:ext cx="1357311" cy="1184275"/>
            </a:xfrm>
            <a:prstGeom prst="hexagon">
              <a:avLst>
                <a:gd name="adj" fmla="val 28653"/>
                <a:gd name="vf" fmla="val 115470"/>
              </a:avLst>
            </a:prstGeom>
            <a:solidFill>
              <a:schemeClr val="accent2">
                <a:lumMod val="75000"/>
                <a:alpha val="85097"/>
              </a:schemeClr>
            </a:solidFill>
            <a:ln>
              <a:noFill/>
            </a:ln>
            <a:extLst/>
          </p:spPr>
          <p:txBody>
            <a:bodyPr lIns="0" tIns="0" rIns="0" bIns="0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 dirty="0" smtClean="0">
                  <a:latin typeface="微软雅黑" panose="020B0503020204020204" pitchFamily="34" charset="-122"/>
                </a:rPr>
                <a:t>保险</a:t>
              </a:r>
              <a:endParaRPr lang="en-US" altLang="zh-CN" sz="16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19" name="MH_SubTitle_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02028" y="2574481"/>
              <a:ext cx="1357313" cy="1184275"/>
            </a:xfrm>
            <a:prstGeom prst="hexagon">
              <a:avLst>
                <a:gd name="adj" fmla="val 28653"/>
                <a:gd name="vf" fmla="val 115470"/>
              </a:avLst>
            </a:prstGeom>
            <a:solidFill>
              <a:schemeClr val="accent2">
                <a:lumMod val="60000"/>
                <a:lumOff val="40000"/>
                <a:alpha val="85097"/>
              </a:schemeClr>
            </a:solidFill>
            <a:ln>
              <a:noFill/>
            </a:ln>
            <a:extLst/>
          </p:spPr>
          <p:txBody>
            <a:bodyPr lIns="0" tIns="0" rIns="0" bIns="0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 dirty="0">
                  <a:latin typeface="微软雅黑" panose="020B0503020204020204" pitchFamily="34" charset="-122"/>
                </a:rPr>
                <a:t>支付</a:t>
              </a:r>
              <a:endParaRPr lang="en-US" altLang="zh-CN" sz="16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MH_SubTitle_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02028" y="3831781"/>
              <a:ext cx="1357313" cy="1184275"/>
            </a:xfrm>
            <a:prstGeom prst="hexagon">
              <a:avLst>
                <a:gd name="adj" fmla="val 28653"/>
                <a:gd name="vf" fmla="val 115470"/>
              </a:avLst>
            </a:prstGeom>
            <a:solidFill>
              <a:schemeClr val="accent4">
                <a:lumMod val="40000"/>
                <a:lumOff val="60000"/>
                <a:alpha val="85097"/>
              </a:schemeClr>
            </a:solidFill>
            <a:ln>
              <a:noFill/>
            </a:ln>
            <a:extLst/>
          </p:spPr>
          <p:txBody>
            <a:bodyPr lIns="0" tIns="0" rIns="0" bIns="0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1600" b="1" dirty="0" smtClean="0">
                  <a:latin typeface="微软雅黑" panose="020B0503020204020204" pitchFamily="34" charset="-122"/>
                </a:rPr>
                <a:t>供应链金融</a:t>
              </a:r>
              <a:endParaRPr lang="en-US" altLang="zh-CN" sz="1600" b="1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MH_Other_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38968" y="3180907"/>
              <a:ext cx="1357313" cy="1184275"/>
            </a:xfrm>
            <a:prstGeom prst="hexagon">
              <a:avLst>
                <a:gd name="adj" fmla="val 28657"/>
                <a:gd name="vf" fmla="val 115470"/>
              </a:avLst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normAutofit/>
            </a:bodyPr>
            <a:lstStyle>
              <a:lvl1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2" name="MH_SubTitle_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378865" y="2793327"/>
              <a:ext cx="2219106" cy="1969363"/>
            </a:xfrm>
            <a:prstGeom prst="hexagon">
              <a:avLst>
                <a:gd name="adj" fmla="val 29323"/>
                <a:gd name="vf" fmla="val 115470"/>
              </a:avLst>
            </a:prstGeom>
            <a:gradFill flip="none" rotWithShape="1">
              <a:gsLst>
                <a:gs pos="0">
                  <a:srgbClr val="CA0021">
                    <a:shade val="30000"/>
                    <a:satMod val="115000"/>
                  </a:srgbClr>
                </a:gs>
                <a:gs pos="50000">
                  <a:srgbClr val="CA0021">
                    <a:shade val="67500"/>
                    <a:satMod val="115000"/>
                  </a:srgbClr>
                </a:gs>
                <a:gs pos="100000">
                  <a:srgbClr val="CA0021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  <a:extLst/>
          </p:spPr>
          <p:txBody>
            <a:bodyPr lIns="0" tIns="0" rIns="0" bIns="0" anchor="ctr">
              <a:norm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</a:rPr>
                <a:t>白条</a:t>
              </a:r>
              <a:endParaRPr lang="en-US" altLang="zh-CN" sz="2400" b="1" dirty="0" smtClean="0">
                <a:latin typeface="微软雅黑" panose="020B0503020204020204" pitchFamily="34" charset="-122"/>
              </a:endParaRPr>
            </a:p>
          </p:txBody>
        </p:sp>
        <p:cxnSp>
          <p:nvCxnSpPr>
            <p:cNvPr id="23" name="MH_Other_2"/>
            <p:cNvCxnSpPr>
              <a:cxnSpLocks noChangeShapeType="1"/>
              <a:stCxn id="21" idx="0"/>
              <a:endCxn id="22" idx="3"/>
            </p:cNvCxnSpPr>
            <p:nvPr>
              <p:custDataLst>
                <p:tags r:id="rId9"/>
              </p:custDataLst>
            </p:nvPr>
          </p:nvCxnSpPr>
          <p:spPr bwMode="auto">
            <a:xfrm>
              <a:off x="4496281" y="3773044"/>
              <a:ext cx="882584" cy="4965"/>
            </a:xfrm>
            <a:prstGeom prst="straightConnector1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862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111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面临</a:t>
            </a:r>
            <a:r>
              <a:rPr lang="zh-CN" altLang="en-US" dirty="0"/>
              <a:t>的业务风险</a:t>
            </a:r>
            <a:endParaRPr kumimoji="1"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60193671"/>
              </p:ext>
            </p:extLst>
          </p:nvPr>
        </p:nvGraphicFramePr>
        <p:xfrm>
          <a:off x="1017015" y="1911617"/>
          <a:ext cx="10336785" cy="4309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1203" y="3339305"/>
            <a:ext cx="71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811421" y="2036677"/>
            <a:ext cx="376881" cy="3805587"/>
          </a:xfrm>
          <a:prstGeom prst="leftBrace">
            <a:avLst>
              <a:gd name="adj1" fmla="val 5223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7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8525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风控面临的挑战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 rot="20632645">
            <a:off x="3369077" y="3154068"/>
            <a:ext cx="4319557" cy="115115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448537" y="342351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CA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风控挑战</a:t>
            </a:r>
            <a:endParaRPr lang="zh-CN" altLang="en-US" sz="3600" b="1" dirty="0">
              <a:solidFill>
                <a:srgbClr val="CA00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4010239" y="3485448"/>
            <a:ext cx="238506" cy="1830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KSO_Shape"/>
          <p:cNvSpPr>
            <a:spLocks/>
          </p:cNvSpPr>
          <p:nvPr/>
        </p:nvSpPr>
        <p:spPr bwMode="auto">
          <a:xfrm>
            <a:off x="6927512" y="2830210"/>
            <a:ext cx="238506" cy="178880"/>
          </a:xfrm>
          <a:custGeom>
            <a:avLst/>
            <a:gdLst>
              <a:gd name="T0" fmla="*/ 900365 w 3123"/>
              <a:gd name="T1" fmla="*/ 0 h 3122"/>
              <a:gd name="T2" fmla="*/ 900365 w 3123"/>
              <a:gd name="T3" fmla="*/ 0 h 3122"/>
              <a:gd name="T4" fmla="*/ 900365 w 3123"/>
              <a:gd name="T5" fmla="*/ 0 h 3122"/>
              <a:gd name="T6" fmla="*/ 899788 w 3123"/>
              <a:gd name="T7" fmla="*/ 0 h 3122"/>
              <a:gd name="T8" fmla="*/ 899788 w 3123"/>
              <a:gd name="T9" fmla="*/ 0 h 3122"/>
              <a:gd name="T10" fmla="*/ 0 w 3123"/>
              <a:gd name="T11" fmla="*/ 900199 h 3122"/>
              <a:gd name="T12" fmla="*/ 899788 w 3123"/>
              <a:gd name="T13" fmla="*/ 1800397 h 3122"/>
              <a:gd name="T14" fmla="*/ 900365 w 3123"/>
              <a:gd name="T15" fmla="*/ 1800397 h 3122"/>
              <a:gd name="T16" fmla="*/ 900365 w 3123"/>
              <a:gd name="T17" fmla="*/ 1800397 h 3122"/>
              <a:gd name="T18" fmla="*/ 900365 w 3123"/>
              <a:gd name="T19" fmla="*/ 1800397 h 3122"/>
              <a:gd name="T20" fmla="*/ 1800153 w 3123"/>
              <a:gd name="T21" fmla="*/ 900199 h 3122"/>
              <a:gd name="T22" fmla="*/ 900365 w 3123"/>
              <a:gd name="T23" fmla="*/ 0 h 3122"/>
              <a:gd name="T24" fmla="*/ 1589184 w 3123"/>
              <a:gd name="T25" fmla="*/ 780249 h 3122"/>
              <a:gd name="T26" fmla="*/ 1316538 w 3123"/>
              <a:gd name="T27" fmla="*/ 780249 h 3122"/>
              <a:gd name="T28" fmla="*/ 1199526 w 3123"/>
              <a:gd name="T29" fmla="*/ 269310 h 3122"/>
              <a:gd name="T30" fmla="*/ 1589184 w 3123"/>
              <a:gd name="T31" fmla="*/ 780249 h 3122"/>
              <a:gd name="T32" fmla="*/ 900365 w 3123"/>
              <a:gd name="T33" fmla="*/ 179924 h 3122"/>
              <a:gd name="T34" fmla="*/ 1116521 w 3123"/>
              <a:gd name="T35" fmla="*/ 780249 h 3122"/>
              <a:gd name="T36" fmla="*/ 683632 w 3123"/>
              <a:gd name="T37" fmla="*/ 780249 h 3122"/>
              <a:gd name="T38" fmla="*/ 900365 w 3123"/>
              <a:gd name="T39" fmla="*/ 179924 h 3122"/>
              <a:gd name="T40" fmla="*/ 600627 w 3123"/>
              <a:gd name="T41" fmla="*/ 269310 h 3122"/>
              <a:gd name="T42" fmla="*/ 483615 w 3123"/>
              <a:gd name="T43" fmla="*/ 780249 h 3122"/>
              <a:gd name="T44" fmla="*/ 211545 w 3123"/>
              <a:gd name="T45" fmla="*/ 780249 h 3122"/>
              <a:gd name="T46" fmla="*/ 600627 w 3123"/>
              <a:gd name="T47" fmla="*/ 269310 h 3122"/>
              <a:gd name="T48" fmla="*/ 209816 w 3123"/>
              <a:gd name="T49" fmla="*/ 1019571 h 3122"/>
              <a:gd name="T50" fmla="*/ 483038 w 3123"/>
              <a:gd name="T51" fmla="*/ 1019571 h 3122"/>
              <a:gd name="T52" fmla="*/ 600627 w 3123"/>
              <a:gd name="T53" fmla="*/ 1540891 h 3122"/>
              <a:gd name="T54" fmla="*/ 209816 w 3123"/>
              <a:gd name="T55" fmla="*/ 1019571 h 3122"/>
              <a:gd name="T56" fmla="*/ 683055 w 3123"/>
              <a:gd name="T57" fmla="*/ 1019571 h 3122"/>
              <a:gd name="T58" fmla="*/ 1117098 w 3123"/>
              <a:gd name="T59" fmla="*/ 1019571 h 3122"/>
              <a:gd name="T60" fmla="*/ 899788 w 3123"/>
              <a:gd name="T61" fmla="*/ 1608939 h 3122"/>
              <a:gd name="T62" fmla="*/ 683055 w 3123"/>
              <a:gd name="T63" fmla="*/ 1019571 h 3122"/>
              <a:gd name="T64" fmla="*/ 1200102 w 3123"/>
              <a:gd name="T65" fmla="*/ 1540891 h 3122"/>
              <a:gd name="T66" fmla="*/ 1317691 w 3123"/>
              <a:gd name="T67" fmla="*/ 1019571 h 3122"/>
              <a:gd name="T68" fmla="*/ 1590337 w 3123"/>
              <a:gd name="T69" fmla="*/ 1019571 h 3122"/>
              <a:gd name="T70" fmla="*/ 1200102 w 3123"/>
              <a:gd name="T71" fmla="*/ 1540891 h 312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123" h="3122">
                <a:moveTo>
                  <a:pt x="1562" y="0"/>
                </a:moveTo>
                <a:cubicBezTo>
                  <a:pt x="1562" y="0"/>
                  <a:pt x="1562" y="0"/>
                  <a:pt x="1562" y="0"/>
                </a:cubicBezTo>
                <a:cubicBezTo>
                  <a:pt x="1562" y="0"/>
                  <a:pt x="1562" y="0"/>
                  <a:pt x="1562" y="0"/>
                </a:cubicBezTo>
                <a:cubicBezTo>
                  <a:pt x="1561" y="0"/>
                  <a:pt x="1561" y="0"/>
                  <a:pt x="1561" y="0"/>
                </a:cubicBezTo>
                <a:cubicBezTo>
                  <a:pt x="1561" y="0"/>
                  <a:pt x="1561" y="0"/>
                  <a:pt x="1561" y="0"/>
                </a:cubicBezTo>
                <a:cubicBezTo>
                  <a:pt x="699" y="0"/>
                  <a:pt x="0" y="699"/>
                  <a:pt x="0" y="1561"/>
                </a:cubicBezTo>
                <a:cubicBezTo>
                  <a:pt x="0" y="2423"/>
                  <a:pt x="699" y="3122"/>
                  <a:pt x="1561" y="3122"/>
                </a:cubicBezTo>
                <a:cubicBezTo>
                  <a:pt x="1562" y="3122"/>
                  <a:pt x="1562" y="3122"/>
                  <a:pt x="1562" y="3122"/>
                </a:cubicBezTo>
                <a:cubicBezTo>
                  <a:pt x="1562" y="3122"/>
                  <a:pt x="1562" y="3122"/>
                  <a:pt x="1562" y="3122"/>
                </a:cubicBezTo>
                <a:cubicBezTo>
                  <a:pt x="1562" y="3122"/>
                  <a:pt x="1562" y="3122"/>
                  <a:pt x="1562" y="3122"/>
                </a:cubicBezTo>
                <a:cubicBezTo>
                  <a:pt x="2424" y="3122"/>
                  <a:pt x="3123" y="2423"/>
                  <a:pt x="3123" y="1561"/>
                </a:cubicBezTo>
                <a:cubicBezTo>
                  <a:pt x="3123" y="699"/>
                  <a:pt x="2424" y="0"/>
                  <a:pt x="1562" y="0"/>
                </a:cubicBezTo>
                <a:close/>
                <a:moveTo>
                  <a:pt x="2757" y="1353"/>
                </a:moveTo>
                <a:cubicBezTo>
                  <a:pt x="2284" y="1353"/>
                  <a:pt x="2284" y="1353"/>
                  <a:pt x="2284" y="1353"/>
                </a:cubicBezTo>
                <a:cubicBezTo>
                  <a:pt x="2263" y="1041"/>
                  <a:pt x="2190" y="702"/>
                  <a:pt x="2081" y="467"/>
                </a:cubicBezTo>
                <a:cubicBezTo>
                  <a:pt x="2431" y="633"/>
                  <a:pt x="2688" y="937"/>
                  <a:pt x="2757" y="1353"/>
                </a:cubicBezTo>
                <a:close/>
                <a:moveTo>
                  <a:pt x="1562" y="312"/>
                </a:moveTo>
                <a:cubicBezTo>
                  <a:pt x="1631" y="312"/>
                  <a:pt x="1891" y="624"/>
                  <a:pt x="1937" y="1353"/>
                </a:cubicBezTo>
                <a:cubicBezTo>
                  <a:pt x="1186" y="1353"/>
                  <a:pt x="1186" y="1353"/>
                  <a:pt x="1186" y="1353"/>
                </a:cubicBezTo>
                <a:cubicBezTo>
                  <a:pt x="1232" y="624"/>
                  <a:pt x="1492" y="312"/>
                  <a:pt x="1562" y="312"/>
                </a:cubicBezTo>
                <a:close/>
                <a:moveTo>
                  <a:pt x="1042" y="467"/>
                </a:moveTo>
                <a:cubicBezTo>
                  <a:pt x="934" y="702"/>
                  <a:pt x="861" y="1041"/>
                  <a:pt x="839" y="1353"/>
                </a:cubicBezTo>
                <a:cubicBezTo>
                  <a:pt x="367" y="1353"/>
                  <a:pt x="367" y="1353"/>
                  <a:pt x="367" y="1353"/>
                </a:cubicBezTo>
                <a:cubicBezTo>
                  <a:pt x="435" y="937"/>
                  <a:pt x="693" y="633"/>
                  <a:pt x="1042" y="467"/>
                </a:cubicBezTo>
                <a:close/>
                <a:moveTo>
                  <a:pt x="364" y="1768"/>
                </a:moveTo>
                <a:cubicBezTo>
                  <a:pt x="838" y="1768"/>
                  <a:pt x="838" y="1768"/>
                  <a:pt x="838" y="1768"/>
                </a:cubicBezTo>
                <a:cubicBezTo>
                  <a:pt x="858" y="2081"/>
                  <a:pt x="932" y="2433"/>
                  <a:pt x="1042" y="2672"/>
                </a:cubicBezTo>
                <a:cubicBezTo>
                  <a:pt x="688" y="2503"/>
                  <a:pt x="428" y="2185"/>
                  <a:pt x="364" y="1768"/>
                </a:cubicBezTo>
                <a:close/>
                <a:moveTo>
                  <a:pt x="1185" y="1768"/>
                </a:moveTo>
                <a:cubicBezTo>
                  <a:pt x="1938" y="1768"/>
                  <a:pt x="1938" y="1768"/>
                  <a:pt x="1938" y="1768"/>
                </a:cubicBezTo>
                <a:cubicBezTo>
                  <a:pt x="1895" y="2393"/>
                  <a:pt x="1631" y="2790"/>
                  <a:pt x="1561" y="2790"/>
                </a:cubicBezTo>
                <a:cubicBezTo>
                  <a:pt x="1492" y="2790"/>
                  <a:pt x="1228" y="2393"/>
                  <a:pt x="1185" y="1768"/>
                </a:cubicBezTo>
                <a:close/>
                <a:moveTo>
                  <a:pt x="2082" y="2672"/>
                </a:moveTo>
                <a:cubicBezTo>
                  <a:pt x="2192" y="2433"/>
                  <a:pt x="2265" y="2081"/>
                  <a:pt x="2286" y="1768"/>
                </a:cubicBezTo>
                <a:cubicBezTo>
                  <a:pt x="2759" y="1768"/>
                  <a:pt x="2759" y="1768"/>
                  <a:pt x="2759" y="1768"/>
                </a:cubicBezTo>
                <a:cubicBezTo>
                  <a:pt x="2695" y="2185"/>
                  <a:pt x="2436" y="2503"/>
                  <a:pt x="2082" y="2672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KSO_Shape"/>
          <p:cNvSpPr/>
          <p:nvPr/>
        </p:nvSpPr>
        <p:spPr>
          <a:xfrm>
            <a:off x="4073100" y="4486289"/>
            <a:ext cx="238506" cy="178880"/>
          </a:xfrm>
          <a:custGeom>
            <a:avLst/>
            <a:gdLst>
              <a:gd name="connsiteX0" fmla="*/ 607556 w 1117355"/>
              <a:gd name="connsiteY0" fmla="*/ 0 h 1117355"/>
              <a:gd name="connsiteX1" fmla="*/ 616337 w 1117355"/>
              <a:gd name="connsiteY1" fmla="*/ 32441 h 1117355"/>
              <a:gd name="connsiteX2" fmla="*/ 641988 w 1117355"/>
              <a:gd name="connsiteY2" fmla="*/ 86205 h 1117355"/>
              <a:gd name="connsiteX3" fmla="*/ 684480 w 1117355"/>
              <a:gd name="connsiteY3" fmla="*/ 44457 h 1117355"/>
              <a:gd name="connsiteX4" fmla="*/ 703827 w 1117355"/>
              <a:gd name="connsiteY4" fmla="*/ 16976 h 1117355"/>
              <a:gd name="connsiteX5" fmla="*/ 706841 w 1117355"/>
              <a:gd name="connsiteY5" fmla="*/ 50449 h 1117355"/>
              <a:gd name="connsiteX6" fmla="*/ 722767 w 1117355"/>
              <a:gd name="connsiteY6" fmla="*/ 107849 h 1117355"/>
              <a:gd name="connsiteX7" fmla="*/ 771862 w 1117355"/>
              <a:gd name="connsiteY7" fmla="*/ 74114 h 1117355"/>
              <a:gd name="connsiteX8" fmla="*/ 795686 w 1117355"/>
              <a:gd name="connsiteY8" fmla="*/ 50411 h 1117355"/>
              <a:gd name="connsiteX9" fmla="*/ 792843 w 1117355"/>
              <a:gd name="connsiteY9" fmla="*/ 83897 h 1117355"/>
              <a:gd name="connsiteX10" fmla="*/ 798558 w 1117355"/>
              <a:gd name="connsiteY10" fmla="*/ 143192 h 1117355"/>
              <a:gd name="connsiteX11" fmla="*/ 852767 w 1117355"/>
              <a:gd name="connsiteY11" fmla="*/ 118495 h 1117355"/>
              <a:gd name="connsiteX12" fmla="*/ 880346 w 1117355"/>
              <a:gd name="connsiteY12" fmla="*/ 99288 h 1117355"/>
              <a:gd name="connsiteX13" fmla="*/ 871730 w 1117355"/>
              <a:gd name="connsiteY13" fmla="*/ 131774 h 1117355"/>
              <a:gd name="connsiteX14" fmla="*/ 867062 w 1117355"/>
              <a:gd name="connsiteY14" fmla="*/ 191159 h 1117355"/>
              <a:gd name="connsiteX15" fmla="*/ 924737 w 1117355"/>
              <a:gd name="connsiteY15" fmla="*/ 176251 h 1117355"/>
              <a:gd name="connsiteX16" fmla="*/ 955231 w 1117355"/>
              <a:gd name="connsiteY16" fmla="*/ 162125 h 1117355"/>
              <a:gd name="connsiteX17" fmla="*/ 941105 w 1117355"/>
              <a:gd name="connsiteY17" fmla="*/ 192620 h 1117355"/>
              <a:gd name="connsiteX18" fmla="*/ 926196 w 1117355"/>
              <a:gd name="connsiteY18" fmla="*/ 250293 h 1117355"/>
              <a:gd name="connsiteX19" fmla="*/ 985583 w 1117355"/>
              <a:gd name="connsiteY19" fmla="*/ 245626 h 1117355"/>
              <a:gd name="connsiteX20" fmla="*/ 1018066 w 1117355"/>
              <a:gd name="connsiteY20" fmla="*/ 237010 h 1117355"/>
              <a:gd name="connsiteX21" fmla="*/ 998860 w 1117355"/>
              <a:gd name="connsiteY21" fmla="*/ 264588 h 1117355"/>
              <a:gd name="connsiteX22" fmla="*/ 974163 w 1117355"/>
              <a:gd name="connsiteY22" fmla="*/ 318796 h 1117355"/>
              <a:gd name="connsiteX23" fmla="*/ 1033458 w 1117355"/>
              <a:gd name="connsiteY23" fmla="*/ 324513 h 1117355"/>
              <a:gd name="connsiteX24" fmla="*/ 1066945 w 1117355"/>
              <a:gd name="connsiteY24" fmla="*/ 321669 h 1117355"/>
              <a:gd name="connsiteX25" fmla="*/ 1043241 w 1117355"/>
              <a:gd name="connsiteY25" fmla="*/ 345493 h 1117355"/>
              <a:gd name="connsiteX26" fmla="*/ 1009506 w 1117355"/>
              <a:gd name="connsiteY26" fmla="*/ 394590 h 1117355"/>
              <a:gd name="connsiteX27" fmla="*/ 1066906 w 1117355"/>
              <a:gd name="connsiteY27" fmla="*/ 410515 h 1117355"/>
              <a:gd name="connsiteX28" fmla="*/ 1100380 w 1117355"/>
              <a:gd name="connsiteY28" fmla="*/ 413529 h 1117355"/>
              <a:gd name="connsiteX29" fmla="*/ 1072898 w 1117355"/>
              <a:gd name="connsiteY29" fmla="*/ 432875 h 1117355"/>
              <a:gd name="connsiteX30" fmla="*/ 1031151 w 1117355"/>
              <a:gd name="connsiteY30" fmla="*/ 475368 h 1117355"/>
              <a:gd name="connsiteX31" fmla="*/ 1084914 w 1117355"/>
              <a:gd name="connsiteY31" fmla="*/ 501019 h 1117355"/>
              <a:gd name="connsiteX32" fmla="*/ 1117353 w 1117355"/>
              <a:gd name="connsiteY32" fmla="*/ 509800 h 1117355"/>
              <a:gd name="connsiteX33" fmla="*/ 1086932 w 1117355"/>
              <a:gd name="connsiteY33" fmla="*/ 524080 h 1117355"/>
              <a:gd name="connsiteX34" fmla="*/ 1038439 w 1117355"/>
              <a:gd name="connsiteY34" fmla="*/ 558677 h 1117355"/>
              <a:gd name="connsiteX35" fmla="*/ 1086931 w 1117355"/>
              <a:gd name="connsiteY35" fmla="*/ 593274 h 1117355"/>
              <a:gd name="connsiteX36" fmla="*/ 1117355 w 1117355"/>
              <a:gd name="connsiteY36" fmla="*/ 607555 h 1117355"/>
              <a:gd name="connsiteX37" fmla="*/ 1084914 w 1117355"/>
              <a:gd name="connsiteY37" fmla="*/ 616336 h 1117355"/>
              <a:gd name="connsiteX38" fmla="*/ 1031150 w 1117355"/>
              <a:gd name="connsiteY38" fmla="*/ 641988 h 1117355"/>
              <a:gd name="connsiteX39" fmla="*/ 1072898 w 1117355"/>
              <a:gd name="connsiteY39" fmla="*/ 684480 h 1117355"/>
              <a:gd name="connsiteX40" fmla="*/ 1100380 w 1117355"/>
              <a:gd name="connsiteY40" fmla="*/ 703827 h 1117355"/>
              <a:gd name="connsiteX41" fmla="*/ 1066906 w 1117355"/>
              <a:gd name="connsiteY41" fmla="*/ 706840 h 1117355"/>
              <a:gd name="connsiteX42" fmla="*/ 1009506 w 1117355"/>
              <a:gd name="connsiteY42" fmla="*/ 722766 h 1117355"/>
              <a:gd name="connsiteX43" fmla="*/ 1043241 w 1117355"/>
              <a:gd name="connsiteY43" fmla="*/ 771862 h 1117355"/>
              <a:gd name="connsiteX44" fmla="*/ 1066944 w 1117355"/>
              <a:gd name="connsiteY44" fmla="*/ 795686 h 1117355"/>
              <a:gd name="connsiteX45" fmla="*/ 1033457 w 1117355"/>
              <a:gd name="connsiteY45" fmla="*/ 792842 h 1117355"/>
              <a:gd name="connsiteX46" fmla="*/ 974163 w 1117355"/>
              <a:gd name="connsiteY46" fmla="*/ 798558 h 1117355"/>
              <a:gd name="connsiteX47" fmla="*/ 998861 w 1117355"/>
              <a:gd name="connsiteY47" fmla="*/ 852767 h 1117355"/>
              <a:gd name="connsiteX48" fmla="*/ 1018067 w 1117355"/>
              <a:gd name="connsiteY48" fmla="*/ 880346 h 1117355"/>
              <a:gd name="connsiteX49" fmla="*/ 985583 w 1117355"/>
              <a:gd name="connsiteY49" fmla="*/ 871730 h 1117355"/>
              <a:gd name="connsiteX50" fmla="*/ 926197 w 1117355"/>
              <a:gd name="connsiteY50" fmla="*/ 867062 h 1117355"/>
              <a:gd name="connsiteX51" fmla="*/ 941106 w 1117355"/>
              <a:gd name="connsiteY51" fmla="*/ 924736 h 1117355"/>
              <a:gd name="connsiteX52" fmla="*/ 955230 w 1117355"/>
              <a:gd name="connsiteY52" fmla="*/ 955231 h 1117355"/>
              <a:gd name="connsiteX53" fmla="*/ 924736 w 1117355"/>
              <a:gd name="connsiteY53" fmla="*/ 941105 h 1117355"/>
              <a:gd name="connsiteX54" fmla="*/ 867062 w 1117355"/>
              <a:gd name="connsiteY54" fmla="*/ 926196 h 1117355"/>
              <a:gd name="connsiteX55" fmla="*/ 871730 w 1117355"/>
              <a:gd name="connsiteY55" fmla="*/ 985583 h 1117355"/>
              <a:gd name="connsiteX56" fmla="*/ 881237 w 1117355"/>
              <a:gd name="connsiteY56" fmla="*/ 1021426 h 1117355"/>
              <a:gd name="connsiteX57" fmla="*/ 798559 w 1117355"/>
              <a:gd name="connsiteY57" fmla="*/ 974163 h 1117355"/>
              <a:gd name="connsiteX58" fmla="*/ 792843 w 1117355"/>
              <a:gd name="connsiteY58" fmla="*/ 1033459 h 1117355"/>
              <a:gd name="connsiteX59" fmla="*/ 795980 w 1117355"/>
              <a:gd name="connsiteY59" fmla="*/ 1070407 h 1117355"/>
              <a:gd name="connsiteX60" fmla="*/ 722766 w 1117355"/>
              <a:gd name="connsiteY60" fmla="*/ 1009507 h 1117355"/>
              <a:gd name="connsiteX61" fmla="*/ 706840 w 1117355"/>
              <a:gd name="connsiteY61" fmla="*/ 1066907 h 1117355"/>
              <a:gd name="connsiteX62" fmla="*/ 703827 w 1117355"/>
              <a:gd name="connsiteY62" fmla="*/ 1100380 h 1117355"/>
              <a:gd name="connsiteX63" fmla="*/ 684480 w 1117355"/>
              <a:gd name="connsiteY63" fmla="*/ 1072899 h 1117355"/>
              <a:gd name="connsiteX64" fmla="*/ 641988 w 1117355"/>
              <a:gd name="connsiteY64" fmla="*/ 1031150 h 1117355"/>
              <a:gd name="connsiteX65" fmla="*/ 616336 w 1117355"/>
              <a:gd name="connsiteY65" fmla="*/ 1084915 h 1117355"/>
              <a:gd name="connsiteX66" fmla="*/ 607556 w 1117355"/>
              <a:gd name="connsiteY66" fmla="*/ 1117355 h 1117355"/>
              <a:gd name="connsiteX67" fmla="*/ 593275 w 1117355"/>
              <a:gd name="connsiteY67" fmla="*/ 1086932 h 1117355"/>
              <a:gd name="connsiteX68" fmla="*/ 558678 w 1117355"/>
              <a:gd name="connsiteY68" fmla="*/ 1038439 h 1117355"/>
              <a:gd name="connsiteX69" fmla="*/ 524080 w 1117355"/>
              <a:gd name="connsiteY69" fmla="*/ 1086931 h 1117355"/>
              <a:gd name="connsiteX70" fmla="*/ 509800 w 1117355"/>
              <a:gd name="connsiteY70" fmla="*/ 1117354 h 1117355"/>
              <a:gd name="connsiteX71" fmla="*/ 501019 w 1117355"/>
              <a:gd name="connsiteY71" fmla="*/ 1084915 h 1117355"/>
              <a:gd name="connsiteX72" fmla="*/ 475369 w 1117355"/>
              <a:gd name="connsiteY72" fmla="*/ 1031151 h 1117355"/>
              <a:gd name="connsiteX73" fmla="*/ 432876 w 1117355"/>
              <a:gd name="connsiteY73" fmla="*/ 1072898 h 1117355"/>
              <a:gd name="connsiteX74" fmla="*/ 413529 w 1117355"/>
              <a:gd name="connsiteY74" fmla="*/ 1100382 h 1117355"/>
              <a:gd name="connsiteX75" fmla="*/ 410514 w 1117355"/>
              <a:gd name="connsiteY75" fmla="*/ 1066908 h 1117355"/>
              <a:gd name="connsiteX76" fmla="*/ 394589 w 1117355"/>
              <a:gd name="connsiteY76" fmla="*/ 1009506 h 1117355"/>
              <a:gd name="connsiteX77" fmla="*/ 345493 w 1117355"/>
              <a:gd name="connsiteY77" fmla="*/ 1043241 h 1117355"/>
              <a:gd name="connsiteX78" fmla="*/ 321668 w 1117355"/>
              <a:gd name="connsiteY78" fmla="*/ 1066945 h 1117355"/>
              <a:gd name="connsiteX79" fmla="*/ 324512 w 1117355"/>
              <a:gd name="connsiteY79" fmla="*/ 1033458 h 1117355"/>
              <a:gd name="connsiteX80" fmla="*/ 318796 w 1117355"/>
              <a:gd name="connsiteY80" fmla="*/ 974164 h 1117355"/>
              <a:gd name="connsiteX81" fmla="*/ 264588 w 1117355"/>
              <a:gd name="connsiteY81" fmla="*/ 998861 h 1117355"/>
              <a:gd name="connsiteX82" fmla="*/ 237009 w 1117355"/>
              <a:gd name="connsiteY82" fmla="*/ 1018067 h 1117355"/>
              <a:gd name="connsiteX83" fmla="*/ 245625 w 1117355"/>
              <a:gd name="connsiteY83" fmla="*/ 985583 h 1117355"/>
              <a:gd name="connsiteX84" fmla="*/ 250293 w 1117355"/>
              <a:gd name="connsiteY84" fmla="*/ 926196 h 1117355"/>
              <a:gd name="connsiteX85" fmla="*/ 192619 w 1117355"/>
              <a:gd name="connsiteY85" fmla="*/ 941105 h 1117355"/>
              <a:gd name="connsiteX86" fmla="*/ 162124 w 1117355"/>
              <a:gd name="connsiteY86" fmla="*/ 955230 h 1117355"/>
              <a:gd name="connsiteX87" fmla="*/ 176250 w 1117355"/>
              <a:gd name="connsiteY87" fmla="*/ 924736 h 1117355"/>
              <a:gd name="connsiteX88" fmla="*/ 191158 w 1117355"/>
              <a:gd name="connsiteY88" fmla="*/ 867062 h 1117355"/>
              <a:gd name="connsiteX89" fmla="*/ 131772 w 1117355"/>
              <a:gd name="connsiteY89" fmla="*/ 871729 h 1117355"/>
              <a:gd name="connsiteX90" fmla="*/ 99288 w 1117355"/>
              <a:gd name="connsiteY90" fmla="*/ 880346 h 1117355"/>
              <a:gd name="connsiteX91" fmla="*/ 118495 w 1117355"/>
              <a:gd name="connsiteY91" fmla="*/ 852766 h 1117355"/>
              <a:gd name="connsiteX92" fmla="*/ 143192 w 1117355"/>
              <a:gd name="connsiteY92" fmla="*/ 798558 h 1117355"/>
              <a:gd name="connsiteX93" fmla="*/ 83897 w 1117355"/>
              <a:gd name="connsiteY93" fmla="*/ 792842 h 1117355"/>
              <a:gd name="connsiteX94" fmla="*/ 50411 w 1117355"/>
              <a:gd name="connsiteY94" fmla="*/ 795685 h 1117355"/>
              <a:gd name="connsiteX95" fmla="*/ 74115 w 1117355"/>
              <a:gd name="connsiteY95" fmla="*/ 771862 h 1117355"/>
              <a:gd name="connsiteX96" fmla="*/ 107850 w 1117355"/>
              <a:gd name="connsiteY96" fmla="*/ 722765 h 1117355"/>
              <a:gd name="connsiteX97" fmla="*/ 50448 w 1117355"/>
              <a:gd name="connsiteY97" fmla="*/ 706840 h 1117355"/>
              <a:gd name="connsiteX98" fmla="*/ 16975 w 1117355"/>
              <a:gd name="connsiteY98" fmla="*/ 703826 h 1117355"/>
              <a:gd name="connsiteX99" fmla="*/ 44457 w 1117355"/>
              <a:gd name="connsiteY99" fmla="*/ 684480 h 1117355"/>
              <a:gd name="connsiteX100" fmla="*/ 86205 w 1117355"/>
              <a:gd name="connsiteY100" fmla="*/ 641988 h 1117355"/>
              <a:gd name="connsiteX101" fmla="*/ 32441 w 1117355"/>
              <a:gd name="connsiteY101" fmla="*/ 616336 h 1117355"/>
              <a:gd name="connsiteX102" fmla="*/ 0 w 1117355"/>
              <a:gd name="connsiteY102" fmla="*/ 607555 h 1117355"/>
              <a:gd name="connsiteX103" fmla="*/ 30424 w 1117355"/>
              <a:gd name="connsiteY103" fmla="*/ 593275 h 1117355"/>
              <a:gd name="connsiteX104" fmla="*/ 78916 w 1117355"/>
              <a:gd name="connsiteY104" fmla="*/ 558677 h 1117355"/>
              <a:gd name="connsiteX105" fmla="*/ 30424 w 1117355"/>
              <a:gd name="connsiteY105" fmla="*/ 524080 h 1117355"/>
              <a:gd name="connsiteX106" fmla="*/ 1 w 1117355"/>
              <a:gd name="connsiteY106" fmla="*/ 509800 h 1117355"/>
              <a:gd name="connsiteX107" fmla="*/ 32441 w 1117355"/>
              <a:gd name="connsiteY107" fmla="*/ 501019 h 1117355"/>
              <a:gd name="connsiteX108" fmla="*/ 86205 w 1117355"/>
              <a:gd name="connsiteY108" fmla="*/ 475369 h 1117355"/>
              <a:gd name="connsiteX109" fmla="*/ 44457 w 1117355"/>
              <a:gd name="connsiteY109" fmla="*/ 432875 h 1117355"/>
              <a:gd name="connsiteX110" fmla="*/ 16976 w 1117355"/>
              <a:gd name="connsiteY110" fmla="*/ 413530 h 1117355"/>
              <a:gd name="connsiteX111" fmla="*/ 50449 w 1117355"/>
              <a:gd name="connsiteY111" fmla="*/ 410515 h 1117355"/>
              <a:gd name="connsiteX112" fmla="*/ 107850 w 1117355"/>
              <a:gd name="connsiteY112" fmla="*/ 394590 h 1117355"/>
              <a:gd name="connsiteX113" fmla="*/ 74114 w 1117355"/>
              <a:gd name="connsiteY113" fmla="*/ 345493 h 1117355"/>
              <a:gd name="connsiteX114" fmla="*/ 50410 w 1117355"/>
              <a:gd name="connsiteY114" fmla="*/ 321668 h 1117355"/>
              <a:gd name="connsiteX115" fmla="*/ 83898 w 1117355"/>
              <a:gd name="connsiteY115" fmla="*/ 324512 h 1117355"/>
              <a:gd name="connsiteX116" fmla="*/ 143192 w 1117355"/>
              <a:gd name="connsiteY116" fmla="*/ 318797 h 1117355"/>
              <a:gd name="connsiteX117" fmla="*/ 118495 w 1117355"/>
              <a:gd name="connsiteY117" fmla="*/ 264588 h 1117355"/>
              <a:gd name="connsiteX118" fmla="*/ 99289 w 1117355"/>
              <a:gd name="connsiteY118" fmla="*/ 237010 h 1117355"/>
              <a:gd name="connsiteX119" fmla="*/ 131773 w 1117355"/>
              <a:gd name="connsiteY119" fmla="*/ 245625 h 1117355"/>
              <a:gd name="connsiteX120" fmla="*/ 191158 w 1117355"/>
              <a:gd name="connsiteY120" fmla="*/ 250293 h 1117355"/>
              <a:gd name="connsiteX121" fmla="*/ 176250 w 1117355"/>
              <a:gd name="connsiteY121" fmla="*/ 192620 h 1117355"/>
              <a:gd name="connsiteX122" fmla="*/ 162125 w 1117355"/>
              <a:gd name="connsiteY122" fmla="*/ 162124 h 1117355"/>
              <a:gd name="connsiteX123" fmla="*/ 192619 w 1117355"/>
              <a:gd name="connsiteY123" fmla="*/ 176251 h 1117355"/>
              <a:gd name="connsiteX124" fmla="*/ 250292 w 1117355"/>
              <a:gd name="connsiteY124" fmla="*/ 191159 h 1117355"/>
              <a:gd name="connsiteX125" fmla="*/ 245625 w 1117355"/>
              <a:gd name="connsiteY125" fmla="*/ 131774 h 1117355"/>
              <a:gd name="connsiteX126" fmla="*/ 237009 w 1117355"/>
              <a:gd name="connsiteY126" fmla="*/ 99287 h 1117355"/>
              <a:gd name="connsiteX127" fmla="*/ 264588 w 1117355"/>
              <a:gd name="connsiteY127" fmla="*/ 118495 h 1117355"/>
              <a:gd name="connsiteX128" fmla="*/ 318796 w 1117355"/>
              <a:gd name="connsiteY128" fmla="*/ 143192 h 1117355"/>
              <a:gd name="connsiteX129" fmla="*/ 324513 w 1117355"/>
              <a:gd name="connsiteY129" fmla="*/ 83897 h 1117355"/>
              <a:gd name="connsiteX130" fmla="*/ 321669 w 1117355"/>
              <a:gd name="connsiteY130" fmla="*/ 50411 h 1117355"/>
              <a:gd name="connsiteX131" fmla="*/ 345493 w 1117355"/>
              <a:gd name="connsiteY131" fmla="*/ 74115 h 1117355"/>
              <a:gd name="connsiteX132" fmla="*/ 394589 w 1117355"/>
              <a:gd name="connsiteY132" fmla="*/ 107850 h 1117355"/>
              <a:gd name="connsiteX133" fmla="*/ 410514 w 1117355"/>
              <a:gd name="connsiteY133" fmla="*/ 50448 h 1117355"/>
              <a:gd name="connsiteX134" fmla="*/ 413529 w 1117355"/>
              <a:gd name="connsiteY134" fmla="*/ 16974 h 1117355"/>
              <a:gd name="connsiteX135" fmla="*/ 432877 w 1117355"/>
              <a:gd name="connsiteY135" fmla="*/ 44457 h 1117355"/>
              <a:gd name="connsiteX136" fmla="*/ 475368 w 1117355"/>
              <a:gd name="connsiteY136" fmla="*/ 86205 h 1117355"/>
              <a:gd name="connsiteX137" fmla="*/ 501019 w 1117355"/>
              <a:gd name="connsiteY137" fmla="*/ 32441 h 1117355"/>
              <a:gd name="connsiteX138" fmla="*/ 509800 w 1117355"/>
              <a:gd name="connsiteY138" fmla="*/ 1 h 1117355"/>
              <a:gd name="connsiteX139" fmla="*/ 524080 w 1117355"/>
              <a:gd name="connsiteY139" fmla="*/ 30424 h 1117355"/>
              <a:gd name="connsiteX140" fmla="*/ 558677 w 1117355"/>
              <a:gd name="connsiteY140" fmla="*/ 78916 h 1117355"/>
              <a:gd name="connsiteX141" fmla="*/ 593275 w 1117355"/>
              <a:gd name="connsiteY141" fmla="*/ 30423 h 111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17355" h="1117355">
                <a:moveTo>
                  <a:pt x="607556" y="0"/>
                </a:moveTo>
                <a:lnTo>
                  <a:pt x="616337" y="32441"/>
                </a:lnTo>
                <a:cubicBezTo>
                  <a:pt x="623336" y="51367"/>
                  <a:pt x="631935" y="69370"/>
                  <a:pt x="641988" y="86205"/>
                </a:cubicBezTo>
                <a:cubicBezTo>
                  <a:pt x="657192" y="73824"/>
                  <a:pt x="671430" y="59848"/>
                  <a:pt x="684480" y="44457"/>
                </a:cubicBezTo>
                <a:lnTo>
                  <a:pt x="703827" y="16976"/>
                </a:lnTo>
                <a:lnTo>
                  <a:pt x="706841" y="50449"/>
                </a:lnTo>
                <a:cubicBezTo>
                  <a:pt x="710447" y="70302"/>
                  <a:pt x="715790" y="89525"/>
                  <a:pt x="722767" y="107849"/>
                </a:cubicBezTo>
                <a:cubicBezTo>
                  <a:pt x="739889" y="98297"/>
                  <a:pt x="756338" y="87005"/>
                  <a:pt x="771862" y="74114"/>
                </a:cubicBezTo>
                <a:lnTo>
                  <a:pt x="795686" y="50411"/>
                </a:lnTo>
                <a:lnTo>
                  <a:pt x="792843" y="83897"/>
                </a:lnTo>
                <a:cubicBezTo>
                  <a:pt x="792946" y="104075"/>
                  <a:pt x="794869" y="123935"/>
                  <a:pt x="798558" y="143192"/>
                </a:cubicBezTo>
                <a:cubicBezTo>
                  <a:pt x="817080" y="136758"/>
                  <a:pt x="835240" y="128494"/>
                  <a:pt x="852767" y="118495"/>
                </a:cubicBezTo>
                <a:lnTo>
                  <a:pt x="880346" y="99288"/>
                </a:lnTo>
                <a:lnTo>
                  <a:pt x="871730" y="131774"/>
                </a:lnTo>
                <a:cubicBezTo>
                  <a:pt x="868328" y="151663"/>
                  <a:pt x="866774" y="171555"/>
                  <a:pt x="867062" y="191159"/>
                </a:cubicBezTo>
                <a:cubicBezTo>
                  <a:pt x="886420" y="188040"/>
                  <a:pt x="905740" y="183055"/>
                  <a:pt x="924737" y="176251"/>
                </a:cubicBezTo>
                <a:lnTo>
                  <a:pt x="955231" y="162125"/>
                </a:lnTo>
                <a:lnTo>
                  <a:pt x="941105" y="192620"/>
                </a:lnTo>
                <a:cubicBezTo>
                  <a:pt x="934301" y="211617"/>
                  <a:pt x="929316" y="230936"/>
                  <a:pt x="926196" y="250293"/>
                </a:cubicBezTo>
                <a:cubicBezTo>
                  <a:pt x="945801" y="250582"/>
                  <a:pt x="965692" y="249027"/>
                  <a:pt x="985583" y="245626"/>
                </a:cubicBezTo>
                <a:lnTo>
                  <a:pt x="1018066" y="237010"/>
                </a:lnTo>
                <a:lnTo>
                  <a:pt x="998860" y="264588"/>
                </a:lnTo>
                <a:cubicBezTo>
                  <a:pt x="988861" y="282115"/>
                  <a:pt x="980597" y="300275"/>
                  <a:pt x="974163" y="318796"/>
                </a:cubicBezTo>
                <a:cubicBezTo>
                  <a:pt x="993421" y="322486"/>
                  <a:pt x="1013279" y="324408"/>
                  <a:pt x="1033458" y="324513"/>
                </a:cubicBezTo>
                <a:lnTo>
                  <a:pt x="1066945" y="321669"/>
                </a:lnTo>
                <a:lnTo>
                  <a:pt x="1043241" y="345493"/>
                </a:lnTo>
                <a:cubicBezTo>
                  <a:pt x="1030350" y="361018"/>
                  <a:pt x="1019057" y="377467"/>
                  <a:pt x="1009506" y="394590"/>
                </a:cubicBezTo>
                <a:cubicBezTo>
                  <a:pt x="1027829" y="401567"/>
                  <a:pt x="1047052" y="406909"/>
                  <a:pt x="1066906" y="410515"/>
                </a:cubicBezTo>
                <a:lnTo>
                  <a:pt x="1100380" y="413529"/>
                </a:lnTo>
                <a:lnTo>
                  <a:pt x="1072898" y="432875"/>
                </a:lnTo>
                <a:cubicBezTo>
                  <a:pt x="1057507" y="445926"/>
                  <a:pt x="1043531" y="460165"/>
                  <a:pt x="1031151" y="475368"/>
                </a:cubicBezTo>
                <a:cubicBezTo>
                  <a:pt x="1047984" y="485421"/>
                  <a:pt x="1065988" y="494020"/>
                  <a:pt x="1084914" y="501019"/>
                </a:cubicBezTo>
                <a:lnTo>
                  <a:pt x="1117353" y="509800"/>
                </a:lnTo>
                <a:lnTo>
                  <a:pt x="1086932" y="524080"/>
                </a:lnTo>
                <a:cubicBezTo>
                  <a:pt x="1069509" y="534259"/>
                  <a:pt x="1053271" y="545854"/>
                  <a:pt x="1038439" y="558677"/>
                </a:cubicBezTo>
                <a:cubicBezTo>
                  <a:pt x="1053272" y="571501"/>
                  <a:pt x="1069509" y="583096"/>
                  <a:pt x="1086931" y="593274"/>
                </a:cubicBezTo>
                <a:lnTo>
                  <a:pt x="1117355" y="607555"/>
                </a:lnTo>
                <a:lnTo>
                  <a:pt x="1084914" y="616336"/>
                </a:lnTo>
                <a:cubicBezTo>
                  <a:pt x="1065988" y="623335"/>
                  <a:pt x="1047984" y="631934"/>
                  <a:pt x="1031150" y="641988"/>
                </a:cubicBezTo>
                <a:cubicBezTo>
                  <a:pt x="1043531" y="657191"/>
                  <a:pt x="1057507" y="671430"/>
                  <a:pt x="1072898" y="684480"/>
                </a:cubicBezTo>
                <a:lnTo>
                  <a:pt x="1100380" y="703827"/>
                </a:lnTo>
                <a:lnTo>
                  <a:pt x="1066906" y="706840"/>
                </a:lnTo>
                <a:cubicBezTo>
                  <a:pt x="1047052" y="710447"/>
                  <a:pt x="1027829" y="715789"/>
                  <a:pt x="1009506" y="722766"/>
                </a:cubicBezTo>
                <a:cubicBezTo>
                  <a:pt x="1019057" y="739889"/>
                  <a:pt x="1030349" y="756338"/>
                  <a:pt x="1043241" y="771862"/>
                </a:cubicBezTo>
                <a:lnTo>
                  <a:pt x="1066944" y="795686"/>
                </a:lnTo>
                <a:lnTo>
                  <a:pt x="1033457" y="792842"/>
                </a:lnTo>
                <a:cubicBezTo>
                  <a:pt x="1013279" y="792946"/>
                  <a:pt x="993420" y="794869"/>
                  <a:pt x="974163" y="798558"/>
                </a:cubicBezTo>
                <a:cubicBezTo>
                  <a:pt x="980597" y="817079"/>
                  <a:pt x="988861" y="835239"/>
                  <a:pt x="998861" y="852767"/>
                </a:cubicBezTo>
                <a:lnTo>
                  <a:pt x="1018067" y="880346"/>
                </a:lnTo>
                <a:lnTo>
                  <a:pt x="985583" y="871730"/>
                </a:lnTo>
                <a:cubicBezTo>
                  <a:pt x="965693" y="868328"/>
                  <a:pt x="945802" y="866773"/>
                  <a:pt x="926197" y="867062"/>
                </a:cubicBezTo>
                <a:cubicBezTo>
                  <a:pt x="929316" y="886420"/>
                  <a:pt x="934301" y="905738"/>
                  <a:pt x="941106" y="924736"/>
                </a:cubicBezTo>
                <a:lnTo>
                  <a:pt x="955230" y="955231"/>
                </a:lnTo>
                <a:lnTo>
                  <a:pt x="924736" y="941105"/>
                </a:lnTo>
                <a:cubicBezTo>
                  <a:pt x="905739" y="934301"/>
                  <a:pt x="886420" y="929316"/>
                  <a:pt x="867062" y="926196"/>
                </a:cubicBezTo>
                <a:cubicBezTo>
                  <a:pt x="866773" y="945801"/>
                  <a:pt x="868328" y="965692"/>
                  <a:pt x="871730" y="985583"/>
                </a:cubicBezTo>
                <a:lnTo>
                  <a:pt x="881237" y="1021426"/>
                </a:lnTo>
                <a:lnTo>
                  <a:pt x="798559" y="974163"/>
                </a:lnTo>
                <a:cubicBezTo>
                  <a:pt x="794870" y="993421"/>
                  <a:pt x="792946" y="1013280"/>
                  <a:pt x="792843" y="1033459"/>
                </a:cubicBezTo>
                <a:lnTo>
                  <a:pt x="795980" y="1070407"/>
                </a:lnTo>
                <a:lnTo>
                  <a:pt x="722766" y="1009507"/>
                </a:lnTo>
                <a:cubicBezTo>
                  <a:pt x="715790" y="1027830"/>
                  <a:pt x="710446" y="1047053"/>
                  <a:pt x="706840" y="1066907"/>
                </a:cubicBezTo>
                <a:lnTo>
                  <a:pt x="703827" y="1100380"/>
                </a:lnTo>
                <a:lnTo>
                  <a:pt x="684480" y="1072899"/>
                </a:lnTo>
                <a:cubicBezTo>
                  <a:pt x="671430" y="1057508"/>
                  <a:pt x="657192" y="1043531"/>
                  <a:pt x="641988" y="1031150"/>
                </a:cubicBezTo>
                <a:cubicBezTo>
                  <a:pt x="631934" y="1047985"/>
                  <a:pt x="623336" y="1065989"/>
                  <a:pt x="616336" y="1084915"/>
                </a:cubicBezTo>
                <a:lnTo>
                  <a:pt x="607556" y="1117355"/>
                </a:lnTo>
                <a:lnTo>
                  <a:pt x="593275" y="1086932"/>
                </a:lnTo>
                <a:cubicBezTo>
                  <a:pt x="583096" y="1069509"/>
                  <a:pt x="571501" y="1053271"/>
                  <a:pt x="558678" y="1038439"/>
                </a:cubicBezTo>
                <a:cubicBezTo>
                  <a:pt x="545854" y="1053271"/>
                  <a:pt x="534259" y="1069508"/>
                  <a:pt x="524080" y="1086931"/>
                </a:cubicBezTo>
                <a:lnTo>
                  <a:pt x="509800" y="1117354"/>
                </a:lnTo>
                <a:lnTo>
                  <a:pt x="501019" y="1084915"/>
                </a:lnTo>
                <a:cubicBezTo>
                  <a:pt x="494020" y="1065988"/>
                  <a:pt x="485422" y="1047985"/>
                  <a:pt x="475369" y="1031151"/>
                </a:cubicBezTo>
                <a:cubicBezTo>
                  <a:pt x="460165" y="1043532"/>
                  <a:pt x="445926" y="1057508"/>
                  <a:pt x="432876" y="1072898"/>
                </a:cubicBezTo>
                <a:lnTo>
                  <a:pt x="413529" y="1100382"/>
                </a:lnTo>
                <a:lnTo>
                  <a:pt x="410514" y="1066908"/>
                </a:lnTo>
                <a:cubicBezTo>
                  <a:pt x="406908" y="1047053"/>
                  <a:pt x="401566" y="1027831"/>
                  <a:pt x="394589" y="1009506"/>
                </a:cubicBezTo>
                <a:cubicBezTo>
                  <a:pt x="377466" y="1019058"/>
                  <a:pt x="361017" y="1030350"/>
                  <a:pt x="345493" y="1043241"/>
                </a:cubicBezTo>
                <a:lnTo>
                  <a:pt x="321668" y="1066945"/>
                </a:lnTo>
                <a:lnTo>
                  <a:pt x="324512" y="1033458"/>
                </a:lnTo>
                <a:cubicBezTo>
                  <a:pt x="324409" y="1013280"/>
                  <a:pt x="322485" y="993421"/>
                  <a:pt x="318796" y="974164"/>
                </a:cubicBezTo>
                <a:cubicBezTo>
                  <a:pt x="300275" y="980597"/>
                  <a:pt x="282115" y="988861"/>
                  <a:pt x="264588" y="998861"/>
                </a:cubicBezTo>
                <a:lnTo>
                  <a:pt x="237009" y="1018067"/>
                </a:lnTo>
                <a:lnTo>
                  <a:pt x="245625" y="985583"/>
                </a:lnTo>
                <a:cubicBezTo>
                  <a:pt x="249026" y="965692"/>
                  <a:pt x="250582" y="945802"/>
                  <a:pt x="250293" y="926196"/>
                </a:cubicBezTo>
                <a:cubicBezTo>
                  <a:pt x="230935" y="929316"/>
                  <a:pt x="211616" y="934301"/>
                  <a:pt x="192619" y="941105"/>
                </a:cubicBezTo>
                <a:lnTo>
                  <a:pt x="162124" y="955230"/>
                </a:lnTo>
                <a:lnTo>
                  <a:pt x="176250" y="924736"/>
                </a:lnTo>
                <a:cubicBezTo>
                  <a:pt x="183053" y="905739"/>
                  <a:pt x="188039" y="886420"/>
                  <a:pt x="191158" y="867062"/>
                </a:cubicBezTo>
                <a:cubicBezTo>
                  <a:pt x="171553" y="866773"/>
                  <a:pt x="151663" y="868328"/>
                  <a:pt x="131772" y="871729"/>
                </a:cubicBezTo>
                <a:lnTo>
                  <a:pt x="99288" y="880346"/>
                </a:lnTo>
                <a:lnTo>
                  <a:pt x="118495" y="852766"/>
                </a:lnTo>
                <a:cubicBezTo>
                  <a:pt x="128494" y="835239"/>
                  <a:pt x="136758" y="817079"/>
                  <a:pt x="143192" y="798558"/>
                </a:cubicBezTo>
                <a:cubicBezTo>
                  <a:pt x="123935" y="794869"/>
                  <a:pt x="104076" y="792946"/>
                  <a:pt x="83897" y="792842"/>
                </a:cubicBezTo>
                <a:lnTo>
                  <a:pt x="50411" y="795685"/>
                </a:lnTo>
                <a:lnTo>
                  <a:pt x="74115" y="771862"/>
                </a:lnTo>
                <a:cubicBezTo>
                  <a:pt x="87006" y="756338"/>
                  <a:pt x="98298" y="739889"/>
                  <a:pt x="107850" y="722765"/>
                </a:cubicBezTo>
                <a:cubicBezTo>
                  <a:pt x="89526" y="715788"/>
                  <a:pt x="70303" y="710446"/>
                  <a:pt x="50448" y="706840"/>
                </a:cubicBezTo>
                <a:lnTo>
                  <a:pt x="16975" y="703826"/>
                </a:lnTo>
                <a:lnTo>
                  <a:pt x="44457" y="684480"/>
                </a:lnTo>
                <a:cubicBezTo>
                  <a:pt x="59848" y="671429"/>
                  <a:pt x="73825" y="657192"/>
                  <a:pt x="86205" y="641988"/>
                </a:cubicBezTo>
                <a:cubicBezTo>
                  <a:pt x="69371" y="631934"/>
                  <a:pt x="51368" y="623335"/>
                  <a:pt x="32441" y="616336"/>
                </a:cubicBezTo>
                <a:lnTo>
                  <a:pt x="0" y="607555"/>
                </a:lnTo>
                <a:lnTo>
                  <a:pt x="30424" y="593275"/>
                </a:lnTo>
                <a:cubicBezTo>
                  <a:pt x="47847" y="583095"/>
                  <a:pt x="64084" y="571500"/>
                  <a:pt x="78916" y="558677"/>
                </a:cubicBezTo>
                <a:cubicBezTo>
                  <a:pt x="64083" y="545854"/>
                  <a:pt x="47846" y="534259"/>
                  <a:pt x="30424" y="524080"/>
                </a:cubicBezTo>
                <a:lnTo>
                  <a:pt x="1" y="509800"/>
                </a:lnTo>
                <a:lnTo>
                  <a:pt x="32441" y="501019"/>
                </a:lnTo>
                <a:cubicBezTo>
                  <a:pt x="51367" y="494020"/>
                  <a:pt x="69371" y="485421"/>
                  <a:pt x="86205" y="475369"/>
                </a:cubicBezTo>
                <a:cubicBezTo>
                  <a:pt x="73825" y="460164"/>
                  <a:pt x="59848" y="445926"/>
                  <a:pt x="44457" y="432875"/>
                </a:cubicBezTo>
                <a:lnTo>
                  <a:pt x="16976" y="413530"/>
                </a:lnTo>
                <a:lnTo>
                  <a:pt x="50449" y="410515"/>
                </a:lnTo>
                <a:cubicBezTo>
                  <a:pt x="70302" y="406909"/>
                  <a:pt x="89526" y="401567"/>
                  <a:pt x="107850" y="394590"/>
                </a:cubicBezTo>
                <a:cubicBezTo>
                  <a:pt x="98298" y="377467"/>
                  <a:pt x="87005" y="361018"/>
                  <a:pt x="74114" y="345493"/>
                </a:cubicBezTo>
                <a:lnTo>
                  <a:pt x="50410" y="321668"/>
                </a:lnTo>
                <a:lnTo>
                  <a:pt x="83898" y="324512"/>
                </a:lnTo>
                <a:cubicBezTo>
                  <a:pt x="104076" y="324409"/>
                  <a:pt x="123935" y="322486"/>
                  <a:pt x="143192" y="318797"/>
                </a:cubicBezTo>
                <a:cubicBezTo>
                  <a:pt x="136758" y="300275"/>
                  <a:pt x="128494" y="282115"/>
                  <a:pt x="118495" y="264588"/>
                </a:cubicBezTo>
                <a:lnTo>
                  <a:pt x="99289" y="237010"/>
                </a:lnTo>
                <a:lnTo>
                  <a:pt x="131773" y="245625"/>
                </a:lnTo>
                <a:cubicBezTo>
                  <a:pt x="151663" y="249028"/>
                  <a:pt x="171554" y="250582"/>
                  <a:pt x="191158" y="250293"/>
                </a:cubicBezTo>
                <a:cubicBezTo>
                  <a:pt x="188040" y="230936"/>
                  <a:pt x="183054" y="211617"/>
                  <a:pt x="176250" y="192620"/>
                </a:cubicBezTo>
                <a:lnTo>
                  <a:pt x="162125" y="162124"/>
                </a:lnTo>
                <a:lnTo>
                  <a:pt x="192619" y="176251"/>
                </a:lnTo>
                <a:cubicBezTo>
                  <a:pt x="211616" y="183054"/>
                  <a:pt x="230935" y="188040"/>
                  <a:pt x="250292" y="191159"/>
                </a:cubicBezTo>
                <a:cubicBezTo>
                  <a:pt x="250581" y="171554"/>
                  <a:pt x="249027" y="151663"/>
                  <a:pt x="245625" y="131774"/>
                </a:cubicBezTo>
                <a:lnTo>
                  <a:pt x="237009" y="99287"/>
                </a:lnTo>
                <a:lnTo>
                  <a:pt x="264588" y="118495"/>
                </a:lnTo>
                <a:cubicBezTo>
                  <a:pt x="282116" y="128494"/>
                  <a:pt x="300275" y="136758"/>
                  <a:pt x="318796" y="143192"/>
                </a:cubicBezTo>
                <a:cubicBezTo>
                  <a:pt x="322486" y="123935"/>
                  <a:pt x="324409" y="104076"/>
                  <a:pt x="324513" y="83897"/>
                </a:cubicBezTo>
                <a:lnTo>
                  <a:pt x="321669" y="50411"/>
                </a:lnTo>
                <a:lnTo>
                  <a:pt x="345493" y="74115"/>
                </a:lnTo>
                <a:cubicBezTo>
                  <a:pt x="361017" y="87006"/>
                  <a:pt x="377466" y="98297"/>
                  <a:pt x="394589" y="107850"/>
                </a:cubicBezTo>
                <a:cubicBezTo>
                  <a:pt x="401566" y="89526"/>
                  <a:pt x="406909" y="70302"/>
                  <a:pt x="410514" y="50448"/>
                </a:cubicBezTo>
                <a:lnTo>
                  <a:pt x="413529" y="16974"/>
                </a:lnTo>
                <a:lnTo>
                  <a:pt x="432877" y="44457"/>
                </a:lnTo>
                <a:cubicBezTo>
                  <a:pt x="445926" y="59848"/>
                  <a:pt x="460165" y="73825"/>
                  <a:pt x="475368" y="86205"/>
                </a:cubicBezTo>
                <a:cubicBezTo>
                  <a:pt x="485422" y="69371"/>
                  <a:pt x="494020" y="51368"/>
                  <a:pt x="501019" y="32441"/>
                </a:cubicBezTo>
                <a:lnTo>
                  <a:pt x="509800" y="1"/>
                </a:lnTo>
                <a:lnTo>
                  <a:pt x="524080" y="30424"/>
                </a:lnTo>
                <a:cubicBezTo>
                  <a:pt x="534259" y="47847"/>
                  <a:pt x="545854" y="64083"/>
                  <a:pt x="558677" y="78916"/>
                </a:cubicBezTo>
                <a:cubicBezTo>
                  <a:pt x="571502" y="64083"/>
                  <a:pt x="583096" y="47846"/>
                  <a:pt x="593275" y="3042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KSO_Shape"/>
          <p:cNvSpPr/>
          <p:nvPr/>
        </p:nvSpPr>
        <p:spPr>
          <a:xfrm>
            <a:off x="6648955" y="3816680"/>
            <a:ext cx="236916" cy="177687"/>
          </a:xfrm>
          <a:custGeom>
            <a:avLst/>
            <a:gdLst>
              <a:gd name="connsiteX0" fmla="*/ 607556 w 1117355"/>
              <a:gd name="connsiteY0" fmla="*/ 0 h 1117355"/>
              <a:gd name="connsiteX1" fmla="*/ 616337 w 1117355"/>
              <a:gd name="connsiteY1" fmla="*/ 32441 h 1117355"/>
              <a:gd name="connsiteX2" fmla="*/ 641988 w 1117355"/>
              <a:gd name="connsiteY2" fmla="*/ 86205 h 1117355"/>
              <a:gd name="connsiteX3" fmla="*/ 684480 w 1117355"/>
              <a:gd name="connsiteY3" fmla="*/ 44457 h 1117355"/>
              <a:gd name="connsiteX4" fmla="*/ 703827 w 1117355"/>
              <a:gd name="connsiteY4" fmla="*/ 16976 h 1117355"/>
              <a:gd name="connsiteX5" fmla="*/ 706841 w 1117355"/>
              <a:gd name="connsiteY5" fmla="*/ 50449 h 1117355"/>
              <a:gd name="connsiteX6" fmla="*/ 722767 w 1117355"/>
              <a:gd name="connsiteY6" fmla="*/ 107849 h 1117355"/>
              <a:gd name="connsiteX7" fmla="*/ 771862 w 1117355"/>
              <a:gd name="connsiteY7" fmla="*/ 74114 h 1117355"/>
              <a:gd name="connsiteX8" fmla="*/ 795686 w 1117355"/>
              <a:gd name="connsiteY8" fmla="*/ 50411 h 1117355"/>
              <a:gd name="connsiteX9" fmla="*/ 792843 w 1117355"/>
              <a:gd name="connsiteY9" fmla="*/ 83897 h 1117355"/>
              <a:gd name="connsiteX10" fmla="*/ 798558 w 1117355"/>
              <a:gd name="connsiteY10" fmla="*/ 143192 h 1117355"/>
              <a:gd name="connsiteX11" fmla="*/ 852767 w 1117355"/>
              <a:gd name="connsiteY11" fmla="*/ 118495 h 1117355"/>
              <a:gd name="connsiteX12" fmla="*/ 880346 w 1117355"/>
              <a:gd name="connsiteY12" fmla="*/ 99288 h 1117355"/>
              <a:gd name="connsiteX13" fmla="*/ 871730 w 1117355"/>
              <a:gd name="connsiteY13" fmla="*/ 131774 h 1117355"/>
              <a:gd name="connsiteX14" fmla="*/ 867062 w 1117355"/>
              <a:gd name="connsiteY14" fmla="*/ 191159 h 1117355"/>
              <a:gd name="connsiteX15" fmla="*/ 924737 w 1117355"/>
              <a:gd name="connsiteY15" fmla="*/ 176251 h 1117355"/>
              <a:gd name="connsiteX16" fmla="*/ 955231 w 1117355"/>
              <a:gd name="connsiteY16" fmla="*/ 162125 h 1117355"/>
              <a:gd name="connsiteX17" fmla="*/ 941105 w 1117355"/>
              <a:gd name="connsiteY17" fmla="*/ 192620 h 1117355"/>
              <a:gd name="connsiteX18" fmla="*/ 926196 w 1117355"/>
              <a:gd name="connsiteY18" fmla="*/ 250293 h 1117355"/>
              <a:gd name="connsiteX19" fmla="*/ 985583 w 1117355"/>
              <a:gd name="connsiteY19" fmla="*/ 245626 h 1117355"/>
              <a:gd name="connsiteX20" fmla="*/ 1018066 w 1117355"/>
              <a:gd name="connsiteY20" fmla="*/ 237010 h 1117355"/>
              <a:gd name="connsiteX21" fmla="*/ 998860 w 1117355"/>
              <a:gd name="connsiteY21" fmla="*/ 264588 h 1117355"/>
              <a:gd name="connsiteX22" fmla="*/ 974163 w 1117355"/>
              <a:gd name="connsiteY22" fmla="*/ 318796 h 1117355"/>
              <a:gd name="connsiteX23" fmla="*/ 1033458 w 1117355"/>
              <a:gd name="connsiteY23" fmla="*/ 324513 h 1117355"/>
              <a:gd name="connsiteX24" fmla="*/ 1066945 w 1117355"/>
              <a:gd name="connsiteY24" fmla="*/ 321669 h 1117355"/>
              <a:gd name="connsiteX25" fmla="*/ 1043241 w 1117355"/>
              <a:gd name="connsiteY25" fmla="*/ 345493 h 1117355"/>
              <a:gd name="connsiteX26" fmla="*/ 1009506 w 1117355"/>
              <a:gd name="connsiteY26" fmla="*/ 394590 h 1117355"/>
              <a:gd name="connsiteX27" fmla="*/ 1066906 w 1117355"/>
              <a:gd name="connsiteY27" fmla="*/ 410515 h 1117355"/>
              <a:gd name="connsiteX28" fmla="*/ 1100380 w 1117355"/>
              <a:gd name="connsiteY28" fmla="*/ 413529 h 1117355"/>
              <a:gd name="connsiteX29" fmla="*/ 1072898 w 1117355"/>
              <a:gd name="connsiteY29" fmla="*/ 432875 h 1117355"/>
              <a:gd name="connsiteX30" fmla="*/ 1031151 w 1117355"/>
              <a:gd name="connsiteY30" fmla="*/ 475368 h 1117355"/>
              <a:gd name="connsiteX31" fmla="*/ 1084914 w 1117355"/>
              <a:gd name="connsiteY31" fmla="*/ 501019 h 1117355"/>
              <a:gd name="connsiteX32" fmla="*/ 1117353 w 1117355"/>
              <a:gd name="connsiteY32" fmla="*/ 509800 h 1117355"/>
              <a:gd name="connsiteX33" fmla="*/ 1086932 w 1117355"/>
              <a:gd name="connsiteY33" fmla="*/ 524080 h 1117355"/>
              <a:gd name="connsiteX34" fmla="*/ 1038439 w 1117355"/>
              <a:gd name="connsiteY34" fmla="*/ 558677 h 1117355"/>
              <a:gd name="connsiteX35" fmla="*/ 1086931 w 1117355"/>
              <a:gd name="connsiteY35" fmla="*/ 593274 h 1117355"/>
              <a:gd name="connsiteX36" fmla="*/ 1117355 w 1117355"/>
              <a:gd name="connsiteY36" fmla="*/ 607555 h 1117355"/>
              <a:gd name="connsiteX37" fmla="*/ 1084914 w 1117355"/>
              <a:gd name="connsiteY37" fmla="*/ 616336 h 1117355"/>
              <a:gd name="connsiteX38" fmla="*/ 1031150 w 1117355"/>
              <a:gd name="connsiteY38" fmla="*/ 641988 h 1117355"/>
              <a:gd name="connsiteX39" fmla="*/ 1072898 w 1117355"/>
              <a:gd name="connsiteY39" fmla="*/ 684480 h 1117355"/>
              <a:gd name="connsiteX40" fmla="*/ 1100380 w 1117355"/>
              <a:gd name="connsiteY40" fmla="*/ 703827 h 1117355"/>
              <a:gd name="connsiteX41" fmla="*/ 1066906 w 1117355"/>
              <a:gd name="connsiteY41" fmla="*/ 706840 h 1117355"/>
              <a:gd name="connsiteX42" fmla="*/ 1009506 w 1117355"/>
              <a:gd name="connsiteY42" fmla="*/ 722766 h 1117355"/>
              <a:gd name="connsiteX43" fmla="*/ 1043241 w 1117355"/>
              <a:gd name="connsiteY43" fmla="*/ 771862 h 1117355"/>
              <a:gd name="connsiteX44" fmla="*/ 1066944 w 1117355"/>
              <a:gd name="connsiteY44" fmla="*/ 795686 h 1117355"/>
              <a:gd name="connsiteX45" fmla="*/ 1033457 w 1117355"/>
              <a:gd name="connsiteY45" fmla="*/ 792842 h 1117355"/>
              <a:gd name="connsiteX46" fmla="*/ 974163 w 1117355"/>
              <a:gd name="connsiteY46" fmla="*/ 798558 h 1117355"/>
              <a:gd name="connsiteX47" fmla="*/ 998861 w 1117355"/>
              <a:gd name="connsiteY47" fmla="*/ 852767 h 1117355"/>
              <a:gd name="connsiteX48" fmla="*/ 1018067 w 1117355"/>
              <a:gd name="connsiteY48" fmla="*/ 880346 h 1117355"/>
              <a:gd name="connsiteX49" fmla="*/ 985583 w 1117355"/>
              <a:gd name="connsiteY49" fmla="*/ 871730 h 1117355"/>
              <a:gd name="connsiteX50" fmla="*/ 926197 w 1117355"/>
              <a:gd name="connsiteY50" fmla="*/ 867062 h 1117355"/>
              <a:gd name="connsiteX51" fmla="*/ 941106 w 1117355"/>
              <a:gd name="connsiteY51" fmla="*/ 924736 h 1117355"/>
              <a:gd name="connsiteX52" fmla="*/ 955230 w 1117355"/>
              <a:gd name="connsiteY52" fmla="*/ 955231 h 1117355"/>
              <a:gd name="connsiteX53" fmla="*/ 924736 w 1117355"/>
              <a:gd name="connsiteY53" fmla="*/ 941105 h 1117355"/>
              <a:gd name="connsiteX54" fmla="*/ 867062 w 1117355"/>
              <a:gd name="connsiteY54" fmla="*/ 926196 h 1117355"/>
              <a:gd name="connsiteX55" fmla="*/ 871730 w 1117355"/>
              <a:gd name="connsiteY55" fmla="*/ 985583 h 1117355"/>
              <a:gd name="connsiteX56" fmla="*/ 881237 w 1117355"/>
              <a:gd name="connsiteY56" fmla="*/ 1021426 h 1117355"/>
              <a:gd name="connsiteX57" fmla="*/ 798559 w 1117355"/>
              <a:gd name="connsiteY57" fmla="*/ 974163 h 1117355"/>
              <a:gd name="connsiteX58" fmla="*/ 792843 w 1117355"/>
              <a:gd name="connsiteY58" fmla="*/ 1033459 h 1117355"/>
              <a:gd name="connsiteX59" fmla="*/ 795980 w 1117355"/>
              <a:gd name="connsiteY59" fmla="*/ 1070407 h 1117355"/>
              <a:gd name="connsiteX60" fmla="*/ 722766 w 1117355"/>
              <a:gd name="connsiteY60" fmla="*/ 1009507 h 1117355"/>
              <a:gd name="connsiteX61" fmla="*/ 706840 w 1117355"/>
              <a:gd name="connsiteY61" fmla="*/ 1066907 h 1117355"/>
              <a:gd name="connsiteX62" fmla="*/ 703827 w 1117355"/>
              <a:gd name="connsiteY62" fmla="*/ 1100380 h 1117355"/>
              <a:gd name="connsiteX63" fmla="*/ 684480 w 1117355"/>
              <a:gd name="connsiteY63" fmla="*/ 1072899 h 1117355"/>
              <a:gd name="connsiteX64" fmla="*/ 641988 w 1117355"/>
              <a:gd name="connsiteY64" fmla="*/ 1031150 h 1117355"/>
              <a:gd name="connsiteX65" fmla="*/ 616336 w 1117355"/>
              <a:gd name="connsiteY65" fmla="*/ 1084915 h 1117355"/>
              <a:gd name="connsiteX66" fmla="*/ 607556 w 1117355"/>
              <a:gd name="connsiteY66" fmla="*/ 1117355 h 1117355"/>
              <a:gd name="connsiteX67" fmla="*/ 593275 w 1117355"/>
              <a:gd name="connsiteY67" fmla="*/ 1086932 h 1117355"/>
              <a:gd name="connsiteX68" fmla="*/ 558678 w 1117355"/>
              <a:gd name="connsiteY68" fmla="*/ 1038439 h 1117355"/>
              <a:gd name="connsiteX69" fmla="*/ 524080 w 1117355"/>
              <a:gd name="connsiteY69" fmla="*/ 1086931 h 1117355"/>
              <a:gd name="connsiteX70" fmla="*/ 509800 w 1117355"/>
              <a:gd name="connsiteY70" fmla="*/ 1117354 h 1117355"/>
              <a:gd name="connsiteX71" fmla="*/ 501019 w 1117355"/>
              <a:gd name="connsiteY71" fmla="*/ 1084915 h 1117355"/>
              <a:gd name="connsiteX72" fmla="*/ 475369 w 1117355"/>
              <a:gd name="connsiteY72" fmla="*/ 1031151 h 1117355"/>
              <a:gd name="connsiteX73" fmla="*/ 432876 w 1117355"/>
              <a:gd name="connsiteY73" fmla="*/ 1072898 h 1117355"/>
              <a:gd name="connsiteX74" fmla="*/ 413529 w 1117355"/>
              <a:gd name="connsiteY74" fmla="*/ 1100382 h 1117355"/>
              <a:gd name="connsiteX75" fmla="*/ 410514 w 1117355"/>
              <a:gd name="connsiteY75" fmla="*/ 1066908 h 1117355"/>
              <a:gd name="connsiteX76" fmla="*/ 394589 w 1117355"/>
              <a:gd name="connsiteY76" fmla="*/ 1009506 h 1117355"/>
              <a:gd name="connsiteX77" fmla="*/ 345493 w 1117355"/>
              <a:gd name="connsiteY77" fmla="*/ 1043241 h 1117355"/>
              <a:gd name="connsiteX78" fmla="*/ 321668 w 1117355"/>
              <a:gd name="connsiteY78" fmla="*/ 1066945 h 1117355"/>
              <a:gd name="connsiteX79" fmla="*/ 324512 w 1117355"/>
              <a:gd name="connsiteY79" fmla="*/ 1033458 h 1117355"/>
              <a:gd name="connsiteX80" fmla="*/ 318796 w 1117355"/>
              <a:gd name="connsiteY80" fmla="*/ 974164 h 1117355"/>
              <a:gd name="connsiteX81" fmla="*/ 264588 w 1117355"/>
              <a:gd name="connsiteY81" fmla="*/ 998861 h 1117355"/>
              <a:gd name="connsiteX82" fmla="*/ 237009 w 1117355"/>
              <a:gd name="connsiteY82" fmla="*/ 1018067 h 1117355"/>
              <a:gd name="connsiteX83" fmla="*/ 245625 w 1117355"/>
              <a:gd name="connsiteY83" fmla="*/ 985583 h 1117355"/>
              <a:gd name="connsiteX84" fmla="*/ 250293 w 1117355"/>
              <a:gd name="connsiteY84" fmla="*/ 926196 h 1117355"/>
              <a:gd name="connsiteX85" fmla="*/ 192619 w 1117355"/>
              <a:gd name="connsiteY85" fmla="*/ 941105 h 1117355"/>
              <a:gd name="connsiteX86" fmla="*/ 162124 w 1117355"/>
              <a:gd name="connsiteY86" fmla="*/ 955230 h 1117355"/>
              <a:gd name="connsiteX87" fmla="*/ 176250 w 1117355"/>
              <a:gd name="connsiteY87" fmla="*/ 924736 h 1117355"/>
              <a:gd name="connsiteX88" fmla="*/ 191158 w 1117355"/>
              <a:gd name="connsiteY88" fmla="*/ 867062 h 1117355"/>
              <a:gd name="connsiteX89" fmla="*/ 131772 w 1117355"/>
              <a:gd name="connsiteY89" fmla="*/ 871729 h 1117355"/>
              <a:gd name="connsiteX90" fmla="*/ 99288 w 1117355"/>
              <a:gd name="connsiteY90" fmla="*/ 880346 h 1117355"/>
              <a:gd name="connsiteX91" fmla="*/ 118495 w 1117355"/>
              <a:gd name="connsiteY91" fmla="*/ 852766 h 1117355"/>
              <a:gd name="connsiteX92" fmla="*/ 143192 w 1117355"/>
              <a:gd name="connsiteY92" fmla="*/ 798558 h 1117355"/>
              <a:gd name="connsiteX93" fmla="*/ 83897 w 1117355"/>
              <a:gd name="connsiteY93" fmla="*/ 792842 h 1117355"/>
              <a:gd name="connsiteX94" fmla="*/ 50411 w 1117355"/>
              <a:gd name="connsiteY94" fmla="*/ 795685 h 1117355"/>
              <a:gd name="connsiteX95" fmla="*/ 74115 w 1117355"/>
              <a:gd name="connsiteY95" fmla="*/ 771862 h 1117355"/>
              <a:gd name="connsiteX96" fmla="*/ 107850 w 1117355"/>
              <a:gd name="connsiteY96" fmla="*/ 722765 h 1117355"/>
              <a:gd name="connsiteX97" fmla="*/ 50448 w 1117355"/>
              <a:gd name="connsiteY97" fmla="*/ 706840 h 1117355"/>
              <a:gd name="connsiteX98" fmla="*/ 16975 w 1117355"/>
              <a:gd name="connsiteY98" fmla="*/ 703826 h 1117355"/>
              <a:gd name="connsiteX99" fmla="*/ 44457 w 1117355"/>
              <a:gd name="connsiteY99" fmla="*/ 684480 h 1117355"/>
              <a:gd name="connsiteX100" fmla="*/ 86205 w 1117355"/>
              <a:gd name="connsiteY100" fmla="*/ 641988 h 1117355"/>
              <a:gd name="connsiteX101" fmla="*/ 32441 w 1117355"/>
              <a:gd name="connsiteY101" fmla="*/ 616336 h 1117355"/>
              <a:gd name="connsiteX102" fmla="*/ 0 w 1117355"/>
              <a:gd name="connsiteY102" fmla="*/ 607555 h 1117355"/>
              <a:gd name="connsiteX103" fmla="*/ 30424 w 1117355"/>
              <a:gd name="connsiteY103" fmla="*/ 593275 h 1117355"/>
              <a:gd name="connsiteX104" fmla="*/ 78916 w 1117355"/>
              <a:gd name="connsiteY104" fmla="*/ 558677 h 1117355"/>
              <a:gd name="connsiteX105" fmla="*/ 30424 w 1117355"/>
              <a:gd name="connsiteY105" fmla="*/ 524080 h 1117355"/>
              <a:gd name="connsiteX106" fmla="*/ 1 w 1117355"/>
              <a:gd name="connsiteY106" fmla="*/ 509800 h 1117355"/>
              <a:gd name="connsiteX107" fmla="*/ 32441 w 1117355"/>
              <a:gd name="connsiteY107" fmla="*/ 501019 h 1117355"/>
              <a:gd name="connsiteX108" fmla="*/ 86205 w 1117355"/>
              <a:gd name="connsiteY108" fmla="*/ 475369 h 1117355"/>
              <a:gd name="connsiteX109" fmla="*/ 44457 w 1117355"/>
              <a:gd name="connsiteY109" fmla="*/ 432875 h 1117355"/>
              <a:gd name="connsiteX110" fmla="*/ 16976 w 1117355"/>
              <a:gd name="connsiteY110" fmla="*/ 413530 h 1117355"/>
              <a:gd name="connsiteX111" fmla="*/ 50449 w 1117355"/>
              <a:gd name="connsiteY111" fmla="*/ 410515 h 1117355"/>
              <a:gd name="connsiteX112" fmla="*/ 107850 w 1117355"/>
              <a:gd name="connsiteY112" fmla="*/ 394590 h 1117355"/>
              <a:gd name="connsiteX113" fmla="*/ 74114 w 1117355"/>
              <a:gd name="connsiteY113" fmla="*/ 345493 h 1117355"/>
              <a:gd name="connsiteX114" fmla="*/ 50410 w 1117355"/>
              <a:gd name="connsiteY114" fmla="*/ 321668 h 1117355"/>
              <a:gd name="connsiteX115" fmla="*/ 83898 w 1117355"/>
              <a:gd name="connsiteY115" fmla="*/ 324512 h 1117355"/>
              <a:gd name="connsiteX116" fmla="*/ 143192 w 1117355"/>
              <a:gd name="connsiteY116" fmla="*/ 318797 h 1117355"/>
              <a:gd name="connsiteX117" fmla="*/ 118495 w 1117355"/>
              <a:gd name="connsiteY117" fmla="*/ 264588 h 1117355"/>
              <a:gd name="connsiteX118" fmla="*/ 99289 w 1117355"/>
              <a:gd name="connsiteY118" fmla="*/ 237010 h 1117355"/>
              <a:gd name="connsiteX119" fmla="*/ 131773 w 1117355"/>
              <a:gd name="connsiteY119" fmla="*/ 245625 h 1117355"/>
              <a:gd name="connsiteX120" fmla="*/ 191158 w 1117355"/>
              <a:gd name="connsiteY120" fmla="*/ 250293 h 1117355"/>
              <a:gd name="connsiteX121" fmla="*/ 176250 w 1117355"/>
              <a:gd name="connsiteY121" fmla="*/ 192620 h 1117355"/>
              <a:gd name="connsiteX122" fmla="*/ 162125 w 1117355"/>
              <a:gd name="connsiteY122" fmla="*/ 162124 h 1117355"/>
              <a:gd name="connsiteX123" fmla="*/ 192619 w 1117355"/>
              <a:gd name="connsiteY123" fmla="*/ 176251 h 1117355"/>
              <a:gd name="connsiteX124" fmla="*/ 250292 w 1117355"/>
              <a:gd name="connsiteY124" fmla="*/ 191159 h 1117355"/>
              <a:gd name="connsiteX125" fmla="*/ 245625 w 1117355"/>
              <a:gd name="connsiteY125" fmla="*/ 131774 h 1117355"/>
              <a:gd name="connsiteX126" fmla="*/ 237009 w 1117355"/>
              <a:gd name="connsiteY126" fmla="*/ 99287 h 1117355"/>
              <a:gd name="connsiteX127" fmla="*/ 264588 w 1117355"/>
              <a:gd name="connsiteY127" fmla="*/ 118495 h 1117355"/>
              <a:gd name="connsiteX128" fmla="*/ 318796 w 1117355"/>
              <a:gd name="connsiteY128" fmla="*/ 143192 h 1117355"/>
              <a:gd name="connsiteX129" fmla="*/ 324513 w 1117355"/>
              <a:gd name="connsiteY129" fmla="*/ 83897 h 1117355"/>
              <a:gd name="connsiteX130" fmla="*/ 321669 w 1117355"/>
              <a:gd name="connsiteY130" fmla="*/ 50411 h 1117355"/>
              <a:gd name="connsiteX131" fmla="*/ 345493 w 1117355"/>
              <a:gd name="connsiteY131" fmla="*/ 74115 h 1117355"/>
              <a:gd name="connsiteX132" fmla="*/ 394589 w 1117355"/>
              <a:gd name="connsiteY132" fmla="*/ 107850 h 1117355"/>
              <a:gd name="connsiteX133" fmla="*/ 410514 w 1117355"/>
              <a:gd name="connsiteY133" fmla="*/ 50448 h 1117355"/>
              <a:gd name="connsiteX134" fmla="*/ 413529 w 1117355"/>
              <a:gd name="connsiteY134" fmla="*/ 16974 h 1117355"/>
              <a:gd name="connsiteX135" fmla="*/ 432877 w 1117355"/>
              <a:gd name="connsiteY135" fmla="*/ 44457 h 1117355"/>
              <a:gd name="connsiteX136" fmla="*/ 475368 w 1117355"/>
              <a:gd name="connsiteY136" fmla="*/ 86205 h 1117355"/>
              <a:gd name="connsiteX137" fmla="*/ 501019 w 1117355"/>
              <a:gd name="connsiteY137" fmla="*/ 32441 h 1117355"/>
              <a:gd name="connsiteX138" fmla="*/ 509800 w 1117355"/>
              <a:gd name="connsiteY138" fmla="*/ 1 h 1117355"/>
              <a:gd name="connsiteX139" fmla="*/ 524080 w 1117355"/>
              <a:gd name="connsiteY139" fmla="*/ 30424 h 1117355"/>
              <a:gd name="connsiteX140" fmla="*/ 558677 w 1117355"/>
              <a:gd name="connsiteY140" fmla="*/ 78916 h 1117355"/>
              <a:gd name="connsiteX141" fmla="*/ 593275 w 1117355"/>
              <a:gd name="connsiteY141" fmla="*/ 30423 h 111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17355" h="1117355">
                <a:moveTo>
                  <a:pt x="607556" y="0"/>
                </a:moveTo>
                <a:lnTo>
                  <a:pt x="616337" y="32441"/>
                </a:lnTo>
                <a:cubicBezTo>
                  <a:pt x="623336" y="51367"/>
                  <a:pt x="631935" y="69370"/>
                  <a:pt x="641988" y="86205"/>
                </a:cubicBezTo>
                <a:cubicBezTo>
                  <a:pt x="657192" y="73824"/>
                  <a:pt x="671430" y="59848"/>
                  <a:pt x="684480" y="44457"/>
                </a:cubicBezTo>
                <a:lnTo>
                  <a:pt x="703827" y="16976"/>
                </a:lnTo>
                <a:lnTo>
                  <a:pt x="706841" y="50449"/>
                </a:lnTo>
                <a:cubicBezTo>
                  <a:pt x="710447" y="70302"/>
                  <a:pt x="715790" y="89525"/>
                  <a:pt x="722767" y="107849"/>
                </a:cubicBezTo>
                <a:cubicBezTo>
                  <a:pt x="739889" y="98297"/>
                  <a:pt x="756338" y="87005"/>
                  <a:pt x="771862" y="74114"/>
                </a:cubicBezTo>
                <a:lnTo>
                  <a:pt x="795686" y="50411"/>
                </a:lnTo>
                <a:lnTo>
                  <a:pt x="792843" y="83897"/>
                </a:lnTo>
                <a:cubicBezTo>
                  <a:pt x="792946" y="104075"/>
                  <a:pt x="794869" y="123935"/>
                  <a:pt x="798558" y="143192"/>
                </a:cubicBezTo>
                <a:cubicBezTo>
                  <a:pt x="817080" y="136758"/>
                  <a:pt x="835240" y="128494"/>
                  <a:pt x="852767" y="118495"/>
                </a:cubicBezTo>
                <a:lnTo>
                  <a:pt x="880346" y="99288"/>
                </a:lnTo>
                <a:lnTo>
                  <a:pt x="871730" y="131774"/>
                </a:lnTo>
                <a:cubicBezTo>
                  <a:pt x="868328" y="151663"/>
                  <a:pt x="866774" y="171555"/>
                  <a:pt x="867062" y="191159"/>
                </a:cubicBezTo>
                <a:cubicBezTo>
                  <a:pt x="886420" y="188040"/>
                  <a:pt x="905740" y="183055"/>
                  <a:pt x="924737" y="176251"/>
                </a:cubicBezTo>
                <a:lnTo>
                  <a:pt x="955231" y="162125"/>
                </a:lnTo>
                <a:lnTo>
                  <a:pt x="941105" y="192620"/>
                </a:lnTo>
                <a:cubicBezTo>
                  <a:pt x="934301" y="211617"/>
                  <a:pt x="929316" y="230936"/>
                  <a:pt x="926196" y="250293"/>
                </a:cubicBezTo>
                <a:cubicBezTo>
                  <a:pt x="945801" y="250582"/>
                  <a:pt x="965692" y="249027"/>
                  <a:pt x="985583" y="245626"/>
                </a:cubicBezTo>
                <a:lnTo>
                  <a:pt x="1018066" y="237010"/>
                </a:lnTo>
                <a:lnTo>
                  <a:pt x="998860" y="264588"/>
                </a:lnTo>
                <a:cubicBezTo>
                  <a:pt x="988861" y="282115"/>
                  <a:pt x="980597" y="300275"/>
                  <a:pt x="974163" y="318796"/>
                </a:cubicBezTo>
                <a:cubicBezTo>
                  <a:pt x="993421" y="322486"/>
                  <a:pt x="1013279" y="324408"/>
                  <a:pt x="1033458" y="324513"/>
                </a:cubicBezTo>
                <a:lnTo>
                  <a:pt x="1066945" y="321669"/>
                </a:lnTo>
                <a:lnTo>
                  <a:pt x="1043241" y="345493"/>
                </a:lnTo>
                <a:cubicBezTo>
                  <a:pt x="1030350" y="361018"/>
                  <a:pt x="1019057" y="377467"/>
                  <a:pt x="1009506" y="394590"/>
                </a:cubicBezTo>
                <a:cubicBezTo>
                  <a:pt x="1027829" y="401567"/>
                  <a:pt x="1047052" y="406909"/>
                  <a:pt x="1066906" y="410515"/>
                </a:cubicBezTo>
                <a:lnTo>
                  <a:pt x="1100380" y="413529"/>
                </a:lnTo>
                <a:lnTo>
                  <a:pt x="1072898" y="432875"/>
                </a:lnTo>
                <a:cubicBezTo>
                  <a:pt x="1057507" y="445926"/>
                  <a:pt x="1043531" y="460165"/>
                  <a:pt x="1031151" y="475368"/>
                </a:cubicBezTo>
                <a:cubicBezTo>
                  <a:pt x="1047984" y="485421"/>
                  <a:pt x="1065988" y="494020"/>
                  <a:pt x="1084914" y="501019"/>
                </a:cubicBezTo>
                <a:lnTo>
                  <a:pt x="1117353" y="509800"/>
                </a:lnTo>
                <a:lnTo>
                  <a:pt x="1086932" y="524080"/>
                </a:lnTo>
                <a:cubicBezTo>
                  <a:pt x="1069509" y="534259"/>
                  <a:pt x="1053271" y="545854"/>
                  <a:pt x="1038439" y="558677"/>
                </a:cubicBezTo>
                <a:cubicBezTo>
                  <a:pt x="1053272" y="571501"/>
                  <a:pt x="1069509" y="583096"/>
                  <a:pt x="1086931" y="593274"/>
                </a:cubicBezTo>
                <a:lnTo>
                  <a:pt x="1117355" y="607555"/>
                </a:lnTo>
                <a:lnTo>
                  <a:pt x="1084914" y="616336"/>
                </a:lnTo>
                <a:cubicBezTo>
                  <a:pt x="1065988" y="623335"/>
                  <a:pt x="1047984" y="631934"/>
                  <a:pt x="1031150" y="641988"/>
                </a:cubicBezTo>
                <a:cubicBezTo>
                  <a:pt x="1043531" y="657191"/>
                  <a:pt x="1057507" y="671430"/>
                  <a:pt x="1072898" y="684480"/>
                </a:cubicBezTo>
                <a:lnTo>
                  <a:pt x="1100380" y="703827"/>
                </a:lnTo>
                <a:lnTo>
                  <a:pt x="1066906" y="706840"/>
                </a:lnTo>
                <a:cubicBezTo>
                  <a:pt x="1047052" y="710447"/>
                  <a:pt x="1027829" y="715789"/>
                  <a:pt x="1009506" y="722766"/>
                </a:cubicBezTo>
                <a:cubicBezTo>
                  <a:pt x="1019057" y="739889"/>
                  <a:pt x="1030349" y="756338"/>
                  <a:pt x="1043241" y="771862"/>
                </a:cubicBezTo>
                <a:lnTo>
                  <a:pt x="1066944" y="795686"/>
                </a:lnTo>
                <a:lnTo>
                  <a:pt x="1033457" y="792842"/>
                </a:lnTo>
                <a:cubicBezTo>
                  <a:pt x="1013279" y="792946"/>
                  <a:pt x="993420" y="794869"/>
                  <a:pt x="974163" y="798558"/>
                </a:cubicBezTo>
                <a:cubicBezTo>
                  <a:pt x="980597" y="817079"/>
                  <a:pt x="988861" y="835239"/>
                  <a:pt x="998861" y="852767"/>
                </a:cubicBezTo>
                <a:lnTo>
                  <a:pt x="1018067" y="880346"/>
                </a:lnTo>
                <a:lnTo>
                  <a:pt x="985583" y="871730"/>
                </a:lnTo>
                <a:cubicBezTo>
                  <a:pt x="965693" y="868328"/>
                  <a:pt x="945802" y="866773"/>
                  <a:pt x="926197" y="867062"/>
                </a:cubicBezTo>
                <a:cubicBezTo>
                  <a:pt x="929316" y="886420"/>
                  <a:pt x="934301" y="905738"/>
                  <a:pt x="941106" y="924736"/>
                </a:cubicBezTo>
                <a:lnTo>
                  <a:pt x="955230" y="955231"/>
                </a:lnTo>
                <a:lnTo>
                  <a:pt x="924736" y="941105"/>
                </a:lnTo>
                <a:cubicBezTo>
                  <a:pt x="905739" y="934301"/>
                  <a:pt x="886420" y="929316"/>
                  <a:pt x="867062" y="926196"/>
                </a:cubicBezTo>
                <a:cubicBezTo>
                  <a:pt x="866773" y="945801"/>
                  <a:pt x="868328" y="965692"/>
                  <a:pt x="871730" y="985583"/>
                </a:cubicBezTo>
                <a:lnTo>
                  <a:pt x="881237" y="1021426"/>
                </a:lnTo>
                <a:lnTo>
                  <a:pt x="798559" y="974163"/>
                </a:lnTo>
                <a:cubicBezTo>
                  <a:pt x="794870" y="993421"/>
                  <a:pt x="792946" y="1013280"/>
                  <a:pt x="792843" y="1033459"/>
                </a:cubicBezTo>
                <a:lnTo>
                  <a:pt x="795980" y="1070407"/>
                </a:lnTo>
                <a:lnTo>
                  <a:pt x="722766" y="1009507"/>
                </a:lnTo>
                <a:cubicBezTo>
                  <a:pt x="715790" y="1027830"/>
                  <a:pt x="710446" y="1047053"/>
                  <a:pt x="706840" y="1066907"/>
                </a:cubicBezTo>
                <a:lnTo>
                  <a:pt x="703827" y="1100380"/>
                </a:lnTo>
                <a:lnTo>
                  <a:pt x="684480" y="1072899"/>
                </a:lnTo>
                <a:cubicBezTo>
                  <a:pt x="671430" y="1057508"/>
                  <a:pt x="657192" y="1043531"/>
                  <a:pt x="641988" y="1031150"/>
                </a:cubicBezTo>
                <a:cubicBezTo>
                  <a:pt x="631934" y="1047985"/>
                  <a:pt x="623336" y="1065989"/>
                  <a:pt x="616336" y="1084915"/>
                </a:cubicBezTo>
                <a:lnTo>
                  <a:pt x="607556" y="1117355"/>
                </a:lnTo>
                <a:lnTo>
                  <a:pt x="593275" y="1086932"/>
                </a:lnTo>
                <a:cubicBezTo>
                  <a:pt x="583096" y="1069509"/>
                  <a:pt x="571501" y="1053271"/>
                  <a:pt x="558678" y="1038439"/>
                </a:cubicBezTo>
                <a:cubicBezTo>
                  <a:pt x="545854" y="1053271"/>
                  <a:pt x="534259" y="1069508"/>
                  <a:pt x="524080" y="1086931"/>
                </a:cubicBezTo>
                <a:lnTo>
                  <a:pt x="509800" y="1117354"/>
                </a:lnTo>
                <a:lnTo>
                  <a:pt x="501019" y="1084915"/>
                </a:lnTo>
                <a:cubicBezTo>
                  <a:pt x="494020" y="1065988"/>
                  <a:pt x="485422" y="1047985"/>
                  <a:pt x="475369" y="1031151"/>
                </a:cubicBezTo>
                <a:cubicBezTo>
                  <a:pt x="460165" y="1043532"/>
                  <a:pt x="445926" y="1057508"/>
                  <a:pt x="432876" y="1072898"/>
                </a:cubicBezTo>
                <a:lnTo>
                  <a:pt x="413529" y="1100382"/>
                </a:lnTo>
                <a:lnTo>
                  <a:pt x="410514" y="1066908"/>
                </a:lnTo>
                <a:cubicBezTo>
                  <a:pt x="406908" y="1047053"/>
                  <a:pt x="401566" y="1027831"/>
                  <a:pt x="394589" y="1009506"/>
                </a:cubicBezTo>
                <a:cubicBezTo>
                  <a:pt x="377466" y="1019058"/>
                  <a:pt x="361017" y="1030350"/>
                  <a:pt x="345493" y="1043241"/>
                </a:cubicBezTo>
                <a:lnTo>
                  <a:pt x="321668" y="1066945"/>
                </a:lnTo>
                <a:lnTo>
                  <a:pt x="324512" y="1033458"/>
                </a:lnTo>
                <a:cubicBezTo>
                  <a:pt x="324409" y="1013280"/>
                  <a:pt x="322485" y="993421"/>
                  <a:pt x="318796" y="974164"/>
                </a:cubicBezTo>
                <a:cubicBezTo>
                  <a:pt x="300275" y="980597"/>
                  <a:pt x="282115" y="988861"/>
                  <a:pt x="264588" y="998861"/>
                </a:cubicBezTo>
                <a:lnTo>
                  <a:pt x="237009" y="1018067"/>
                </a:lnTo>
                <a:lnTo>
                  <a:pt x="245625" y="985583"/>
                </a:lnTo>
                <a:cubicBezTo>
                  <a:pt x="249026" y="965692"/>
                  <a:pt x="250582" y="945802"/>
                  <a:pt x="250293" y="926196"/>
                </a:cubicBezTo>
                <a:cubicBezTo>
                  <a:pt x="230935" y="929316"/>
                  <a:pt x="211616" y="934301"/>
                  <a:pt x="192619" y="941105"/>
                </a:cubicBezTo>
                <a:lnTo>
                  <a:pt x="162124" y="955230"/>
                </a:lnTo>
                <a:lnTo>
                  <a:pt x="176250" y="924736"/>
                </a:lnTo>
                <a:cubicBezTo>
                  <a:pt x="183053" y="905739"/>
                  <a:pt x="188039" y="886420"/>
                  <a:pt x="191158" y="867062"/>
                </a:cubicBezTo>
                <a:cubicBezTo>
                  <a:pt x="171553" y="866773"/>
                  <a:pt x="151663" y="868328"/>
                  <a:pt x="131772" y="871729"/>
                </a:cubicBezTo>
                <a:lnTo>
                  <a:pt x="99288" y="880346"/>
                </a:lnTo>
                <a:lnTo>
                  <a:pt x="118495" y="852766"/>
                </a:lnTo>
                <a:cubicBezTo>
                  <a:pt x="128494" y="835239"/>
                  <a:pt x="136758" y="817079"/>
                  <a:pt x="143192" y="798558"/>
                </a:cubicBezTo>
                <a:cubicBezTo>
                  <a:pt x="123935" y="794869"/>
                  <a:pt x="104076" y="792946"/>
                  <a:pt x="83897" y="792842"/>
                </a:cubicBezTo>
                <a:lnTo>
                  <a:pt x="50411" y="795685"/>
                </a:lnTo>
                <a:lnTo>
                  <a:pt x="74115" y="771862"/>
                </a:lnTo>
                <a:cubicBezTo>
                  <a:pt x="87006" y="756338"/>
                  <a:pt x="98298" y="739889"/>
                  <a:pt x="107850" y="722765"/>
                </a:cubicBezTo>
                <a:cubicBezTo>
                  <a:pt x="89526" y="715788"/>
                  <a:pt x="70303" y="710446"/>
                  <a:pt x="50448" y="706840"/>
                </a:cubicBezTo>
                <a:lnTo>
                  <a:pt x="16975" y="703826"/>
                </a:lnTo>
                <a:lnTo>
                  <a:pt x="44457" y="684480"/>
                </a:lnTo>
                <a:cubicBezTo>
                  <a:pt x="59848" y="671429"/>
                  <a:pt x="73825" y="657192"/>
                  <a:pt x="86205" y="641988"/>
                </a:cubicBezTo>
                <a:cubicBezTo>
                  <a:pt x="69371" y="631934"/>
                  <a:pt x="51368" y="623335"/>
                  <a:pt x="32441" y="616336"/>
                </a:cubicBezTo>
                <a:lnTo>
                  <a:pt x="0" y="607555"/>
                </a:lnTo>
                <a:lnTo>
                  <a:pt x="30424" y="593275"/>
                </a:lnTo>
                <a:cubicBezTo>
                  <a:pt x="47847" y="583095"/>
                  <a:pt x="64084" y="571500"/>
                  <a:pt x="78916" y="558677"/>
                </a:cubicBezTo>
                <a:cubicBezTo>
                  <a:pt x="64083" y="545854"/>
                  <a:pt x="47846" y="534259"/>
                  <a:pt x="30424" y="524080"/>
                </a:cubicBezTo>
                <a:lnTo>
                  <a:pt x="1" y="509800"/>
                </a:lnTo>
                <a:lnTo>
                  <a:pt x="32441" y="501019"/>
                </a:lnTo>
                <a:cubicBezTo>
                  <a:pt x="51367" y="494020"/>
                  <a:pt x="69371" y="485421"/>
                  <a:pt x="86205" y="475369"/>
                </a:cubicBezTo>
                <a:cubicBezTo>
                  <a:pt x="73825" y="460164"/>
                  <a:pt x="59848" y="445926"/>
                  <a:pt x="44457" y="432875"/>
                </a:cubicBezTo>
                <a:lnTo>
                  <a:pt x="16976" y="413530"/>
                </a:lnTo>
                <a:lnTo>
                  <a:pt x="50449" y="410515"/>
                </a:lnTo>
                <a:cubicBezTo>
                  <a:pt x="70302" y="406909"/>
                  <a:pt x="89526" y="401567"/>
                  <a:pt x="107850" y="394590"/>
                </a:cubicBezTo>
                <a:cubicBezTo>
                  <a:pt x="98298" y="377467"/>
                  <a:pt x="87005" y="361018"/>
                  <a:pt x="74114" y="345493"/>
                </a:cubicBezTo>
                <a:lnTo>
                  <a:pt x="50410" y="321668"/>
                </a:lnTo>
                <a:lnTo>
                  <a:pt x="83898" y="324512"/>
                </a:lnTo>
                <a:cubicBezTo>
                  <a:pt x="104076" y="324409"/>
                  <a:pt x="123935" y="322486"/>
                  <a:pt x="143192" y="318797"/>
                </a:cubicBezTo>
                <a:cubicBezTo>
                  <a:pt x="136758" y="300275"/>
                  <a:pt x="128494" y="282115"/>
                  <a:pt x="118495" y="264588"/>
                </a:cubicBezTo>
                <a:lnTo>
                  <a:pt x="99289" y="237010"/>
                </a:lnTo>
                <a:lnTo>
                  <a:pt x="131773" y="245625"/>
                </a:lnTo>
                <a:cubicBezTo>
                  <a:pt x="151663" y="249028"/>
                  <a:pt x="171554" y="250582"/>
                  <a:pt x="191158" y="250293"/>
                </a:cubicBezTo>
                <a:cubicBezTo>
                  <a:pt x="188040" y="230936"/>
                  <a:pt x="183054" y="211617"/>
                  <a:pt x="176250" y="192620"/>
                </a:cubicBezTo>
                <a:lnTo>
                  <a:pt x="162125" y="162124"/>
                </a:lnTo>
                <a:lnTo>
                  <a:pt x="192619" y="176251"/>
                </a:lnTo>
                <a:cubicBezTo>
                  <a:pt x="211616" y="183054"/>
                  <a:pt x="230935" y="188040"/>
                  <a:pt x="250292" y="191159"/>
                </a:cubicBezTo>
                <a:cubicBezTo>
                  <a:pt x="250581" y="171554"/>
                  <a:pt x="249027" y="151663"/>
                  <a:pt x="245625" y="131774"/>
                </a:cubicBezTo>
                <a:lnTo>
                  <a:pt x="237009" y="99287"/>
                </a:lnTo>
                <a:lnTo>
                  <a:pt x="264588" y="118495"/>
                </a:lnTo>
                <a:cubicBezTo>
                  <a:pt x="282116" y="128494"/>
                  <a:pt x="300275" y="136758"/>
                  <a:pt x="318796" y="143192"/>
                </a:cubicBezTo>
                <a:cubicBezTo>
                  <a:pt x="322486" y="123935"/>
                  <a:pt x="324409" y="104076"/>
                  <a:pt x="324513" y="83897"/>
                </a:cubicBezTo>
                <a:lnTo>
                  <a:pt x="321669" y="50411"/>
                </a:lnTo>
                <a:lnTo>
                  <a:pt x="345493" y="74115"/>
                </a:lnTo>
                <a:cubicBezTo>
                  <a:pt x="361017" y="87006"/>
                  <a:pt x="377466" y="98297"/>
                  <a:pt x="394589" y="107850"/>
                </a:cubicBezTo>
                <a:cubicBezTo>
                  <a:pt x="401566" y="89526"/>
                  <a:pt x="406909" y="70302"/>
                  <a:pt x="410514" y="50448"/>
                </a:cubicBezTo>
                <a:lnTo>
                  <a:pt x="413529" y="16974"/>
                </a:lnTo>
                <a:lnTo>
                  <a:pt x="432877" y="44457"/>
                </a:lnTo>
                <a:cubicBezTo>
                  <a:pt x="445926" y="59848"/>
                  <a:pt x="460165" y="73825"/>
                  <a:pt x="475368" y="86205"/>
                </a:cubicBezTo>
                <a:cubicBezTo>
                  <a:pt x="485422" y="69371"/>
                  <a:pt x="494020" y="51368"/>
                  <a:pt x="501019" y="32441"/>
                </a:cubicBezTo>
                <a:lnTo>
                  <a:pt x="509800" y="1"/>
                </a:lnTo>
                <a:lnTo>
                  <a:pt x="524080" y="30424"/>
                </a:lnTo>
                <a:cubicBezTo>
                  <a:pt x="534259" y="47847"/>
                  <a:pt x="545854" y="64083"/>
                  <a:pt x="558677" y="78916"/>
                </a:cubicBezTo>
                <a:cubicBezTo>
                  <a:pt x="571502" y="64083"/>
                  <a:pt x="583096" y="47846"/>
                  <a:pt x="593275" y="30423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86387" y="2046858"/>
            <a:ext cx="2362150" cy="1115598"/>
            <a:chOff x="1455550" y="1147087"/>
            <a:chExt cx="2362150" cy="1752453"/>
          </a:xfr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29" name="圆角矩形标注 28"/>
            <p:cNvSpPr/>
            <p:nvPr/>
          </p:nvSpPr>
          <p:spPr>
            <a:xfrm>
              <a:off x="1455550" y="1250997"/>
              <a:ext cx="2362150" cy="1648543"/>
            </a:xfrm>
            <a:prstGeom prst="wedgeRoundRectCallout">
              <a:avLst>
                <a:gd name="adj1" fmla="val 33625"/>
                <a:gd name="adj2" fmla="val 70673"/>
                <a:gd name="adj3" fmla="val 16667"/>
              </a:avLst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68519" y="1696465"/>
              <a:ext cx="1114408" cy="7386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市场变化快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业务种类多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响应速度快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30540" y="1147087"/>
              <a:ext cx="697627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市场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75485" y="4838767"/>
            <a:ext cx="2362150" cy="998381"/>
            <a:chOff x="1015689" y="4582532"/>
            <a:chExt cx="2362150" cy="1680611"/>
          </a:xfrm>
        </p:grpSpPr>
        <p:sp>
          <p:nvSpPr>
            <p:cNvPr id="33" name="圆角矩形标注 32"/>
            <p:cNvSpPr/>
            <p:nvPr/>
          </p:nvSpPr>
          <p:spPr>
            <a:xfrm>
              <a:off x="1015689" y="4614600"/>
              <a:ext cx="2362150" cy="1648543"/>
            </a:xfrm>
            <a:prstGeom prst="wedgeRoundRectCallout">
              <a:avLst>
                <a:gd name="adj1" fmla="val 56108"/>
                <a:gd name="adj2" fmla="val -66022"/>
                <a:gd name="adj3" fmla="val 16667"/>
              </a:avLst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2262" y="5199583"/>
              <a:ext cx="12426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终端平台多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系统环境复杂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网络环境复杂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34915" y="4582532"/>
              <a:ext cx="697627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949156" y="4179619"/>
            <a:ext cx="2362150" cy="1180125"/>
            <a:chOff x="5604811" y="4068645"/>
            <a:chExt cx="2362150" cy="1813190"/>
          </a:xfrm>
        </p:grpSpPr>
        <p:sp>
          <p:nvSpPr>
            <p:cNvPr id="37" name="圆角矩形标注 36"/>
            <p:cNvSpPr/>
            <p:nvPr/>
          </p:nvSpPr>
          <p:spPr>
            <a:xfrm>
              <a:off x="5604811" y="4068645"/>
              <a:ext cx="2362150" cy="1813190"/>
            </a:xfrm>
            <a:prstGeom prst="wedgeRoundRectCallout">
              <a:avLst>
                <a:gd name="adj1" fmla="val -50444"/>
                <a:gd name="adj2" fmla="val -64219"/>
                <a:gd name="adj3" fmla="val 16667"/>
              </a:avLst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6786" y="4694486"/>
              <a:ext cx="1370888" cy="86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风险防控战线长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防控节点多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模型频繁调整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规则复杂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56345" y="4135833"/>
              <a:ext cx="697627" cy="4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防控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966575" y="1984557"/>
            <a:ext cx="2362150" cy="1108069"/>
            <a:chOff x="6514185" y="1091582"/>
            <a:chExt cx="2362150" cy="1672828"/>
          </a:xfrm>
        </p:grpSpPr>
        <p:sp>
          <p:nvSpPr>
            <p:cNvPr id="41" name="圆角矩形标注 40"/>
            <p:cNvSpPr/>
            <p:nvPr/>
          </p:nvSpPr>
          <p:spPr>
            <a:xfrm>
              <a:off x="6514185" y="1115867"/>
              <a:ext cx="2362150" cy="1648543"/>
            </a:xfrm>
            <a:prstGeom prst="wedgeRoundRectCallout">
              <a:avLst>
                <a:gd name="adj1" fmla="val -69283"/>
                <a:gd name="adj2" fmla="val 26319"/>
                <a:gd name="adj3" fmla="val 16667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0968" y="1684777"/>
              <a:ext cx="13708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特征多变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欺诈手段多变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技术手段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多样性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47599" y="1091582"/>
              <a:ext cx="697627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2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8184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大数据驱动风控体系</a:t>
            </a:r>
            <a:endParaRPr kumimoji="1"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96681836"/>
              </p:ext>
            </p:extLst>
          </p:nvPr>
        </p:nvGraphicFramePr>
        <p:xfrm>
          <a:off x="2233802" y="2359613"/>
          <a:ext cx="8094689" cy="419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6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7537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风控模型的四大发明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16042" y="2389898"/>
            <a:ext cx="1956317" cy="1495319"/>
            <a:chOff x="769087" y="1613400"/>
            <a:chExt cx="2766185" cy="2783331"/>
          </a:xfrm>
        </p:grpSpPr>
        <p:pic>
          <p:nvPicPr>
            <p:cNvPr id="5" name="Picture 2" descr="http://h.hiphotos.baidu.com/baike/pic/item/377adab44aed2e733462fd6d8401a18b86d6faec.jp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ChalkSketch/>
                      </a14:imgEffect>
                      <a14:imgEffect>
                        <a14:colorTemperature colorTemp="470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087" y="1613400"/>
              <a:ext cx="2766185" cy="189802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6" name="矩形 5"/>
            <p:cNvSpPr/>
            <p:nvPr/>
          </p:nvSpPr>
          <p:spPr>
            <a:xfrm>
              <a:off x="1056097" y="3537405"/>
              <a:ext cx="2051140" cy="859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风险识别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947261" y="3176313"/>
            <a:ext cx="3676315" cy="923330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大数据</a:t>
            </a:r>
            <a:endParaRPr lang="en-US" alt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946624" y="2314293"/>
            <a:ext cx="1415769" cy="1494892"/>
            <a:chOff x="5848435" y="1359223"/>
            <a:chExt cx="2001864" cy="2782537"/>
          </a:xfrm>
        </p:grpSpPr>
        <p:pic>
          <p:nvPicPr>
            <p:cNvPr id="9" name="Picture 8" descr="http://www.shmintjp.com/Upload/s2.png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saturation sat="66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4" t="4923" r="5542" b="8034"/>
            <a:stretch/>
          </p:blipFill>
          <p:spPr bwMode="auto">
            <a:xfrm>
              <a:off x="5878679" y="1359223"/>
              <a:ext cx="1916581" cy="185785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10" name="矩形 9"/>
            <p:cNvSpPr/>
            <p:nvPr/>
          </p:nvSpPr>
          <p:spPr>
            <a:xfrm>
              <a:off x="5848435" y="3282434"/>
              <a:ext cx="2001864" cy="859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风险定价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63006" y="4669684"/>
            <a:ext cx="1791091" cy="1234250"/>
            <a:chOff x="885900" y="4425129"/>
            <a:chExt cx="2532560" cy="2297387"/>
          </a:xfrm>
        </p:grpSpPr>
        <p:pic>
          <p:nvPicPr>
            <p:cNvPr id="12" name="Picture 6" descr="http://s15.sinaimg.cn/middle/7cf22de04a33fd2ad0a8e&amp;690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ement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00" y="4425129"/>
              <a:ext cx="2532560" cy="14248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13" name="矩形 12"/>
            <p:cNvSpPr/>
            <p:nvPr/>
          </p:nvSpPr>
          <p:spPr>
            <a:xfrm>
              <a:off x="1144908" y="5863190"/>
              <a:ext cx="2001868" cy="859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风险分析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52128" y="4641585"/>
            <a:ext cx="1569008" cy="1224077"/>
            <a:chOff x="5878679" y="4457280"/>
            <a:chExt cx="2218540" cy="2278451"/>
          </a:xfrm>
        </p:grpSpPr>
        <p:pic>
          <p:nvPicPr>
            <p:cNvPr id="15" name="Picture 14" descr="http://wenwen.soso.com/p/20110630/20110630161149-1721565705.jpg"/>
            <p:cNvPicPr>
              <a:picLocks noChangeAspect="1" noChangeArrowheads="1"/>
            </p:cNvPicPr>
            <p:nvPr/>
          </p:nvPicPr>
          <p:blipFill rotWithShape="1"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Texturizer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9"/>
            <a:stretch/>
          </p:blipFill>
          <p:spPr bwMode="auto">
            <a:xfrm>
              <a:off x="5878679" y="4457280"/>
              <a:ext cx="2218540" cy="136677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sp>
          <p:nvSpPr>
            <p:cNvPr id="16" name="矩形 15"/>
            <p:cNvSpPr/>
            <p:nvPr/>
          </p:nvSpPr>
          <p:spPr>
            <a:xfrm>
              <a:off x="6006279" y="5876405"/>
              <a:ext cx="2001868" cy="859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数据征信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135112" y="42074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用户洞察模型体系</a:t>
            </a:r>
          </a:p>
        </p:txBody>
      </p:sp>
      <p:sp>
        <p:nvSpPr>
          <p:cNvPr id="18" name="矩形 17"/>
          <p:cNvSpPr/>
          <p:nvPr/>
        </p:nvSpPr>
        <p:spPr>
          <a:xfrm>
            <a:off x="7393779" y="421326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大数据征信体系</a:t>
            </a:r>
          </a:p>
        </p:txBody>
      </p:sp>
    </p:spTree>
    <p:extLst>
      <p:ext uri="{BB962C8B-B14F-4D97-AF65-F5344CB8AC3E}">
        <p14:creationId xmlns:p14="http://schemas.microsoft.com/office/powerpoint/2010/main" val="14216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26389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icrosoft YaHei"/>
                <a:ea typeface="Microsoft YaHei"/>
                <a:cs typeface="Microsoft YaHei"/>
                <a:sym typeface="Microsoft YaHei"/>
              </a:rPr>
              <a:t>四大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  <a:sym typeface="Microsoft YaHei"/>
              </a:rPr>
              <a:t>发明</a:t>
            </a:r>
            <a:r>
              <a:rPr lang="en-US" altLang="zh-CN" dirty="0" smtClean="0">
                <a:latin typeface="Microsoft YaHei"/>
                <a:ea typeface="Microsoft YaHei"/>
                <a:cs typeface="Microsoft YaHei"/>
                <a:sym typeface="Microsoft YaHei"/>
              </a:rPr>
              <a:t>-</a:t>
            </a:r>
            <a:r>
              <a:rPr lang="zh-CN" altLang="en-US" dirty="0" smtClean="0">
                <a:latin typeface="Microsoft YaHei"/>
                <a:ea typeface="Microsoft YaHei"/>
                <a:cs typeface="Microsoft YaHei"/>
                <a:sym typeface="Microsoft YaHei"/>
              </a:rPr>
              <a:t>司南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583125"/>
            <a:ext cx="97200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“司南”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－风险控制模型体系，囊括了申请评分模型、欺诈评分模型、套现识别模型、交易监测模型、催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收评分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模型等十几个模型，每一个模型都还将持续进行优化和迭代，帮助识别和管理金融业务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的风险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46181" y="3319913"/>
            <a:ext cx="6347797" cy="2631281"/>
            <a:chOff x="700088" y="2125409"/>
            <a:chExt cx="7593012" cy="3508375"/>
          </a:xfrm>
        </p:grpSpPr>
        <p:grpSp>
          <p:nvGrpSpPr>
            <p:cNvPr id="6" name="组合 5"/>
            <p:cNvGrpSpPr/>
            <p:nvPr/>
          </p:nvGrpSpPr>
          <p:grpSpPr>
            <a:xfrm>
              <a:off x="700088" y="2125409"/>
              <a:ext cx="7593012" cy="3508375"/>
              <a:chOff x="700088" y="2271713"/>
              <a:chExt cx="7593012" cy="3508375"/>
            </a:xfrm>
          </p:grpSpPr>
          <p:sp>
            <p:nvSpPr>
              <p:cNvPr id="8" name="MH_Other_1"/>
              <p:cNvSpPr>
                <a:spLocks noEditPoints="1"/>
              </p:cNvSpPr>
              <p:nvPr>
                <p:custDataLst>
                  <p:tags r:id="rId1"/>
                </p:custDataLst>
              </p:nvPr>
            </p:nvSpPr>
            <p:spPr bwMode="auto">
              <a:xfrm flipH="1">
                <a:off x="3397250" y="2940050"/>
                <a:ext cx="2117725" cy="2124075"/>
              </a:xfrm>
              <a:custGeom>
                <a:avLst/>
                <a:gdLst>
                  <a:gd name="T0" fmla="*/ 137 w 274"/>
                  <a:gd name="T1" fmla="*/ 0 h 274"/>
                  <a:gd name="T2" fmla="*/ 0 w 274"/>
                  <a:gd name="T3" fmla="*/ 137 h 274"/>
                  <a:gd name="T4" fmla="*/ 137 w 274"/>
                  <a:gd name="T5" fmla="*/ 274 h 274"/>
                  <a:gd name="T6" fmla="*/ 274 w 274"/>
                  <a:gd name="T7" fmla="*/ 137 h 274"/>
                  <a:gd name="T8" fmla="*/ 137 w 274"/>
                  <a:gd name="T9" fmla="*/ 0 h 274"/>
                  <a:gd name="T10" fmla="*/ 137 w 274"/>
                  <a:gd name="T11" fmla="*/ 239 h 274"/>
                  <a:gd name="T12" fmla="*/ 34 w 274"/>
                  <a:gd name="T13" fmla="*/ 137 h 274"/>
                  <a:gd name="T14" fmla="*/ 137 w 274"/>
                  <a:gd name="T15" fmla="*/ 34 h 274"/>
                  <a:gd name="T16" fmla="*/ 240 w 274"/>
                  <a:gd name="T17" fmla="*/ 137 h 274"/>
                  <a:gd name="T18" fmla="*/ 137 w 274"/>
                  <a:gd name="T19" fmla="*/ 239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4" h="274">
                    <a:moveTo>
                      <a:pt x="137" y="0"/>
                    </a:moveTo>
                    <a:cubicBezTo>
                      <a:pt x="61" y="0"/>
                      <a:pt x="0" y="61"/>
                      <a:pt x="0" y="137"/>
                    </a:cubicBezTo>
                    <a:cubicBezTo>
                      <a:pt x="0" y="212"/>
                      <a:pt x="61" y="274"/>
                      <a:pt x="137" y="274"/>
                    </a:cubicBezTo>
                    <a:cubicBezTo>
                      <a:pt x="213" y="274"/>
                      <a:pt x="274" y="212"/>
                      <a:pt x="274" y="137"/>
                    </a:cubicBezTo>
                    <a:cubicBezTo>
                      <a:pt x="274" y="61"/>
                      <a:pt x="213" y="0"/>
                      <a:pt x="137" y="0"/>
                    </a:cubicBezTo>
                    <a:close/>
                    <a:moveTo>
                      <a:pt x="137" y="239"/>
                    </a:moveTo>
                    <a:cubicBezTo>
                      <a:pt x="80" y="239"/>
                      <a:pt x="34" y="193"/>
                      <a:pt x="34" y="137"/>
                    </a:cubicBezTo>
                    <a:cubicBezTo>
                      <a:pt x="34" y="80"/>
                      <a:pt x="80" y="34"/>
                      <a:pt x="137" y="34"/>
                    </a:cubicBezTo>
                    <a:cubicBezTo>
                      <a:pt x="194" y="34"/>
                      <a:pt x="240" y="80"/>
                      <a:pt x="240" y="137"/>
                    </a:cubicBezTo>
                    <a:cubicBezTo>
                      <a:pt x="240" y="193"/>
                      <a:pt x="194" y="239"/>
                      <a:pt x="137" y="239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" name="MH_Other_2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 flipH="1">
                <a:off x="4927600" y="4297363"/>
                <a:ext cx="593725" cy="627062"/>
              </a:xfrm>
              <a:custGeom>
                <a:avLst/>
                <a:gdLst>
                  <a:gd name="T0" fmla="*/ 2147483646 w 77"/>
                  <a:gd name="T1" fmla="*/ 2147483646 h 81"/>
                  <a:gd name="T2" fmla="*/ 2147483646 w 77"/>
                  <a:gd name="T3" fmla="*/ 2147483646 h 81"/>
                  <a:gd name="T4" fmla="*/ 2147483646 w 77"/>
                  <a:gd name="T5" fmla="*/ 0 h 81"/>
                  <a:gd name="T6" fmla="*/ 0 w 77"/>
                  <a:gd name="T7" fmla="*/ 2147483646 h 81"/>
                  <a:gd name="T8" fmla="*/ 2147483646 w 77"/>
                  <a:gd name="T9" fmla="*/ 2147483646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81">
                    <a:moveTo>
                      <a:pt x="49" y="81"/>
                    </a:moveTo>
                    <a:cubicBezTo>
                      <a:pt x="77" y="44"/>
                      <a:pt x="77" y="44"/>
                      <a:pt x="77" y="44"/>
                    </a:cubicBezTo>
                    <a:cubicBezTo>
                      <a:pt x="62" y="32"/>
                      <a:pt x="50" y="17"/>
                      <a:pt x="43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0" y="43"/>
                      <a:pt x="27" y="65"/>
                      <a:pt x="49" y="8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MH_Other_3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 flipH="1">
                <a:off x="4454525" y="4754563"/>
                <a:ext cx="365125" cy="401637"/>
              </a:xfrm>
              <a:custGeom>
                <a:avLst/>
                <a:gdLst>
                  <a:gd name="T0" fmla="*/ 2147483646 w 47"/>
                  <a:gd name="T1" fmla="*/ 0 h 52"/>
                  <a:gd name="T2" fmla="*/ 0 w 47"/>
                  <a:gd name="T3" fmla="*/ 2147483646 h 52"/>
                  <a:gd name="T4" fmla="*/ 2147483646 w 47"/>
                  <a:gd name="T5" fmla="*/ 2147483646 h 52"/>
                  <a:gd name="T6" fmla="*/ 2147483646 w 47"/>
                  <a:gd name="T7" fmla="*/ 2147483646 h 52"/>
                  <a:gd name="T8" fmla="*/ 2147483646 w 47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52">
                    <a:moveTo>
                      <a:pt x="15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15" y="49"/>
                      <a:pt x="31" y="52"/>
                      <a:pt x="47" y="52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36" y="5"/>
                      <a:pt x="25" y="3"/>
                      <a:pt x="1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MH_Other_4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4610100" y="2862263"/>
                <a:ext cx="531813" cy="504825"/>
              </a:xfrm>
              <a:custGeom>
                <a:avLst/>
                <a:gdLst>
                  <a:gd name="T0" fmla="*/ 2147483646 w 69"/>
                  <a:gd name="T1" fmla="*/ 2147483646 h 65"/>
                  <a:gd name="T2" fmla="*/ 2147483646 w 69"/>
                  <a:gd name="T3" fmla="*/ 2147483646 h 65"/>
                  <a:gd name="T4" fmla="*/ 2147483646 w 69"/>
                  <a:gd name="T5" fmla="*/ 0 h 65"/>
                  <a:gd name="T6" fmla="*/ 0 w 69"/>
                  <a:gd name="T7" fmla="*/ 2147483646 h 65"/>
                  <a:gd name="T8" fmla="*/ 2147483646 w 69"/>
                  <a:gd name="T9" fmla="*/ 2147483646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" h="65">
                    <a:moveTo>
                      <a:pt x="28" y="65"/>
                    </a:moveTo>
                    <a:cubicBezTo>
                      <a:pt x="40" y="55"/>
                      <a:pt x="54" y="49"/>
                      <a:pt x="69" y="46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38" y="5"/>
                      <a:pt x="17" y="14"/>
                      <a:pt x="0" y="27"/>
                    </a:cubicBezTo>
                    <a:lnTo>
                      <a:pt x="28" y="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MH_Other_5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 flipH="1">
                <a:off x="3132138" y="3775075"/>
                <a:ext cx="1028700" cy="1458913"/>
              </a:xfrm>
              <a:custGeom>
                <a:avLst/>
                <a:gdLst>
                  <a:gd name="T0" fmla="*/ 2147483646 w 133"/>
                  <a:gd name="T1" fmla="*/ 2147483646 h 188"/>
                  <a:gd name="T2" fmla="*/ 0 w 133"/>
                  <a:gd name="T3" fmla="*/ 2147483646 h 188"/>
                  <a:gd name="T4" fmla="*/ 2147483646 w 133"/>
                  <a:gd name="T5" fmla="*/ 2147483646 h 188"/>
                  <a:gd name="T6" fmla="*/ 2147483646 w 133"/>
                  <a:gd name="T7" fmla="*/ 2147483646 h 188"/>
                  <a:gd name="T8" fmla="*/ 2147483646 w 133"/>
                  <a:gd name="T9" fmla="*/ 0 h 188"/>
                  <a:gd name="T10" fmla="*/ 2147483646 w 133"/>
                  <a:gd name="T11" fmla="*/ 2147483646 h 188"/>
                  <a:gd name="T12" fmla="*/ 2147483646 w 133"/>
                  <a:gd name="T13" fmla="*/ 2147483646 h 1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3" h="188">
                    <a:moveTo>
                      <a:pt x="65" y="29"/>
                    </a:moveTo>
                    <a:cubicBezTo>
                      <a:pt x="65" y="72"/>
                      <a:pt x="38" y="109"/>
                      <a:pt x="0" y="124"/>
                    </a:cubicBezTo>
                    <a:cubicBezTo>
                      <a:pt x="26" y="188"/>
                      <a:pt x="26" y="188"/>
                      <a:pt x="26" y="188"/>
                    </a:cubicBezTo>
                    <a:cubicBezTo>
                      <a:pt x="89" y="162"/>
                      <a:pt x="133" y="101"/>
                      <a:pt x="133" y="29"/>
                    </a:cubicBezTo>
                    <a:cubicBezTo>
                      <a:pt x="133" y="19"/>
                      <a:pt x="132" y="10"/>
                      <a:pt x="131" y="0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4" y="17"/>
                      <a:pt x="65" y="23"/>
                      <a:pt x="65" y="2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MH_Other_6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 flipH="1">
                <a:off x="5051449" y="3149600"/>
                <a:ext cx="711200" cy="850900"/>
              </a:xfrm>
              <a:custGeom>
                <a:avLst/>
                <a:gdLst>
                  <a:gd name="T0" fmla="*/ 2147483646 w 92"/>
                  <a:gd name="T1" fmla="*/ 2147483646 h 110"/>
                  <a:gd name="T2" fmla="*/ 2147483646 w 92"/>
                  <a:gd name="T3" fmla="*/ 0 h 110"/>
                  <a:gd name="T4" fmla="*/ 0 w 92"/>
                  <a:gd name="T5" fmla="*/ 2147483646 h 110"/>
                  <a:gd name="T6" fmla="*/ 2147483646 w 92"/>
                  <a:gd name="T7" fmla="*/ 2147483646 h 110"/>
                  <a:gd name="T8" fmla="*/ 2147483646 w 92"/>
                  <a:gd name="T9" fmla="*/ 2147483646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110">
                    <a:moveTo>
                      <a:pt x="92" y="44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5" y="30"/>
                      <a:pt x="0" y="68"/>
                      <a:pt x="0" y="110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8" y="85"/>
                      <a:pt x="77" y="62"/>
                      <a:pt x="92" y="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MH_Other_7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 flipH="1">
                <a:off x="3227388" y="2692400"/>
                <a:ext cx="1096962" cy="1008063"/>
              </a:xfrm>
              <a:custGeom>
                <a:avLst/>
                <a:gdLst>
                  <a:gd name="T0" fmla="*/ 2147483646 w 142"/>
                  <a:gd name="T1" fmla="*/ 0 h 130"/>
                  <a:gd name="T2" fmla="*/ 0 w 142"/>
                  <a:gd name="T3" fmla="*/ 2147483646 h 130"/>
                  <a:gd name="T4" fmla="*/ 2147483646 w 142"/>
                  <a:gd name="T5" fmla="*/ 2147483646 h 130"/>
                  <a:gd name="T6" fmla="*/ 2147483646 w 142"/>
                  <a:gd name="T7" fmla="*/ 2147483646 h 130"/>
                  <a:gd name="T8" fmla="*/ 2147483646 w 142"/>
                  <a:gd name="T9" fmla="*/ 0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2" h="130">
                    <a:moveTo>
                      <a:pt x="11" y="0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36" y="73"/>
                      <a:pt x="65" y="98"/>
                      <a:pt x="78" y="130"/>
                    </a:cubicBezTo>
                    <a:cubicBezTo>
                      <a:pt x="142" y="105"/>
                      <a:pt x="142" y="105"/>
                      <a:pt x="142" y="105"/>
                    </a:cubicBezTo>
                    <a:cubicBezTo>
                      <a:pt x="120" y="50"/>
                      <a:pt x="71" y="10"/>
                      <a:pt x="1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MH_Other_8"/>
              <p:cNvSpPr/>
              <p:nvPr>
                <p:custDataLst>
                  <p:tags r:id="rId8"/>
                </p:custDataLst>
              </p:nvPr>
            </p:nvSpPr>
            <p:spPr>
              <a:xfrm>
                <a:off x="4878388" y="2549525"/>
                <a:ext cx="720725" cy="549275"/>
              </a:xfrm>
              <a:custGeom>
                <a:avLst/>
                <a:gdLst>
                  <a:gd name="connsiteX0" fmla="*/ 0 w 1089212"/>
                  <a:gd name="connsiteY0" fmla="*/ 524436 h 524436"/>
                  <a:gd name="connsiteX1" fmla="*/ 403412 w 1089212"/>
                  <a:gd name="connsiteY1" fmla="*/ 0 h 524436"/>
                  <a:gd name="connsiteX2" fmla="*/ 1089212 w 1089212"/>
                  <a:gd name="connsiteY2" fmla="*/ 0 h 524436"/>
                  <a:gd name="connsiteX3" fmla="*/ 1089212 w 1089212"/>
                  <a:gd name="connsiteY3" fmla="*/ 13447 h 524436"/>
                  <a:gd name="connsiteX0" fmla="*/ 0 w 1075765"/>
                  <a:gd name="connsiteY0" fmla="*/ 820271 h 820271"/>
                  <a:gd name="connsiteX1" fmla="*/ 389965 w 1075765"/>
                  <a:gd name="connsiteY1" fmla="*/ 0 h 820271"/>
                  <a:gd name="connsiteX2" fmla="*/ 1075765 w 1075765"/>
                  <a:gd name="connsiteY2" fmla="*/ 0 h 820271"/>
                  <a:gd name="connsiteX3" fmla="*/ 1075765 w 1075765"/>
                  <a:gd name="connsiteY3" fmla="*/ 13447 h 820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5765" h="820271">
                    <a:moveTo>
                      <a:pt x="0" y="820271"/>
                    </a:moveTo>
                    <a:lnTo>
                      <a:pt x="389965" y="0"/>
                    </a:lnTo>
                    <a:lnTo>
                      <a:pt x="1075765" y="0"/>
                    </a:lnTo>
                    <a:lnTo>
                      <a:pt x="1075765" y="13447"/>
                    </a:lnTo>
                  </a:path>
                </a:pathLst>
              </a:cu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head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6" name="MH_Other_9"/>
              <p:cNvSpPr/>
              <p:nvPr>
                <p:custDataLst>
                  <p:tags r:id="rId9"/>
                </p:custDataLst>
              </p:nvPr>
            </p:nvSpPr>
            <p:spPr>
              <a:xfrm>
                <a:off x="5430838" y="3289300"/>
                <a:ext cx="801687" cy="333375"/>
              </a:xfrm>
              <a:custGeom>
                <a:avLst/>
                <a:gdLst>
                  <a:gd name="connsiteX0" fmla="*/ 0 w 1089212"/>
                  <a:gd name="connsiteY0" fmla="*/ 524436 h 524436"/>
                  <a:gd name="connsiteX1" fmla="*/ 403412 w 1089212"/>
                  <a:gd name="connsiteY1" fmla="*/ 0 h 524436"/>
                  <a:gd name="connsiteX2" fmla="*/ 1089212 w 1089212"/>
                  <a:gd name="connsiteY2" fmla="*/ 0 h 524436"/>
                  <a:gd name="connsiteX3" fmla="*/ 1089212 w 1089212"/>
                  <a:gd name="connsiteY3" fmla="*/ 13447 h 524436"/>
                  <a:gd name="connsiteX0" fmla="*/ 0 w 1075765"/>
                  <a:gd name="connsiteY0" fmla="*/ 820271 h 820271"/>
                  <a:gd name="connsiteX1" fmla="*/ 389965 w 1075765"/>
                  <a:gd name="connsiteY1" fmla="*/ 0 h 820271"/>
                  <a:gd name="connsiteX2" fmla="*/ 1075765 w 1075765"/>
                  <a:gd name="connsiteY2" fmla="*/ 0 h 820271"/>
                  <a:gd name="connsiteX3" fmla="*/ 1075765 w 1075765"/>
                  <a:gd name="connsiteY3" fmla="*/ 13447 h 820271"/>
                  <a:gd name="connsiteX0" fmla="*/ 0 w 981636"/>
                  <a:gd name="connsiteY0" fmla="*/ 497542 h 497542"/>
                  <a:gd name="connsiteX1" fmla="*/ 295836 w 981636"/>
                  <a:gd name="connsiteY1" fmla="*/ 0 h 497542"/>
                  <a:gd name="connsiteX2" fmla="*/ 981636 w 981636"/>
                  <a:gd name="connsiteY2" fmla="*/ 0 h 497542"/>
                  <a:gd name="connsiteX3" fmla="*/ 981636 w 981636"/>
                  <a:gd name="connsiteY3" fmla="*/ 13447 h 497542"/>
                  <a:gd name="connsiteX0" fmla="*/ 0 w 1116106"/>
                  <a:gd name="connsiteY0" fmla="*/ 578224 h 578224"/>
                  <a:gd name="connsiteX1" fmla="*/ 430306 w 1116106"/>
                  <a:gd name="connsiteY1" fmla="*/ 0 h 578224"/>
                  <a:gd name="connsiteX2" fmla="*/ 1116106 w 1116106"/>
                  <a:gd name="connsiteY2" fmla="*/ 0 h 578224"/>
                  <a:gd name="connsiteX3" fmla="*/ 1116106 w 1116106"/>
                  <a:gd name="connsiteY3" fmla="*/ 13447 h 578224"/>
                  <a:gd name="connsiteX0" fmla="*/ 0 w 1196788"/>
                  <a:gd name="connsiteY0" fmla="*/ 430306 h 430306"/>
                  <a:gd name="connsiteX1" fmla="*/ 510988 w 1196788"/>
                  <a:gd name="connsiteY1" fmla="*/ 0 h 430306"/>
                  <a:gd name="connsiteX2" fmla="*/ 1196788 w 1196788"/>
                  <a:gd name="connsiteY2" fmla="*/ 0 h 430306"/>
                  <a:gd name="connsiteX3" fmla="*/ 1196788 w 1196788"/>
                  <a:gd name="connsiteY3" fmla="*/ 13447 h 430306"/>
                  <a:gd name="connsiteX0" fmla="*/ 0 w 1196788"/>
                  <a:gd name="connsiteY0" fmla="*/ 497541 h 497541"/>
                  <a:gd name="connsiteX1" fmla="*/ 510988 w 1196788"/>
                  <a:gd name="connsiteY1" fmla="*/ 0 h 497541"/>
                  <a:gd name="connsiteX2" fmla="*/ 1196788 w 1196788"/>
                  <a:gd name="connsiteY2" fmla="*/ 0 h 497541"/>
                  <a:gd name="connsiteX3" fmla="*/ 1196788 w 1196788"/>
                  <a:gd name="connsiteY3" fmla="*/ 13447 h 49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6788" h="497541">
                    <a:moveTo>
                      <a:pt x="0" y="497541"/>
                    </a:moveTo>
                    <a:lnTo>
                      <a:pt x="510988" y="0"/>
                    </a:lnTo>
                    <a:lnTo>
                      <a:pt x="1196788" y="0"/>
                    </a:lnTo>
                    <a:lnTo>
                      <a:pt x="1196788" y="13447"/>
                    </a:ln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head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MH_Other_10"/>
              <p:cNvSpPr/>
              <p:nvPr>
                <p:custDataLst>
                  <p:tags r:id="rId10"/>
                </p:custDataLst>
              </p:nvPr>
            </p:nvSpPr>
            <p:spPr>
              <a:xfrm>
                <a:off x="5203825" y="4573588"/>
                <a:ext cx="730250" cy="215900"/>
              </a:xfrm>
              <a:custGeom>
                <a:avLst/>
                <a:gdLst>
                  <a:gd name="connsiteX0" fmla="*/ 0 w 1089212"/>
                  <a:gd name="connsiteY0" fmla="*/ 524436 h 524436"/>
                  <a:gd name="connsiteX1" fmla="*/ 403412 w 1089212"/>
                  <a:gd name="connsiteY1" fmla="*/ 0 h 524436"/>
                  <a:gd name="connsiteX2" fmla="*/ 1089212 w 1089212"/>
                  <a:gd name="connsiteY2" fmla="*/ 0 h 524436"/>
                  <a:gd name="connsiteX3" fmla="*/ 1089212 w 1089212"/>
                  <a:gd name="connsiteY3" fmla="*/ 13447 h 524436"/>
                  <a:gd name="connsiteX0" fmla="*/ 0 w 1075765"/>
                  <a:gd name="connsiteY0" fmla="*/ 820271 h 820271"/>
                  <a:gd name="connsiteX1" fmla="*/ 389965 w 1075765"/>
                  <a:gd name="connsiteY1" fmla="*/ 0 h 820271"/>
                  <a:gd name="connsiteX2" fmla="*/ 1075765 w 1075765"/>
                  <a:gd name="connsiteY2" fmla="*/ 0 h 820271"/>
                  <a:gd name="connsiteX3" fmla="*/ 1075765 w 1075765"/>
                  <a:gd name="connsiteY3" fmla="*/ 13447 h 820271"/>
                  <a:gd name="connsiteX0" fmla="*/ 0 w 981636"/>
                  <a:gd name="connsiteY0" fmla="*/ 497542 h 497542"/>
                  <a:gd name="connsiteX1" fmla="*/ 295836 w 981636"/>
                  <a:gd name="connsiteY1" fmla="*/ 0 h 497542"/>
                  <a:gd name="connsiteX2" fmla="*/ 981636 w 981636"/>
                  <a:gd name="connsiteY2" fmla="*/ 0 h 497542"/>
                  <a:gd name="connsiteX3" fmla="*/ 981636 w 981636"/>
                  <a:gd name="connsiteY3" fmla="*/ 13447 h 497542"/>
                  <a:gd name="connsiteX0" fmla="*/ 0 w 1116106"/>
                  <a:gd name="connsiteY0" fmla="*/ 578224 h 578224"/>
                  <a:gd name="connsiteX1" fmla="*/ 430306 w 1116106"/>
                  <a:gd name="connsiteY1" fmla="*/ 0 h 578224"/>
                  <a:gd name="connsiteX2" fmla="*/ 1116106 w 1116106"/>
                  <a:gd name="connsiteY2" fmla="*/ 0 h 578224"/>
                  <a:gd name="connsiteX3" fmla="*/ 1116106 w 1116106"/>
                  <a:gd name="connsiteY3" fmla="*/ 13447 h 578224"/>
                  <a:gd name="connsiteX0" fmla="*/ 0 w 1196788"/>
                  <a:gd name="connsiteY0" fmla="*/ 430306 h 430306"/>
                  <a:gd name="connsiteX1" fmla="*/ 510988 w 1196788"/>
                  <a:gd name="connsiteY1" fmla="*/ 0 h 430306"/>
                  <a:gd name="connsiteX2" fmla="*/ 1196788 w 1196788"/>
                  <a:gd name="connsiteY2" fmla="*/ 0 h 430306"/>
                  <a:gd name="connsiteX3" fmla="*/ 1196788 w 1196788"/>
                  <a:gd name="connsiteY3" fmla="*/ 13447 h 430306"/>
                  <a:gd name="connsiteX0" fmla="*/ 0 w 1196788"/>
                  <a:gd name="connsiteY0" fmla="*/ 497541 h 497541"/>
                  <a:gd name="connsiteX1" fmla="*/ 510988 w 1196788"/>
                  <a:gd name="connsiteY1" fmla="*/ 0 h 497541"/>
                  <a:gd name="connsiteX2" fmla="*/ 1196788 w 1196788"/>
                  <a:gd name="connsiteY2" fmla="*/ 0 h 497541"/>
                  <a:gd name="connsiteX3" fmla="*/ 1196788 w 1196788"/>
                  <a:gd name="connsiteY3" fmla="*/ 13447 h 497541"/>
                  <a:gd name="connsiteX0" fmla="*/ 0 w 1089211"/>
                  <a:gd name="connsiteY0" fmla="*/ 0 h 322729"/>
                  <a:gd name="connsiteX1" fmla="*/ 403411 w 1089211"/>
                  <a:gd name="connsiteY1" fmla="*/ 309282 h 322729"/>
                  <a:gd name="connsiteX2" fmla="*/ 1089211 w 1089211"/>
                  <a:gd name="connsiteY2" fmla="*/ 309282 h 322729"/>
                  <a:gd name="connsiteX3" fmla="*/ 1089211 w 1089211"/>
                  <a:gd name="connsiteY3" fmla="*/ 322729 h 3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211" h="322729">
                    <a:moveTo>
                      <a:pt x="0" y="0"/>
                    </a:moveTo>
                    <a:lnTo>
                      <a:pt x="403411" y="309282"/>
                    </a:lnTo>
                    <a:lnTo>
                      <a:pt x="1089211" y="309282"/>
                    </a:lnTo>
                    <a:lnTo>
                      <a:pt x="1089211" y="322729"/>
                    </a:lnTo>
                  </a:path>
                </a:pathLst>
              </a:cu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head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MH_Other_11"/>
              <p:cNvSpPr/>
              <p:nvPr>
                <p:custDataLst>
                  <p:tags r:id="rId11"/>
                </p:custDataLst>
              </p:nvPr>
            </p:nvSpPr>
            <p:spPr>
              <a:xfrm>
                <a:off x="4627563" y="4960938"/>
                <a:ext cx="576262" cy="549275"/>
              </a:xfrm>
              <a:custGeom>
                <a:avLst/>
                <a:gdLst>
                  <a:gd name="connsiteX0" fmla="*/ 0 w 1089212"/>
                  <a:gd name="connsiteY0" fmla="*/ 524436 h 524436"/>
                  <a:gd name="connsiteX1" fmla="*/ 403412 w 1089212"/>
                  <a:gd name="connsiteY1" fmla="*/ 0 h 524436"/>
                  <a:gd name="connsiteX2" fmla="*/ 1089212 w 1089212"/>
                  <a:gd name="connsiteY2" fmla="*/ 0 h 524436"/>
                  <a:gd name="connsiteX3" fmla="*/ 1089212 w 1089212"/>
                  <a:gd name="connsiteY3" fmla="*/ 13447 h 524436"/>
                  <a:gd name="connsiteX0" fmla="*/ 0 w 1075765"/>
                  <a:gd name="connsiteY0" fmla="*/ 820271 h 820271"/>
                  <a:gd name="connsiteX1" fmla="*/ 389965 w 1075765"/>
                  <a:gd name="connsiteY1" fmla="*/ 0 h 820271"/>
                  <a:gd name="connsiteX2" fmla="*/ 1075765 w 1075765"/>
                  <a:gd name="connsiteY2" fmla="*/ 0 h 820271"/>
                  <a:gd name="connsiteX3" fmla="*/ 1075765 w 1075765"/>
                  <a:gd name="connsiteY3" fmla="*/ 13447 h 820271"/>
                  <a:gd name="connsiteX0" fmla="*/ 0 w 981636"/>
                  <a:gd name="connsiteY0" fmla="*/ 497542 h 497542"/>
                  <a:gd name="connsiteX1" fmla="*/ 295836 w 981636"/>
                  <a:gd name="connsiteY1" fmla="*/ 0 h 497542"/>
                  <a:gd name="connsiteX2" fmla="*/ 981636 w 981636"/>
                  <a:gd name="connsiteY2" fmla="*/ 0 h 497542"/>
                  <a:gd name="connsiteX3" fmla="*/ 981636 w 981636"/>
                  <a:gd name="connsiteY3" fmla="*/ 13447 h 497542"/>
                  <a:gd name="connsiteX0" fmla="*/ 0 w 1116106"/>
                  <a:gd name="connsiteY0" fmla="*/ 578224 h 578224"/>
                  <a:gd name="connsiteX1" fmla="*/ 430306 w 1116106"/>
                  <a:gd name="connsiteY1" fmla="*/ 0 h 578224"/>
                  <a:gd name="connsiteX2" fmla="*/ 1116106 w 1116106"/>
                  <a:gd name="connsiteY2" fmla="*/ 0 h 578224"/>
                  <a:gd name="connsiteX3" fmla="*/ 1116106 w 1116106"/>
                  <a:gd name="connsiteY3" fmla="*/ 13447 h 578224"/>
                  <a:gd name="connsiteX0" fmla="*/ 0 w 1196788"/>
                  <a:gd name="connsiteY0" fmla="*/ 430306 h 430306"/>
                  <a:gd name="connsiteX1" fmla="*/ 510988 w 1196788"/>
                  <a:gd name="connsiteY1" fmla="*/ 0 h 430306"/>
                  <a:gd name="connsiteX2" fmla="*/ 1196788 w 1196788"/>
                  <a:gd name="connsiteY2" fmla="*/ 0 h 430306"/>
                  <a:gd name="connsiteX3" fmla="*/ 1196788 w 1196788"/>
                  <a:gd name="connsiteY3" fmla="*/ 13447 h 430306"/>
                  <a:gd name="connsiteX0" fmla="*/ 0 w 1196788"/>
                  <a:gd name="connsiteY0" fmla="*/ 497541 h 497541"/>
                  <a:gd name="connsiteX1" fmla="*/ 510988 w 1196788"/>
                  <a:gd name="connsiteY1" fmla="*/ 0 h 497541"/>
                  <a:gd name="connsiteX2" fmla="*/ 1196788 w 1196788"/>
                  <a:gd name="connsiteY2" fmla="*/ 0 h 497541"/>
                  <a:gd name="connsiteX3" fmla="*/ 1196788 w 1196788"/>
                  <a:gd name="connsiteY3" fmla="*/ 13447 h 497541"/>
                  <a:gd name="connsiteX0" fmla="*/ 0 w 1089211"/>
                  <a:gd name="connsiteY0" fmla="*/ 0 h 322729"/>
                  <a:gd name="connsiteX1" fmla="*/ 403411 w 1089211"/>
                  <a:gd name="connsiteY1" fmla="*/ 309282 h 322729"/>
                  <a:gd name="connsiteX2" fmla="*/ 1089211 w 1089211"/>
                  <a:gd name="connsiteY2" fmla="*/ 309282 h 322729"/>
                  <a:gd name="connsiteX3" fmla="*/ 1089211 w 1089211"/>
                  <a:gd name="connsiteY3" fmla="*/ 322729 h 322729"/>
                  <a:gd name="connsiteX0" fmla="*/ 0 w 860611"/>
                  <a:gd name="connsiteY0" fmla="*/ 0 h 820270"/>
                  <a:gd name="connsiteX1" fmla="*/ 174811 w 860611"/>
                  <a:gd name="connsiteY1" fmla="*/ 806823 h 820270"/>
                  <a:gd name="connsiteX2" fmla="*/ 860611 w 860611"/>
                  <a:gd name="connsiteY2" fmla="*/ 806823 h 820270"/>
                  <a:gd name="connsiteX3" fmla="*/ 860611 w 860611"/>
                  <a:gd name="connsiteY3" fmla="*/ 820270 h 82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0611" h="820270">
                    <a:moveTo>
                      <a:pt x="0" y="0"/>
                    </a:moveTo>
                    <a:lnTo>
                      <a:pt x="174811" y="806823"/>
                    </a:lnTo>
                    <a:lnTo>
                      <a:pt x="860611" y="806823"/>
                    </a:lnTo>
                    <a:lnTo>
                      <a:pt x="860611" y="820270"/>
                    </a:ln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head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MH_Other_12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2728913" y="4573588"/>
                <a:ext cx="811212" cy="350837"/>
              </a:xfrm>
              <a:custGeom>
                <a:avLst/>
                <a:gdLst>
                  <a:gd name="connsiteX0" fmla="*/ 0 w 1089212"/>
                  <a:gd name="connsiteY0" fmla="*/ 524436 h 524436"/>
                  <a:gd name="connsiteX1" fmla="*/ 403412 w 1089212"/>
                  <a:gd name="connsiteY1" fmla="*/ 0 h 524436"/>
                  <a:gd name="connsiteX2" fmla="*/ 1089212 w 1089212"/>
                  <a:gd name="connsiteY2" fmla="*/ 0 h 524436"/>
                  <a:gd name="connsiteX3" fmla="*/ 1089212 w 1089212"/>
                  <a:gd name="connsiteY3" fmla="*/ 13447 h 524436"/>
                  <a:gd name="connsiteX0" fmla="*/ 0 w 1075765"/>
                  <a:gd name="connsiteY0" fmla="*/ 820271 h 820271"/>
                  <a:gd name="connsiteX1" fmla="*/ 389965 w 1075765"/>
                  <a:gd name="connsiteY1" fmla="*/ 0 h 820271"/>
                  <a:gd name="connsiteX2" fmla="*/ 1075765 w 1075765"/>
                  <a:gd name="connsiteY2" fmla="*/ 0 h 820271"/>
                  <a:gd name="connsiteX3" fmla="*/ 1075765 w 1075765"/>
                  <a:gd name="connsiteY3" fmla="*/ 13447 h 820271"/>
                  <a:gd name="connsiteX0" fmla="*/ 0 w 981636"/>
                  <a:gd name="connsiteY0" fmla="*/ 497542 h 497542"/>
                  <a:gd name="connsiteX1" fmla="*/ 295836 w 981636"/>
                  <a:gd name="connsiteY1" fmla="*/ 0 h 497542"/>
                  <a:gd name="connsiteX2" fmla="*/ 981636 w 981636"/>
                  <a:gd name="connsiteY2" fmla="*/ 0 h 497542"/>
                  <a:gd name="connsiteX3" fmla="*/ 981636 w 981636"/>
                  <a:gd name="connsiteY3" fmla="*/ 13447 h 497542"/>
                  <a:gd name="connsiteX0" fmla="*/ 0 w 1116106"/>
                  <a:gd name="connsiteY0" fmla="*/ 578224 h 578224"/>
                  <a:gd name="connsiteX1" fmla="*/ 430306 w 1116106"/>
                  <a:gd name="connsiteY1" fmla="*/ 0 h 578224"/>
                  <a:gd name="connsiteX2" fmla="*/ 1116106 w 1116106"/>
                  <a:gd name="connsiteY2" fmla="*/ 0 h 578224"/>
                  <a:gd name="connsiteX3" fmla="*/ 1116106 w 1116106"/>
                  <a:gd name="connsiteY3" fmla="*/ 13447 h 578224"/>
                  <a:gd name="connsiteX0" fmla="*/ 0 w 1196788"/>
                  <a:gd name="connsiteY0" fmla="*/ 430306 h 430306"/>
                  <a:gd name="connsiteX1" fmla="*/ 510988 w 1196788"/>
                  <a:gd name="connsiteY1" fmla="*/ 0 h 430306"/>
                  <a:gd name="connsiteX2" fmla="*/ 1196788 w 1196788"/>
                  <a:gd name="connsiteY2" fmla="*/ 0 h 430306"/>
                  <a:gd name="connsiteX3" fmla="*/ 1196788 w 1196788"/>
                  <a:gd name="connsiteY3" fmla="*/ 13447 h 430306"/>
                  <a:gd name="connsiteX0" fmla="*/ 0 w 1196788"/>
                  <a:gd name="connsiteY0" fmla="*/ 497541 h 497541"/>
                  <a:gd name="connsiteX1" fmla="*/ 510988 w 1196788"/>
                  <a:gd name="connsiteY1" fmla="*/ 0 h 497541"/>
                  <a:gd name="connsiteX2" fmla="*/ 1196788 w 1196788"/>
                  <a:gd name="connsiteY2" fmla="*/ 0 h 497541"/>
                  <a:gd name="connsiteX3" fmla="*/ 1196788 w 1196788"/>
                  <a:gd name="connsiteY3" fmla="*/ 13447 h 497541"/>
                  <a:gd name="connsiteX0" fmla="*/ 0 w 1089211"/>
                  <a:gd name="connsiteY0" fmla="*/ 0 h 322729"/>
                  <a:gd name="connsiteX1" fmla="*/ 403411 w 1089211"/>
                  <a:gd name="connsiteY1" fmla="*/ 309282 h 322729"/>
                  <a:gd name="connsiteX2" fmla="*/ 1089211 w 1089211"/>
                  <a:gd name="connsiteY2" fmla="*/ 309282 h 322729"/>
                  <a:gd name="connsiteX3" fmla="*/ 1089211 w 1089211"/>
                  <a:gd name="connsiteY3" fmla="*/ 322729 h 322729"/>
                  <a:gd name="connsiteX0" fmla="*/ 0 w 860611"/>
                  <a:gd name="connsiteY0" fmla="*/ 0 h 820270"/>
                  <a:gd name="connsiteX1" fmla="*/ 174811 w 860611"/>
                  <a:gd name="connsiteY1" fmla="*/ 806823 h 820270"/>
                  <a:gd name="connsiteX2" fmla="*/ 860611 w 860611"/>
                  <a:gd name="connsiteY2" fmla="*/ 806823 h 820270"/>
                  <a:gd name="connsiteX3" fmla="*/ 860611 w 860611"/>
                  <a:gd name="connsiteY3" fmla="*/ 820270 h 820270"/>
                  <a:gd name="connsiteX0" fmla="*/ 0 w 1210235"/>
                  <a:gd name="connsiteY0" fmla="*/ 0 h 524435"/>
                  <a:gd name="connsiteX1" fmla="*/ 524435 w 1210235"/>
                  <a:gd name="connsiteY1" fmla="*/ 510988 h 524435"/>
                  <a:gd name="connsiteX2" fmla="*/ 1210235 w 1210235"/>
                  <a:gd name="connsiteY2" fmla="*/ 510988 h 524435"/>
                  <a:gd name="connsiteX3" fmla="*/ 1210235 w 1210235"/>
                  <a:gd name="connsiteY3" fmla="*/ 524435 h 524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0235" h="524435">
                    <a:moveTo>
                      <a:pt x="0" y="0"/>
                    </a:moveTo>
                    <a:lnTo>
                      <a:pt x="524435" y="510988"/>
                    </a:lnTo>
                    <a:lnTo>
                      <a:pt x="1210235" y="510988"/>
                    </a:lnTo>
                    <a:lnTo>
                      <a:pt x="1210235" y="524435"/>
                    </a:lnTo>
                  </a:path>
                </a:pathLst>
              </a:cu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MH_Other_13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2851150" y="2617788"/>
                <a:ext cx="928688" cy="576262"/>
              </a:xfrm>
              <a:custGeom>
                <a:avLst/>
                <a:gdLst>
                  <a:gd name="connsiteX0" fmla="*/ 0 w 1089212"/>
                  <a:gd name="connsiteY0" fmla="*/ 524436 h 524436"/>
                  <a:gd name="connsiteX1" fmla="*/ 403412 w 1089212"/>
                  <a:gd name="connsiteY1" fmla="*/ 0 h 524436"/>
                  <a:gd name="connsiteX2" fmla="*/ 1089212 w 1089212"/>
                  <a:gd name="connsiteY2" fmla="*/ 0 h 524436"/>
                  <a:gd name="connsiteX3" fmla="*/ 1089212 w 1089212"/>
                  <a:gd name="connsiteY3" fmla="*/ 13447 h 524436"/>
                  <a:gd name="connsiteX0" fmla="*/ 0 w 1075765"/>
                  <a:gd name="connsiteY0" fmla="*/ 820271 h 820271"/>
                  <a:gd name="connsiteX1" fmla="*/ 389965 w 1075765"/>
                  <a:gd name="connsiteY1" fmla="*/ 0 h 820271"/>
                  <a:gd name="connsiteX2" fmla="*/ 1075765 w 1075765"/>
                  <a:gd name="connsiteY2" fmla="*/ 0 h 820271"/>
                  <a:gd name="connsiteX3" fmla="*/ 1075765 w 1075765"/>
                  <a:gd name="connsiteY3" fmla="*/ 13447 h 820271"/>
                  <a:gd name="connsiteX0" fmla="*/ 0 w 981636"/>
                  <a:gd name="connsiteY0" fmla="*/ 497542 h 497542"/>
                  <a:gd name="connsiteX1" fmla="*/ 295836 w 981636"/>
                  <a:gd name="connsiteY1" fmla="*/ 0 h 497542"/>
                  <a:gd name="connsiteX2" fmla="*/ 981636 w 981636"/>
                  <a:gd name="connsiteY2" fmla="*/ 0 h 497542"/>
                  <a:gd name="connsiteX3" fmla="*/ 981636 w 981636"/>
                  <a:gd name="connsiteY3" fmla="*/ 13447 h 497542"/>
                  <a:gd name="connsiteX0" fmla="*/ 0 w 1116106"/>
                  <a:gd name="connsiteY0" fmla="*/ 578224 h 578224"/>
                  <a:gd name="connsiteX1" fmla="*/ 430306 w 1116106"/>
                  <a:gd name="connsiteY1" fmla="*/ 0 h 578224"/>
                  <a:gd name="connsiteX2" fmla="*/ 1116106 w 1116106"/>
                  <a:gd name="connsiteY2" fmla="*/ 0 h 578224"/>
                  <a:gd name="connsiteX3" fmla="*/ 1116106 w 1116106"/>
                  <a:gd name="connsiteY3" fmla="*/ 13447 h 578224"/>
                  <a:gd name="connsiteX0" fmla="*/ 0 w 1196788"/>
                  <a:gd name="connsiteY0" fmla="*/ 430306 h 430306"/>
                  <a:gd name="connsiteX1" fmla="*/ 510988 w 1196788"/>
                  <a:gd name="connsiteY1" fmla="*/ 0 h 430306"/>
                  <a:gd name="connsiteX2" fmla="*/ 1196788 w 1196788"/>
                  <a:gd name="connsiteY2" fmla="*/ 0 h 430306"/>
                  <a:gd name="connsiteX3" fmla="*/ 1196788 w 1196788"/>
                  <a:gd name="connsiteY3" fmla="*/ 13447 h 430306"/>
                  <a:gd name="connsiteX0" fmla="*/ 0 w 1196788"/>
                  <a:gd name="connsiteY0" fmla="*/ 497541 h 497541"/>
                  <a:gd name="connsiteX1" fmla="*/ 510988 w 1196788"/>
                  <a:gd name="connsiteY1" fmla="*/ 0 h 497541"/>
                  <a:gd name="connsiteX2" fmla="*/ 1196788 w 1196788"/>
                  <a:gd name="connsiteY2" fmla="*/ 0 h 497541"/>
                  <a:gd name="connsiteX3" fmla="*/ 1196788 w 1196788"/>
                  <a:gd name="connsiteY3" fmla="*/ 13447 h 497541"/>
                  <a:gd name="connsiteX0" fmla="*/ 0 w 1089211"/>
                  <a:gd name="connsiteY0" fmla="*/ 0 h 322729"/>
                  <a:gd name="connsiteX1" fmla="*/ 403411 w 1089211"/>
                  <a:gd name="connsiteY1" fmla="*/ 309282 h 322729"/>
                  <a:gd name="connsiteX2" fmla="*/ 1089211 w 1089211"/>
                  <a:gd name="connsiteY2" fmla="*/ 309282 h 322729"/>
                  <a:gd name="connsiteX3" fmla="*/ 1089211 w 1089211"/>
                  <a:gd name="connsiteY3" fmla="*/ 322729 h 322729"/>
                  <a:gd name="connsiteX0" fmla="*/ 0 w 860611"/>
                  <a:gd name="connsiteY0" fmla="*/ 0 h 820270"/>
                  <a:gd name="connsiteX1" fmla="*/ 174811 w 860611"/>
                  <a:gd name="connsiteY1" fmla="*/ 806823 h 820270"/>
                  <a:gd name="connsiteX2" fmla="*/ 860611 w 860611"/>
                  <a:gd name="connsiteY2" fmla="*/ 806823 h 820270"/>
                  <a:gd name="connsiteX3" fmla="*/ 860611 w 860611"/>
                  <a:gd name="connsiteY3" fmla="*/ 820270 h 820270"/>
                  <a:gd name="connsiteX0" fmla="*/ 0 w 1210235"/>
                  <a:gd name="connsiteY0" fmla="*/ 0 h 524435"/>
                  <a:gd name="connsiteX1" fmla="*/ 524435 w 1210235"/>
                  <a:gd name="connsiteY1" fmla="*/ 510988 h 524435"/>
                  <a:gd name="connsiteX2" fmla="*/ 1210235 w 1210235"/>
                  <a:gd name="connsiteY2" fmla="*/ 510988 h 524435"/>
                  <a:gd name="connsiteX3" fmla="*/ 1210235 w 1210235"/>
                  <a:gd name="connsiteY3" fmla="*/ 524435 h 524435"/>
                  <a:gd name="connsiteX0" fmla="*/ 0 w 1546411"/>
                  <a:gd name="connsiteY0" fmla="*/ 443753 h 443753"/>
                  <a:gd name="connsiteX1" fmla="*/ 860611 w 1546411"/>
                  <a:gd name="connsiteY1" fmla="*/ 0 h 443753"/>
                  <a:gd name="connsiteX2" fmla="*/ 1546411 w 1546411"/>
                  <a:gd name="connsiteY2" fmla="*/ 0 h 443753"/>
                  <a:gd name="connsiteX3" fmla="*/ 1546411 w 1546411"/>
                  <a:gd name="connsiteY3" fmla="*/ 13447 h 443753"/>
                  <a:gd name="connsiteX0" fmla="*/ 0 w 1385047"/>
                  <a:gd name="connsiteY0" fmla="*/ 860612 h 860612"/>
                  <a:gd name="connsiteX1" fmla="*/ 699247 w 1385047"/>
                  <a:gd name="connsiteY1" fmla="*/ 0 h 860612"/>
                  <a:gd name="connsiteX2" fmla="*/ 1385047 w 1385047"/>
                  <a:gd name="connsiteY2" fmla="*/ 0 h 860612"/>
                  <a:gd name="connsiteX3" fmla="*/ 1385047 w 1385047"/>
                  <a:gd name="connsiteY3" fmla="*/ 13447 h 86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047" h="860612">
                    <a:moveTo>
                      <a:pt x="0" y="860612"/>
                    </a:moveTo>
                    <a:lnTo>
                      <a:pt x="699247" y="0"/>
                    </a:lnTo>
                    <a:lnTo>
                      <a:pt x="1385047" y="0"/>
                    </a:lnTo>
                    <a:lnTo>
                      <a:pt x="1385047" y="13447"/>
                    </a:lnTo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MH_SubTitle_1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01688" y="2339975"/>
                <a:ext cx="2049462" cy="566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defRPr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申请评分模型</a:t>
                </a:r>
              </a:p>
            </p:txBody>
          </p:sp>
          <p:sp>
            <p:nvSpPr>
              <p:cNvPr id="22" name="MH_SubTitle_6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00088" y="4640263"/>
                <a:ext cx="2049462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defRPr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套现识别模型</a:t>
                </a:r>
              </a:p>
            </p:txBody>
          </p:sp>
          <p:sp>
            <p:nvSpPr>
              <p:cNvPr id="23" name="MH_SubTitle_2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656263" y="2271713"/>
                <a:ext cx="2047875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欺诈评分模型</a:t>
                </a:r>
              </a:p>
            </p:txBody>
          </p:sp>
          <p:sp>
            <p:nvSpPr>
              <p:cNvPr id="24" name="MH_SubTitle_4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980113" y="4506913"/>
                <a:ext cx="2047875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风险控制模型</a:t>
                </a:r>
              </a:p>
            </p:txBody>
          </p:sp>
          <p:sp>
            <p:nvSpPr>
              <p:cNvPr id="25" name="MH_SubTitle_3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245225" y="3011488"/>
                <a:ext cx="2047875" cy="566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 fontScale="70000" lnSpcReduction="200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虚拟交易识别模型</a:t>
                </a:r>
              </a:p>
            </p:txBody>
          </p:sp>
          <p:sp>
            <p:nvSpPr>
              <p:cNvPr id="26" name="MH_SubTitle_5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5238750" y="5214938"/>
                <a:ext cx="2047875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催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收评分模型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3779838" y="3216304"/>
              <a:ext cx="1362075" cy="943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风险控制模型体系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6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72930"/>
  <p:tag name="MH_LIBRARY" val="GRAPHIC"/>
  <p:tag name="MH_TYPE" val="SubTitle"/>
  <p:tag name="MH_ORDE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Title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2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SubTitle"/>
  <p:tag name="MH_ORDER" val="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SubTitle"/>
  <p:tag name="MH_ORDER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SubTitle"/>
  <p:tag name="MH_ORDER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SubTitle"/>
  <p:tag name="MH_ORDER" val="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SubTitle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SubTitle"/>
  <p:tag name="MH_ORDER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7140941"/>
  <p:tag name="MH_LIBRARY" val="GRAPHIC"/>
  <p:tag name="MH_TYPE" val="SubTitle"/>
  <p:tag name="MH_ORDER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7140941"/>
  <p:tag name="MH_LIBRARY" val="GRAPHIC"/>
  <p:tag name="MH_TYPE" val="SubTitle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7140941"/>
  <p:tag name="MH_LIBRARY" val="GRAPHIC"/>
  <p:tag name="MH_TYPE" val="SubTitle"/>
  <p:tag name="MH_ORDER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7140941"/>
  <p:tag name="MH_LIBRARY" val="GRAPHIC"/>
  <p:tag name="MH_TYPE" val="SubTitle"/>
  <p:tag name="MH_ORDER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27140941"/>
  <p:tag name="MH_LIBRARY" val="GRAPHIC"/>
  <p:tag name="MH_TYPE" val="SubTitle"/>
  <p:tag name="MH_ORD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1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Other"/>
  <p:tag name="MH_ORDER" val="1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SubTitle"/>
  <p:tag name="MH_ORDER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SubTitle"/>
  <p:tag name="MH_ORDER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SubTitle"/>
  <p:tag name="MH_ORDER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48"/>
  <p:tag name="MH_LIBRARY" val="GRAPHIC"/>
  <p:tag name="MH_TYPE" val="SubTitle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72930"/>
  <p:tag name="MH_LIBRARY" val="GRAPHIC"/>
  <p:tag name="MH_TYPE" val="SubTitle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Other"/>
  <p:tag name="MH_ORDER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SubTitle"/>
  <p:tag name="MH_ORDER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SubTitle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SubTitle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SubTitle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746"/>
  <p:tag name="MH_LIBRARY" val="GRAPHIC"/>
  <p:tag name="MH_TYPE" val="SubTitle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5520"/>
  <p:tag name="MH_LIBRARY" val="GRAPHIC"/>
  <p:tag name="MH_TYPE" val="Desc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72930"/>
  <p:tag name="MH_LIBRARY" val="GRAPHIC"/>
  <p:tag name="MH_TYPE" val="SubTitle"/>
  <p:tag name="MH_ORDER" val="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5520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5520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5520"/>
  <p:tag name="MH_LIBRARY" val="GRAPHIC"/>
  <p:tag name="MH_TYPE" val="Other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5520"/>
  <p:tag name="MH_LIBRARY" val="GRAPHIC"/>
  <p:tag name="MH_TYPE" val="SubTitl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5520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5520"/>
  <p:tag name="MH_LIBRARY" val="GRAPHIC"/>
  <p:tag name="MH_TYPE" val="SubTitle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5520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72930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72930"/>
  <p:tag name="MH_LIBRARY" val="GRAPHIC"/>
  <p:tag name="MH_TYPE" val="SubTitle"/>
  <p:tag name="MH_ORDER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1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1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72930"/>
  <p:tag name="MH_LIBRARY" val="GRAPHIC"/>
  <p:tag name="MH_TYPE" val="SubTitle"/>
  <p:tag name="MH_ORDER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2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72930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3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72930"/>
  <p:tag name="MH_LIBRARY" val="GRAPHIC"/>
  <p:tag name="MH_TYPE" val="SubTitl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Other"/>
  <p:tag name="MH_ORDER" val="4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SubTitle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SubTitle"/>
  <p:tag name="MH_ORDER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SubTitle"/>
  <p:tag name="MH_ORDER" val="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SubTitle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SubTitle"/>
  <p:tag name="MH_ORDER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64601"/>
  <p:tag name="MH_LIBRARY" val="GRAPHIC"/>
  <p:tag name="MH_TYPE" val="SubTitle"/>
  <p:tag name="MH_ORDER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72930"/>
  <p:tag name="MH_LIBRARY" val="GRAPHIC"/>
  <p:tag name="MH_TYPE" val="Other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717184423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1403</Words>
  <Application>Microsoft Office PowerPoint</Application>
  <PresentationFormat>自定义</PresentationFormat>
  <Paragraphs>266</Paragraphs>
  <Slides>19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目录</vt:lpstr>
      <vt:lpstr>公司业务及产品介绍</vt:lpstr>
      <vt:lpstr>面临的业务风险</vt:lpstr>
      <vt:lpstr>风控面临的挑战</vt:lpstr>
      <vt:lpstr>大数据驱动风控体系</vt:lpstr>
      <vt:lpstr>风控模型的四大发明</vt:lpstr>
      <vt:lpstr>四大发明-司南</vt:lpstr>
      <vt:lpstr>风险行为识别</vt:lpstr>
      <vt:lpstr>四大发明-火药</vt:lpstr>
      <vt:lpstr>风险定价—地址模型</vt:lpstr>
      <vt:lpstr>四大发明-活字</vt:lpstr>
      <vt:lpstr>身份特征画像</vt:lpstr>
      <vt:lpstr>四大发明-造纸</vt:lpstr>
      <vt:lpstr>风控模型的发展历史</vt:lpstr>
      <vt:lpstr>京东金融的风控大脑</vt:lpstr>
      <vt:lpstr>风控系统架构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Helpdesk</cp:lastModifiedBy>
  <cp:revision>94</cp:revision>
  <dcterms:created xsi:type="dcterms:W3CDTF">2017-12-08T01:09:27Z</dcterms:created>
  <dcterms:modified xsi:type="dcterms:W3CDTF">2017-12-22T08:53:37Z</dcterms:modified>
</cp:coreProperties>
</file>