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5"/>
  </p:notesMasterIdLst>
  <p:sldIdLst>
    <p:sldId id="256" r:id="rId2"/>
    <p:sldId id="263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58" r:id="rId11"/>
    <p:sldId id="259" r:id="rId12"/>
    <p:sldId id="260" r:id="rId13"/>
    <p:sldId id="261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2640" y="1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leaving nodes</c:v>
                </c:pt>
              </c:strCache>
            </c:strRef>
          </c:tx>
          <c:marker>
            <c:symbol val="none"/>
          </c:marker>
          <c:val>
            <c:numRef>
              <c:f>Blatt1!$B$2:$B$202</c:f>
              <c:numCache>
                <c:formatCode>General</c:formatCode>
                <c:ptCount val="201"/>
                <c:pt idx="0">
                  <c:v>0.995428820200261</c:v>
                </c:pt>
                <c:pt idx="1">
                  <c:v>0.999129299085764</c:v>
                </c:pt>
                <c:pt idx="2">
                  <c:v>0.999346974314323</c:v>
                </c:pt>
                <c:pt idx="3">
                  <c:v>0.999346974314323</c:v>
                </c:pt>
                <c:pt idx="4">
                  <c:v>0.999346974314323</c:v>
                </c:pt>
                <c:pt idx="5">
                  <c:v>0.989436619718309</c:v>
                </c:pt>
                <c:pt idx="6">
                  <c:v>0.998019366197183</c:v>
                </c:pt>
                <c:pt idx="7">
                  <c:v>0.999339788732394</c:v>
                </c:pt>
                <c:pt idx="8">
                  <c:v>0.999339788732394</c:v>
                </c:pt>
                <c:pt idx="9">
                  <c:v>0.999339788732394</c:v>
                </c:pt>
                <c:pt idx="10">
                  <c:v>0.983957219251337</c:v>
                </c:pt>
                <c:pt idx="11">
                  <c:v>0.997549019607843</c:v>
                </c:pt>
                <c:pt idx="12">
                  <c:v>0.999331550802139</c:v>
                </c:pt>
                <c:pt idx="13">
                  <c:v>0.999331550802139</c:v>
                </c:pt>
                <c:pt idx="14">
                  <c:v>0.999331550802139</c:v>
                </c:pt>
                <c:pt idx="15">
                  <c:v>0.989404869251578</c:v>
                </c:pt>
                <c:pt idx="16">
                  <c:v>0.999098286744815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0.992014601870864</c:v>
                </c:pt>
                <c:pt idx="21">
                  <c:v>0.999771845767739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0.990531177829099</c:v>
                </c:pt>
                <c:pt idx="26">
                  <c:v>0.999076212471131</c:v>
                </c:pt>
                <c:pt idx="27">
                  <c:v>0.999769053117782</c:v>
                </c:pt>
                <c:pt idx="28">
                  <c:v>0.999769053117782</c:v>
                </c:pt>
                <c:pt idx="29">
                  <c:v>0.999769053117782</c:v>
                </c:pt>
                <c:pt idx="30">
                  <c:v>0.986442262739597</c:v>
                </c:pt>
                <c:pt idx="31">
                  <c:v>0.99859747545582</c:v>
                </c:pt>
                <c:pt idx="32">
                  <c:v>0.999766245909303</c:v>
                </c:pt>
                <c:pt idx="33">
                  <c:v>0.999766245909303</c:v>
                </c:pt>
                <c:pt idx="34">
                  <c:v>0.999766245909303</c:v>
                </c:pt>
                <c:pt idx="35">
                  <c:v>0.989817665166942</c:v>
                </c:pt>
                <c:pt idx="36">
                  <c:v>0.998816007577551</c:v>
                </c:pt>
                <c:pt idx="37">
                  <c:v>0.99976320151551</c:v>
                </c:pt>
                <c:pt idx="38">
                  <c:v>0.99976320151551</c:v>
                </c:pt>
                <c:pt idx="39">
                  <c:v>0.99976320151551</c:v>
                </c:pt>
                <c:pt idx="40">
                  <c:v>0.990409973627427</c:v>
                </c:pt>
                <c:pt idx="41">
                  <c:v>0.996403740110285</c:v>
                </c:pt>
                <c:pt idx="42">
                  <c:v>0.997122992088228</c:v>
                </c:pt>
                <c:pt idx="43">
                  <c:v>0.997122992088228</c:v>
                </c:pt>
                <c:pt idx="44">
                  <c:v>0.997122992088228</c:v>
                </c:pt>
                <c:pt idx="45">
                  <c:v>0.992229237493929</c:v>
                </c:pt>
                <c:pt idx="46">
                  <c:v>0.996843127731908</c:v>
                </c:pt>
                <c:pt idx="47">
                  <c:v>0.997085964060223</c:v>
                </c:pt>
                <c:pt idx="48">
                  <c:v>0.997085964060223</c:v>
                </c:pt>
                <c:pt idx="49">
                  <c:v>0.997085964060223</c:v>
                </c:pt>
                <c:pt idx="50">
                  <c:v>0.986977886977887</c:v>
                </c:pt>
                <c:pt idx="51">
                  <c:v>0.995823095823095</c:v>
                </c:pt>
                <c:pt idx="52">
                  <c:v>0.996314496314496</c:v>
                </c:pt>
                <c:pt idx="53">
                  <c:v>0.996314496314496</c:v>
                </c:pt>
                <c:pt idx="54">
                  <c:v>0.996314496314496</c:v>
                </c:pt>
                <c:pt idx="55">
                  <c:v>0.987562189054726</c:v>
                </c:pt>
                <c:pt idx="56">
                  <c:v>0.992786069651741</c:v>
                </c:pt>
                <c:pt idx="57">
                  <c:v>0.993283582089552</c:v>
                </c:pt>
                <c:pt idx="58">
                  <c:v>0.993283582089552</c:v>
                </c:pt>
                <c:pt idx="59">
                  <c:v>0.993283582089552</c:v>
                </c:pt>
                <c:pt idx="60">
                  <c:v>0.975554435483871</c:v>
                </c:pt>
                <c:pt idx="61">
                  <c:v>0.992439516129032</c:v>
                </c:pt>
                <c:pt idx="62">
                  <c:v>0.993195564516129</c:v>
                </c:pt>
                <c:pt idx="63">
                  <c:v>0.993195564516129</c:v>
                </c:pt>
                <c:pt idx="64">
                  <c:v>0.993195564516129</c:v>
                </c:pt>
                <c:pt idx="65">
                  <c:v>0.981580966999232</c:v>
                </c:pt>
                <c:pt idx="66">
                  <c:v>0.990790483499616</c:v>
                </c:pt>
                <c:pt idx="67">
                  <c:v>0.993092862624712</c:v>
                </c:pt>
                <c:pt idx="68">
                  <c:v>0.993092862624712</c:v>
                </c:pt>
                <c:pt idx="69">
                  <c:v>0.993092862624712</c:v>
                </c:pt>
                <c:pt idx="70">
                  <c:v>0.983912817851582</c:v>
                </c:pt>
                <c:pt idx="71">
                  <c:v>0.99273482096523</c:v>
                </c:pt>
                <c:pt idx="72">
                  <c:v>0.992994291645044</c:v>
                </c:pt>
                <c:pt idx="73">
                  <c:v>0.992994291645044</c:v>
                </c:pt>
                <c:pt idx="74">
                  <c:v>0.992994291645044</c:v>
                </c:pt>
                <c:pt idx="75">
                  <c:v>0.987631578947368</c:v>
                </c:pt>
                <c:pt idx="76">
                  <c:v>0.992894736842105</c:v>
                </c:pt>
                <c:pt idx="77">
                  <c:v>0.993157894736842</c:v>
                </c:pt>
                <c:pt idx="78">
                  <c:v>0.993157894736842</c:v>
                </c:pt>
                <c:pt idx="79">
                  <c:v>0.993157894736842</c:v>
                </c:pt>
                <c:pt idx="80">
                  <c:v>0.980507343124165</c:v>
                </c:pt>
                <c:pt idx="81">
                  <c:v>0.991722296395193</c:v>
                </c:pt>
                <c:pt idx="82">
                  <c:v>0.99279038718291</c:v>
                </c:pt>
                <c:pt idx="83">
                  <c:v>0.99279038718291</c:v>
                </c:pt>
                <c:pt idx="84">
                  <c:v>0.99279038718291</c:v>
                </c:pt>
                <c:pt idx="85">
                  <c:v>0.974511930585683</c:v>
                </c:pt>
                <c:pt idx="86">
                  <c:v>0.990238611713665</c:v>
                </c:pt>
                <c:pt idx="87">
                  <c:v>0.992136659436008</c:v>
                </c:pt>
                <c:pt idx="88">
                  <c:v>0.992136659436008</c:v>
                </c:pt>
                <c:pt idx="89">
                  <c:v>0.992136659436008</c:v>
                </c:pt>
                <c:pt idx="90">
                  <c:v>0.980758658603628</c:v>
                </c:pt>
                <c:pt idx="91">
                  <c:v>0.989829576690489</c:v>
                </c:pt>
                <c:pt idx="92">
                  <c:v>0.989279824079164</c:v>
                </c:pt>
                <c:pt idx="93">
                  <c:v>0.989279824079164</c:v>
                </c:pt>
                <c:pt idx="94">
                  <c:v>0.989279824079164</c:v>
                </c:pt>
                <c:pt idx="95">
                  <c:v>0.981047937569676</c:v>
                </c:pt>
                <c:pt idx="96">
                  <c:v>0.98829431438127</c:v>
                </c:pt>
                <c:pt idx="97">
                  <c:v>0.989130434782608</c:v>
                </c:pt>
                <c:pt idx="98">
                  <c:v>0.989130434782608</c:v>
                </c:pt>
                <c:pt idx="99">
                  <c:v>0.989130434782608</c:v>
                </c:pt>
                <c:pt idx="100">
                  <c:v>0.989130434782608</c:v>
                </c:pt>
                <c:pt idx="101">
                  <c:v>0.989130434782608</c:v>
                </c:pt>
                <c:pt idx="102">
                  <c:v>0.989130434782608</c:v>
                </c:pt>
                <c:pt idx="103">
                  <c:v>0.989130434782608</c:v>
                </c:pt>
                <c:pt idx="104">
                  <c:v>0.989130434782608</c:v>
                </c:pt>
                <c:pt idx="105">
                  <c:v>0.989130434782608</c:v>
                </c:pt>
                <c:pt idx="106">
                  <c:v>0.989130434782608</c:v>
                </c:pt>
                <c:pt idx="107">
                  <c:v>0.989130434782608</c:v>
                </c:pt>
                <c:pt idx="108">
                  <c:v>0.989130434782608</c:v>
                </c:pt>
                <c:pt idx="109">
                  <c:v>0.989130434782608</c:v>
                </c:pt>
                <c:pt idx="110">
                  <c:v>0.989130434782608</c:v>
                </c:pt>
                <c:pt idx="111">
                  <c:v>0.989130434782608</c:v>
                </c:pt>
                <c:pt idx="112">
                  <c:v>0.989130434782608</c:v>
                </c:pt>
                <c:pt idx="113">
                  <c:v>0.989130434782608</c:v>
                </c:pt>
                <c:pt idx="114">
                  <c:v>0.989130434782608</c:v>
                </c:pt>
                <c:pt idx="115">
                  <c:v>0.989130434782608</c:v>
                </c:pt>
                <c:pt idx="116">
                  <c:v>0.991917502787068</c:v>
                </c:pt>
                <c:pt idx="117">
                  <c:v>0.991917502787068</c:v>
                </c:pt>
                <c:pt idx="118">
                  <c:v>0.991917502787068</c:v>
                </c:pt>
                <c:pt idx="119">
                  <c:v>0.991917502787068</c:v>
                </c:pt>
                <c:pt idx="120">
                  <c:v>0.991917502787068</c:v>
                </c:pt>
                <c:pt idx="121">
                  <c:v>0.991917502787068</c:v>
                </c:pt>
                <c:pt idx="122">
                  <c:v>0.992474916387959</c:v>
                </c:pt>
                <c:pt idx="123">
                  <c:v>0.992474916387959</c:v>
                </c:pt>
                <c:pt idx="124">
                  <c:v>0.992474916387959</c:v>
                </c:pt>
                <c:pt idx="125">
                  <c:v>0.992474916387959</c:v>
                </c:pt>
                <c:pt idx="126">
                  <c:v>0.994983277591973</c:v>
                </c:pt>
                <c:pt idx="127">
                  <c:v>0.994983277591973</c:v>
                </c:pt>
                <c:pt idx="128">
                  <c:v>0.994983277591973</c:v>
                </c:pt>
                <c:pt idx="129">
                  <c:v>0.994983277591973</c:v>
                </c:pt>
                <c:pt idx="130">
                  <c:v>0.994983277591973</c:v>
                </c:pt>
                <c:pt idx="131">
                  <c:v>0.994983277591973</c:v>
                </c:pt>
                <c:pt idx="132">
                  <c:v>0.994983277591973</c:v>
                </c:pt>
                <c:pt idx="133">
                  <c:v>0.994983277591973</c:v>
                </c:pt>
                <c:pt idx="134">
                  <c:v>0.994983277591973</c:v>
                </c:pt>
                <c:pt idx="135">
                  <c:v>0.994983277591973</c:v>
                </c:pt>
                <c:pt idx="136">
                  <c:v>0.994983277591973</c:v>
                </c:pt>
                <c:pt idx="137">
                  <c:v>0.994983277591973</c:v>
                </c:pt>
                <c:pt idx="138">
                  <c:v>0.994983277591973</c:v>
                </c:pt>
                <c:pt idx="139">
                  <c:v>0.994983277591973</c:v>
                </c:pt>
                <c:pt idx="140">
                  <c:v>0.994983277591973</c:v>
                </c:pt>
                <c:pt idx="141">
                  <c:v>0.994983277591973</c:v>
                </c:pt>
                <c:pt idx="142">
                  <c:v>0.994983277591973</c:v>
                </c:pt>
                <c:pt idx="143">
                  <c:v>0.994983277591973</c:v>
                </c:pt>
                <c:pt idx="144">
                  <c:v>0.994983277591973</c:v>
                </c:pt>
                <c:pt idx="145">
                  <c:v>0.994983277591973</c:v>
                </c:pt>
                <c:pt idx="146">
                  <c:v>0.994983277591973</c:v>
                </c:pt>
                <c:pt idx="147">
                  <c:v>0.995261984392419</c:v>
                </c:pt>
                <c:pt idx="148">
                  <c:v>0.995261984392419</c:v>
                </c:pt>
                <c:pt idx="149">
                  <c:v>0.995261984392419</c:v>
                </c:pt>
                <c:pt idx="150">
                  <c:v>0.995261984392419</c:v>
                </c:pt>
                <c:pt idx="151">
                  <c:v>0.995261984392419</c:v>
                </c:pt>
                <c:pt idx="152">
                  <c:v>0.995261984392419</c:v>
                </c:pt>
                <c:pt idx="153">
                  <c:v>0.995261984392419</c:v>
                </c:pt>
                <c:pt idx="154">
                  <c:v>0.995261984392419</c:v>
                </c:pt>
                <c:pt idx="155">
                  <c:v>0.995261984392419</c:v>
                </c:pt>
                <c:pt idx="156">
                  <c:v>0.995261984392419</c:v>
                </c:pt>
                <c:pt idx="157">
                  <c:v>0.995540691192865</c:v>
                </c:pt>
                <c:pt idx="158">
                  <c:v>0.995540691192865</c:v>
                </c:pt>
                <c:pt idx="159">
                  <c:v>0.995540691192865</c:v>
                </c:pt>
                <c:pt idx="160">
                  <c:v>0.995540691192865</c:v>
                </c:pt>
                <c:pt idx="161">
                  <c:v>0.995540691192865</c:v>
                </c:pt>
                <c:pt idx="162">
                  <c:v>0.995540691192865</c:v>
                </c:pt>
                <c:pt idx="163">
                  <c:v>0.995540691192865</c:v>
                </c:pt>
                <c:pt idx="164">
                  <c:v>0.995540691192865</c:v>
                </c:pt>
                <c:pt idx="165">
                  <c:v>0.995540691192865</c:v>
                </c:pt>
                <c:pt idx="166">
                  <c:v>0.995540691192865</c:v>
                </c:pt>
                <c:pt idx="167">
                  <c:v>0.995819397993311</c:v>
                </c:pt>
                <c:pt idx="168">
                  <c:v>0.995819397993311</c:v>
                </c:pt>
                <c:pt idx="169">
                  <c:v>0.995819397993311</c:v>
                </c:pt>
                <c:pt idx="170">
                  <c:v>0.995819397993311</c:v>
                </c:pt>
                <c:pt idx="171">
                  <c:v>0.995819397993311</c:v>
                </c:pt>
                <c:pt idx="172">
                  <c:v>0.995819397993311</c:v>
                </c:pt>
                <c:pt idx="173">
                  <c:v>0.995819397993311</c:v>
                </c:pt>
                <c:pt idx="174">
                  <c:v>0.995819397993311</c:v>
                </c:pt>
                <c:pt idx="175">
                  <c:v>0.995819397993311</c:v>
                </c:pt>
                <c:pt idx="176">
                  <c:v>0.995819397993311</c:v>
                </c:pt>
                <c:pt idx="177">
                  <c:v>0.996098104793756</c:v>
                </c:pt>
                <c:pt idx="178">
                  <c:v>0.996098104793756</c:v>
                </c:pt>
                <c:pt idx="179">
                  <c:v>0.996098104793756</c:v>
                </c:pt>
                <c:pt idx="180">
                  <c:v>0.996098104793756</c:v>
                </c:pt>
                <c:pt idx="181">
                  <c:v>0.996098104793756</c:v>
                </c:pt>
                <c:pt idx="182">
                  <c:v>0.996098104793756</c:v>
                </c:pt>
                <c:pt idx="183">
                  <c:v>0.996098104793756</c:v>
                </c:pt>
                <c:pt idx="184">
                  <c:v>0.996098104793756</c:v>
                </c:pt>
                <c:pt idx="185">
                  <c:v>0.996098104793756</c:v>
                </c:pt>
                <c:pt idx="186">
                  <c:v>0.996098104793756</c:v>
                </c:pt>
                <c:pt idx="187">
                  <c:v>0.996098104793756</c:v>
                </c:pt>
                <c:pt idx="188">
                  <c:v>0.996098104793756</c:v>
                </c:pt>
                <c:pt idx="189">
                  <c:v>0.996098104793756</c:v>
                </c:pt>
                <c:pt idx="190">
                  <c:v>0.996098104793756</c:v>
                </c:pt>
                <c:pt idx="191">
                  <c:v>0.996098104793756</c:v>
                </c:pt>
                <c:pt idx="192">
                  <c:v>0.996098104793756</c:v>
                </c:pt>
                <c:pt idx="193">
                  <c:v>0.996098104793756</c:v>
                </c:pt>
                <c:pt idx="194">
                  <c:v>0.996098104793756</c:v>
                </c:pt>
                <c:pt idx="195">
                  <c:v>0.996098104793756</c:v>
                </c:pt>
                <c:pt idx="196">
                  <c:v>0.996098104793756</c:v>
                </c:pt>
                <c:pt idx="197">
                  <c:v>0.996098104793756</c:v>
                </c:pt>
                <c:pt idx="198">
                  <c:v>0.996098104793756</c:v>
                </c:pt>
                <c:pt idx="199">
                  <c:v>0.996098104793756</c:v>
                </c:pt>
                <c:pt idx="200">
                  <c:v>0.996098104793756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failing nodes</c:v>
                </c:pt>
              </c:strCache>
            </c:strRef>
          </c:tx>
          <c:marker>
            <c:symbol val="none"/>
          </c:marker>
          <c:val>
            <c:numRef>
              <c:f>Blatt1!$C$2:$C$202</c:f>
              <c:numCache>
                <c:formatCode>General</c:formatCode>
                <c:ptCount val="201"/>
                <c:pt idx="0">
                  <c:v>0.985627177700348</c:v>
                </c:pt>
                <c:pt idx="1">
                  <c:v>0.986062717770034</c:v>
                </c:pt>
                <c:pt idx="2">
                  <c:v>0.98715156794425</c:v>
                </c:pt>
                <c:pt idx="3">
                  <c:v>0.98715156794425</c:v>
                </c:pt>
                <c:pt idx="4">
                  <c:v>0.98715156794425</c:v>
                </c:pt>
                <c:pt idx="5">
                  <c:v>0.978399823672029</c:v>
                </c:pt>
                <c:pt idx="6">
                  <c:v>0.979942693409742</c:v>
                </c:pt>
                <c:pt idx="7">
                  <c:v>0.981044743222393</c:v>
                </c:pt>
                <c:pt idx="8">
                  <c:v>0.981044743222393</c:v>
                </c:pt>
                <c:pt idx="9">
                  <c:v>0.981044743222393</c:v>
                </c:pt>
                <c:pt idx="10">
                  <c:v>0.971868720696584</c:v>
                </c:pt>
                <c:pt idx="11">
                  <c:v>0.972761777182406</c:v>
                </c:pt>
                <c:pt idx="12">
                  <c:v>0.973431569546773</c:v>
                </c:pt>
                <c:pt idx="13">
                  <c:v>0.978120116097343</c:v>
                </c:pt>
                <c:pt idx="14">
                  <c:v>0.978343380218798</c:v>
                </c:pt>
                <c:pt idx="15">
                  <c:v>0.968128390596745</c:v>
                </c:pt>
                <c:pt idx="16">
                  <c:v>0.968580470162748</c:v>
                </c:pt>
                <c:pt idx="17">
                  <c:v>0.969032549728752</c:v>
                </c:pt>
                <c:pt idx="18">
                  <c:v>0.969032549728752</c:v>
                </c:pt>
                <c:pt idx="19">
                  <c:v>0.969032549728752</c:v>
                </c:pt>
                <c:pt idx="20">
                  <c:v>0.962233920805676</c:v>
                </c:pt>
                <c:pt idx="21">
                  <c:v>0.96429388876173</c:v>
                </c:pt>
                <c:pt idx="22">
                  <c:v>0.96452277409018</c:v>
                </c:pt>
                <c:pt idx="23">
                  <c:v>0.96452277409018</c:v>
                </c:pt>
                <c:pt idx="24">
                  <c:v>0.965209430075532</c:v>
                </c:pt>
                <c:pt idx="25">
                  <c:v>0.964981447124304</c:v>
                </c:pt>
                <c:pt idx="26">
                  <c:v>0.9652133580705</c:v>
                </c:pt>
                <c:pt idx="27">
                  <c:v>0.9652133580705</c:v>
                </c:pt>
                <c:pt idx="28">
                  <c:v>0.9652133580705</c:v>
                </c:pt>
                <c:pt idx="29">
                  <c:v>0.9652133580705</c:v>
                </c:pt>
                <c:pt idx="30">
                  <c:v>0.946898496240601</c:v>
                </c:pt>
                <c:pt idx="31">
                  <c:v>0.947838345864661</c:v>
                </c:pt>
                <c:pt idx="32">
                  <c:v>0.948073308270676</c:v>
                </c:pt>
                <c:pt idx="33">
                  <c:v>0.948073308270676</c:v>
                </c:pt>
                <c:pt idx="34">
                  <c:v>0.948073308270676</c:v>
                </c:pt>
                <c:pt idx="35">
                  <c:v>0.936904761904761</c:v>
                </c:pt>
                <c:pt idx="36">
                  <c:v>0.939285714285714</c:v>
                </c:pt>
                <c:pt idx="37">
                  <c:v>0.942142857142857</c:v>
                </c:pt>
                <c:pt idx="38">
                  <c:v>0.942142857142857</c:v>
                </c:pt>
                <c:pt idx="39">
                  <c:v>0.945</c:v>
                </c:pt>
                <c:pt idx="40">
                  <c:v>0.9375</c:v>
                </c:pt>
                <c:pt idx="41">
                  <c:v>0.939671814671814</c:v>
                </c:pt>
                <c:pt idx="42">
                  <c:v>0.940637065637065</c:v>
                </c:pt>
                <c:pt idx="43">
                  <c:v>0.940878378378378</c:v>
                </c:pt>
                <c:pt idx="44">
                  <c:v>0.941843629343629</c:v>
                </c:pt>
                <c:pt idx="45">
                  <c:v>0.929095354523227</c:v>
                </c:pt>
                <c:pt idx="46">
                  <c:v>0.930317848410757</c:v>
                </c:pt>
                <c:pt idx="47">
                  <c:v>0.9320293398533</c:v>
                </c:pt>
                <c:pt idx="48">
                  <c:v>0.9320293398533</c:v>
                </c:pt>
                <c:pt idx="49">
                  <c:v>0.935941320293398</c:v>
                </c:pt>
                <c:pt idx="50">
                  <c:v>0.929846306395637</c:v>
                </c:pt>
                <c:pt idx="51">
                  <c:v>0.929846306395637</c:v>
                </c:pt>
                <c:pt idx="52">
                  <c:v>0.93108577094695</c:v>
                </c:pt>
                <c:pt idx="53">
                  <c:v>0.932077342588002</c:v>
                </c:pt>
                <c:pt idx="54">
                  <c:v>0.932077342588002</c:v>
                </c:pt>
                <c:pt idx="55">
                  <c:v>0.926093514328808</c:v>
                </c:pt>
                <c:pt idx="56">
                  <c:v>0.929864253393665</c:v>
                </c:pt>
                <c:pt idx="57">
                  <c:v>0.930115635997989</c:v>
                </c:pt>
                <c:pt idx="58">
                  <c:v>0.930115635997989</c:v>
                </c:pt>
                <c:pt idx="59">
                  <c:v>0.930115635997989</c:v>
                </c:pt>
                <c:pt idx="60">
                  <c:v>0.921374045801526</c:v>
                </c:pt>
                <c:pt idx="61">
                  <c:v>0.92442748091603</c:v>
                </c:pt>
                <c:pt idx="62">
                  <c:v>0.926972010178117</c:v>
                </c:pt>
                <c:pt idx="63">
                  <c:v>0.926972010178117</c:v>
                </c:pt>
                <c:pt idx="64">
                  <c:v>0.926972010178117</c:v>
                </c:pt>
                <c:pt idx="65">
                  <c:v>0.912819190095434</c:v>
                </c:pt>
                <c:pt idx="66">
                  <c:v>0.914108847046685</c:v>
                </c:pt>
                <c:pt idx="67">
                  <c:v>0.914624709827186</c:v>
                </c:pt>
                <c:pt idx="68">
                  <c:v>0.914624709827186</c:v>
                </c:pt>
                <c:pt idx="69">
                  <c:v>0.914624709827186</c:v>
                </c:pt>
                <c:pt idx="70">
                  <c:v>0.906903765690376</c:v>
                </c:pt>
                <c:pt idx="71">
                  <c:v>0.907949790794979</c:v>
                </c:pt>
                <c:pt idx="72">
                  <c:v>0.910564853556485</c:v>
                </c:pt>
                <c:pt idx="73">
                  <c:v>0.910826359832635</c:v>
                </c:pt>
                <c:pt idx="74">
                  <c:v>0.910826359832635</c:v>
                </c:pt>
                <c:pt idx="75">
                  <c:v>0.909355950172276</c:v>
                </c:pt>
                <c:pt idx="76">
                  <c:v>0.909886032335012</c:v>
                </c:pt>
                <c:pt idx="77">
                  <c:v>0.909886032335012</c:v>
                </c:pt>
                <c:pt idx="78">
                  <c:v>0.911476278823217</c:v>
                </c:pt>
                <c:pt idx="79">
                  <c:v>0.911741319904585</c:v>
                </c:pt>
                <c:pt idx="80">
                  <c:v>0.906720430107526</c:v>
                </c:pt>
                <c:pt idx="81">
                  <c:v>0.91505376344086</c:v>
                </c:pt>
                <c:pt idx="82">
                  <c:v>0.91505376344086</c:v>
                </c:pt>
                <c:pt idx="83">
                  <c:v>0.91505376344086</c:v>
                </c:pt>
                <c:pt idx="84">
                  <c:v>0.91505376344086</c:v>
                </c:pt>
                <c:pt idx="85">
                  <c:v>0.907801418439716</c:v>
                </c:pt>
                <c:pt idx="86">
                  <c:v>0.912711402073104</c:v>
                </c:pt>
                <c:pt idx="87">
                  <c:v>0.912711402073104</c:v>
                </c:pt>
                <c:pt idx="88">
                  <c:v>0.912711402073104</c:v>
                </c:pt>
                <c:pt idx="89">
                  <c:v>0.912711402073104</c:v>
                </c:pt>
                <c:pt idx="90">
                  <c:v>0.902600996126176</c:v>
                </c:pt>
                <c:pt idx="91">
                  <c:v>0.90453790813503</c:v>
                </c:pt>
                <c:pt idx="92">
                  <c:v>0.90453790813503</c:v>
                </c:pt>
                <c:pt idx="93">
                  <c:v>0.914499169894853</c:v>
                </c:pt>
                <c:pt idx="94">
                  <c:v>0.915052573325954</c:v>
                </c:pt>
                <c:pt idx="95">
                  <c:v>0.907636159460977</c:v>
                </c:pt>
                <c:pt idx="96">
                  <c:v>0.908478382930937</c:v>
                </c:pt>
                <c:pt idx="97">
                  <c:v>0.909601347557552</c:v>
                </c:pt>
                <c:pt idx="98">
                  <c:v>0.912970241437394</c:v>
                </c:pt>
                <c:pt idx="99">
                  <c:v>0.913250982594048</c:v>
                </c:pt>
                <c:pt idx="100">
                  <c:v>0.913250982594048</c:v>
                </c:pt>
                <c:pt idx="101">
                  <c:v>0.915216170690623</c:v>
                </c:pt>
                <c:pt idx="102">
                  <c:v>0.91577765300393</c:v>
                </c:pt>
                <c:pt idx="103">
                  <c:v>0.91577765300393</c:v>
                </c:pt>
                <c:pt idx="104">
                  <c:v>0.91577765300393</c:v>
                </c:pt>
                <c:pt idx="105">
                  <c:v>0.91970802919708</c:v>
                </c:pt>
                <c:pt idx="106">
                  <c:v>0.92055025266704</c:v>
                </c:pt>
                <c:pt idx="107">
                  <c:v>0.920830993823694</c:v>
                </c:pt>
                <c:pt idx="108">
                  <c:v>0.920830993823694</c:v>
                </c:pt>
                <c:pt idx="109">
                  <c:v>0.920830993823694</c:v>
                </c:pt>
                <c:pt idx="110">
                  <c:v>0.921111734980348</c:v>
                </c:pt>
                <c:pt idx="111">
                  <c:v>0.921111734980348</c:v>
                </c:pt>
                <c:pt idx="112">
                  <c:v>0.921111734980348</c:v>
                </c:pt>
                <c:pt idx="113">
                  <c:v>0.924199887703537</c:v>
                </c:pt>
                <c:pt idx="114">
                  <c:v>0.925042111173498</c:v>
                </c:pt>
                <c:pt idx="115">
                  <c:v>0.925042111173498</c:v>
                </c:pt>
                <c:pt idx="116">
                  <c:v>0.925322852330151</c:v>
                </c:pt>
                <c:pt idx="117">
                  <c:v>0.925603593486805</c:v>
                </c:pt>
                <c:pt idx="118">
                  <c:v>0.925603593486805</c:v>
                </c:pt>
                <c:pt idx="119">
                  <c:v>0.925603593486805</c:v>
                </c:pt>
                <c:pt idx="120">
                  <c:v>0.925603593486805</c:v>
                </c:pt>
                <c:pt idx="121">
                  <c:v>0.925884334643458</c:v>
                </c:pt>
                <c:pt idx="122">
                  <c:v>0.926165075800112</c:v>
                </c:pt>
                <c:pt idx="123">
                  <c:v>0.926165075800112</c:v>
                </c:pt>
                <c:pt idx="124">
                  <c:v>0.926165075800112</c:v>
                </c:pt>
                <c:pt idx="125">
                  <c:v>0.926445816956765</c:v>
                </c:pt>
                <c:pt idx="126">
                  <c:v>0.927288040426726</c:v>
                </c:pt>
                <c:pt idx="127">
                  <c:v>0.92756878158338</c:v>
                </c:pt>
                <c:pt idx="128">
                  <c:v>0.927849522740033</c:v>
                </c:pt>
                <c:pt idx="129">
                  <c:v>0.927849522740033</c:v>
                </c:pt>
                <c:pt idx="130">
                  <c:v>0.927849522740033</c:v>
                </c:pt>
                <c:pt idx="131">
                  <c:v>0.927849522740033</c:v>
                </c:pt>
                <c:pt idx="132">
                  <c:v>0.927849522740033</c:v>
                </c:pt>
                <c:pt idx="133">
                  <c:v>0.927849522740033</c:v>
                </c:pt>
                <c:pt idx="134">
                  <c:v>0.927849522740033</c:v>
                </c:pt>
                <c:pt idx="135">
                  <c:v>0.927849522740033</c:v>
                </c:pt>
                <c:pt idx="136">
                  <c:v>0.92841100505334</c:v>
                </c:pt>
                <c:pt idx="137">
                  <c:v>0.92841100505334</c:v>
                </c:pt>
                <c:pt idx="138">
                  <c:v>0.928691746209994</c:v>
                </c:pt>
                <c:pt idx="139">
                  <c:v>0.929253228523301</c:v>
                </c:pt>
                <c:pt idx="140">
                  <c:v>0.93149915777653</c:v>
                </c:pt>
                <c:pt idx="141">
                  <c:v>0.932902863559797</c:v>
                </c:pt>
                <c:pt idx="142">
                  <c:v>0.932902863559797</c:v>
                </c:pt>
                <c:pt idx="143">
                  <c:v>0.932902863559797</c:v>
                </c:pt>
                <c:pt idx="144">
                  <c:v>0.932902863559797</c:v>
                </c:pt>
                <c:pt idx="145">
                  <c:v>0.932902863559797</c:v>
                </c:pt>
                <c:pt idx="146">
                  <c:v>0.933183604716451</c:v>
                </c:pt>
                <c:pt idx="147">
                  <c:v>0.933183604716451</c:v>
                </c:pt>
                <c:pt idx="148">
                  <c:v>0.933183604716451</c:v>
                </c:pt>
                <c:pt idx="149">
                  <c:v>0.933183604716451</c:v>
                </c:pt>
                <c:pt idx="150">
                  <c:v>0.933183604716451</c:v>
                </c:pt>
                <c:pt idx="151">
                  <c:v>0.934306569343065</c:v>
                </c:pt>
                <c:pt idx="152">
                  <c:v>0.937394722066255</c:v>
                </c:pt>
                <c:pt idx="153">
                  <c:v>0.937394722066255</c:v>
                </c:pt>
                <c:pt idx="154">
                  <c:v>0.937394722066255</c:v>
                </c:pt>
                <c:pt idx="155">
                  <c:v>0.937675463222908</c:v>
                </c:pt>
                <c:pt idx="156">
                  <c:v>0.938236945536215</c:v>
                </c:pt>
                <c:pt idx="157">
                  <c:v>0.938236945536215</c:v>
                </c:pt>
                <c:pt idx="158">
                  <c:v>0.938236945536215</c:v>
                </c:pt>
                <c:pt idx="159">
                  <c:v>0.938236945536215</c:v>
                </c:pt>
                <c:pt idx="160">
                  <c:v>0.938236945536215</c:v>
                </c:pt>
                <c:pt idx="161">
                  <c:v>0.938798427849522</c:v>
                </c:pt>
                <c:pt idx="162">
                  <c:v>0.938798427849522</c:v>
                </c:pt>
                <c:pt idx="163">
                  <c:v>0.94020213363279</c:v>
                </c:pt>
                <c:pt idx="164">
                  <c:v>0.94413250982594</c:v>
                </c:pt>
                <c:pt idx="165">
                  <c:v>0.94413250982594</c:v>
                </c:pt>
                <c:pt idx="166">
                  <c:v>0.944974733295901</c:v>
                </c:pt>
                <c:pt idx="167">
                  <c:v>0.944974733295901</c:v>
                </c:pt>
                <c:pt idx="168">
                  <c:v>0.944974733295901</c:v>
                </c:pt>
                <c:pt idx="169">
                  <c:v>0.944974733295901</c:v>
                </c:pt>
                <c:pt idx="170">
                  <c:v>0.944974733295901</c:v>
                </c:pt>
                <c:pt idx="171">
                  <c:v>0.944974733295901</c:v>
                </c:pt>
                <c:pt idx="172">
                  <c:v>0.944974733295901</c:v>
                </c:pt>
                <c:pt idx="173">
                  <c:v>0.944974733295901</c:v>
                </c:pt>
                <c:pt idx="174">
                  <c:v>0.944974733295901</c:v>
                </c:pt>
                <c:pt idx="175">
                  <c:v>0.945816956765861</c:v>
                </c:pt>
                <c:pt idx="176">
                  <c:v>0.953116226838854</c:v>
                </c:pt>
                <c:pt idx="177">
                  <c:v>0.953116226838854</c:v>
                </c:pt>
                <c:pt idx="178">
                  <c:v>0.953116226838854</c:v>
                </c:pt>
                <c:pt idx="179">
                  <c:v>0.953116226838854</c:v>
                </c:pt>
                <c:pt idx="180">
                  <c:v>0.953116226838854</c:v>
                </c:pt>
                <c:pt idx="181">
                  <c:v>0.953116226838854</c:v>
                </c:pt>
                <c:pt idx="182">
                  <c:v>0.953116226838854</c:v>
                </c:pt>
                <c:pt idx="183">
                  <c:v>0.953116226838854</c:v>
                </c:pt>
                <c:pt idx="184">
                  <c:v>0.953116226838854</c:v>
                </c:pt>
                <c:pt idx="185">
                  <c:v>0.953116226838854</c:v>
                </c:pt>
                <c:pt idx="186">
                  <c:v>0.953396967995508</c:v>
                </c:pt>
                <c:pt idx="187">
                  <c:v>0.953396967995508</c:v>
                </c:pt>
                <c:pt idx="188">
                  <c:v>0.953396967995508</c:v>
                </c:pt>
                <c:pt idx="189">
                  <c:v>0.954519932622122</c:v>
                </c:pt>
                <c:pt idx="190">
                  <c:v>0.954519932622122</c:v>
                </c:pt>
                <c:pt idx="191">
                  <c:v>0.954519932622122</c:v>
                </c:pt>
                <c:pt idx="192">
                  <c:v>0.954519932622122</c:v>
                </c:pt>
                <c:pt idx="193">
                  <c:v>0.954519932622122</c:v>
                </c:pt>
                <c:pt idx="194">
                  <c:v>0.954519932622122</c:v>
                </c:pt>
                <c:pt idx="195">
                  <c:v>0.954519932622122</c:v>
                </c:pt>
                <c:pt idx="196">
                  <c:v>0.955362156092083</c:v>
                </c:pt>
                <c:pt idx="197">
                  <c:v>0.955362156092083</c:v>
                </c:pt>
                <c:pt idx="198">
                  <c:v>0.955362156092083</c:v>
                </c:pt>
                <c:pt idx="199">
                  <c:v>0.955362156092083</c:v>
                </c:pt>
                <c:pt idx="200">
                  <c:v>0.956765861875351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0397272"/>
        <c:axId val="1900517016"/>
      </c:lineChart>
      <c:catAx>
        <c:axId val="1900397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Time [s]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0517016"/>
        <c:crosses val="autoZero"/>
        <c:auto val="1"/>
        <c:lblAlgn val="ctr"/>
        <c:lblOffset val="100"/>
        <c:tickLblSkip val="50"/>
        <c:tickMarkSkip val="50"/>
        <c:noMultiLvlLbl val="0"/>
      </c:catAx>
      <c:valAx>
        <c:axId val="1900517016"/>
        <c:scaling>
          <c:orientation val="minMax"/>
          <c:max val="1.01"/>
          <c:min val="0.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DHT </a:t>
                </a:r>
                <a:r>
                  <a:rPr lang="de-DE" dirty="0" err="1" smtClean="0"/>
                  <a:t>health</a:t>
                </a:r>
                <a:endParaRPr lang="de-DE" dirty="0" smtClean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0397272"/>
        <c:crossesAt val="0.0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1node</c:v>
                </c:pt>
              </c:strCache>
            </c:strRef>
          </c:tx>
          <c:marker>
            <c:symbol val="none"/>
          </c:marker>
          <c:cat>
            <c:numRef>
              <c:f>Blatt1!$A$2:$A$352</c:f>
              <c:numCache>
                <c:formatCode>General</c:formatCode>
                <c:ptCount val="3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  <c:pt idx="295">
                  <c:v>295.0</c:v>
                </c:pt>
                <c:pt idx="296">
                  <c:v>296.0</c:v>
                </c:pt>
                <c:pt idx="297">
                  <c:v>297.0</c:v>
                </c:pt>
                <c:pt idx="298">
                  <c:v>298.0</c:v>
                </c:pt>
                <c:pt idx="299">
                  <c:v>299.0</c:v>
                </c:pt>
                <c:pt idx="300">
                  <c:v>300.0</c:v>
                </c:pt>
                <c:pt idx="301">
                  <c:v>301.0</c:v>
                </c:pt>
                <c:pt idx="302">
                  <c:v>302.0</c:v>
                </c:pt>
                <c:pt idx="303">
                  <c:v>303.0</c:v>
                </c:pt>
                <c:pt idx="304">
                  <c:v>304.0</c:v>
                </c:pt>
                <c:pt idx="305">
                  <c:v>305.0</c:v>
                </c:pt>
                <c:pt idx="306">
                  <c:v>306.0</c:v>
                </c:pt>
                <c:pt idx="307">
                  <c:v>307.0</c:v>
                </c:pt>
                <c:pt idx="308">
                  <c:v>308.0</c:v>
                </c:pt>
                <c:pt idx="309">
                  <c:v>309.0</c:v>
                </c:pt>
                <c:pt idx="310">
                  <c:v>310.0</c:v>
                </c:pt>
                <c:pt idx="311">
                  <c:v>311.0</c:v>
                </c:pt>
                <c:pt idx="312">
                  <c:v>312.0</c:v>
                </c:pt>
                <c:pt idx="313">
                  <c:v>313.0</c:v>
                </c:pt>
                <c:pt idx="314">
                  <c:v>314.0</c:v>
                </c:pt>
                <c:pt idx="315">
                  <c:v>315.0</c:v>
                </c:pt>
                <c:pt idx="316">
                  <c:v>316.0</c:v>
                </c:pt>
                <c:pt idx="317">
                  <c:v>317.0</c:v>
                </c:pt>
                <c:pt idx="318">
                  <c:v>318.0</c:v>
                </c:pt>
                <c:pt idx="319">
                  <c:v>319.0</c:v>
                </c:pt>
                <c:pt idx="320">
                  <c:v>320.0</c:v>
                </c:pt>
                <c:pt idx="321">
                  <c:v>321.0</c:v>
                </c:pt>
                <c:pt idx="322">
                  <c:v>322.0</c:v>
                </c:pt>
                <c:pt idx="323">
                  <c:v>323.0</c:v>
                </c:pt>
                <c:pt idx="324">
                  <c:v>324.0</c:v>
                </c:pt>
                <c:pt idx="325">
                  <c:v>325.0</c:v>
                </c:pt>
                <c:pt idx="326">
                  <c:v>326.0</c:v>
                </c:pt>
                <c:pt idx="327">
                  <c:v>327.0</c:v>
                </c:pt>
                <c:pt idx="328">
                  <c:v>328.0</c:v>
                </c:pt>
                <c:pt idx="329">
                  <c:v>329.0</c:v>
                </c:pt>
                <c:pt idx="330">
                  <c:v>330.0</c:v>
                </c:pt>
                <c:pt idx="331">
                  <c:v>331.0</c:v>
                </c:pt>
                <c:pt idx="332">
                  <c:v>332.0</c:v>
                </c:pt>
                <c:pt idx="333">
                  <c:v>333.0</c:v>
                </c:pt>
                <c:pt idx="334">
                  <c:v>334.0</c:v>
                </c:pt>
                <c:pt idx="335">
                  <c:v>335.0</c:v>
                </c:pt>
                <c:pt idx="336">
                  <c:v>336.0</c:v>
                </c:pt>
                <c:pt idx="337">
                  <c:v>337.0</c:v>
                </c:pt>
                <c:pt idx="338">
                  <c:v>338.0</c:v>
                </c:pt>
                <c:pt idx="339">
                  <c:v>339.0</c:v>
                </c:pt>
                <c:pt idx="340">
                  <c:v>340.0</c:v>
                </c:pt>
                <c:pt idx="341">
                  <c:v>341.0</c:v>
                </c:pt>
                <c:pt idx="342">
                  <c:v>342.0</c:v>
                </c:pt>
                <c:pt idx="343">
                  <c:v>343.0</c:v>
                </c:pt>
                <c:pt idx="344">
                  <c:v>344.0</c:v>
                </c:pt>
                <c:pt idx="345">
                  <c:v>345.0</c:v>
                </c:pt>
                <c:pt idx="346">
                  <c:v>346.0</c:v>
                </c:pt>
                <c:pt idx="347">
                  <c:v>347.0</c:v>
                </c:pt>
                <c:pt idx="348">
                  <c:v>348.0</c:v>
                </c:pt>
                <c:pt idx="349">
                  <c:v>349.0</c:v>
                </c:pt>
                <c:pt idx="350">
                  <c:v>350.0</c:v>
                </c:pt>
              </c:numCache>
            </c:numRef>
          </c:cat>
          <c:val>
            <c:numRef>
              <c:f>Blatt1!$B$2:$B$352</c:f>
              <c:numCache>
                <c:formatCode>General</c:formatCode>
                <c:ptCount val="351"/>
                <c:pt idx="0">
                  <c:v>0.0</c:v>
                </c:pt>
                <c:pt idx="1">
                  <c:v>16.643</c:v>
                </c:pt>
                <c:pt idx="2">
                  <c:v>8.3215</c:v>
                </c:pt>
                <c:pt idx="3">
                  <c:v>5.547666666666667</c:v>
                </c:pt>
                <c:pt idx="4">
                  <c:v>4.16075</c:v>
                </c:pt>
                <c:pt idx="5">
                  <c:v>6.337</c:v>
                </c:pt>
                <c:pt idx="6">
                  <c:v>1.427458333333333</c:v>
                </c:pt>
                <c:pt idx="7">
                  <c:v>1.2285</c:v>
                </c:pt>
                <c:pt idx="8">
                  <c:v>1.0749375</c:v>
                </c:pt>
                <c:pt idx="9">
                  <c:v>0.9555</c:v>
                </c:pt>
                <c:pt idx="10">
                  <c:v>1.246975</c:v>
                </c:pt>
                <c:pt idx="11">
                  <c:v>0.61825</c:v>
                </c:pt>
                <c:pt idx="12">
                  <c:v>0.567489583333333</c:v>
                </c:pt>
                <c:pt idx="13">
                  <c:v>0.523836538461538</c:v>
                </c:pt>
                <c:pt idx="14">
                  <c:v>0.486419642857143</c:v>
                </c:pt>
                <c:pt idx="15">
                  <c:v>0.583016666666667</c:v>
                </c:pt>
                <c:pt idx="16">
                  <c:v>0.370658653846154</c:v>
                </c:pt>
                <c:pt idx="17">
                  <c:v>0.269362229102167</c:v>
                </c:pt>
                <c:pt idx="18">
                  <c:v>0.262309941520468</c:v>
                </c:pt>
                <c:pt idx="19">
                  <c:v>0.248504155124654</c:v>
                </c:pt>
                <c:pt idx="20">
                  <c:v>0.278157894736842</c:v>
                </c:pt>
                <c:pt idx="21">
                  <c:v>0.188675883256528</c:v>
                </c:pt>
                <c:pt idx="22">
                  <c:v>0.191688131313131</c:v>
                </c:pt>
                <c:pt idx="23">
                  <c:v>0.186078502415459</c:v>
                </c:pt>
                <c:pt idx="24">
                  <c:v>0.178325231481481</c:v>
                </c:pt>
                <c:pt idx="25">
                  <c:v>0.18836</c:v>
                </c:pt>
                <c:pt idx="26">
                  <c:v>0.148699519230769</c:v>
                </c:pt>
                <c:pt idx="27">
                  <c:v>0.167560269360269</c:v>
                </c:pt>
                <c:pt idx="28">
                  <c:v>0.165413636363636</c:v>
                </c:pt>
                <c:pt idx="29">
                  <c:v>0.16414921630094</c:v>
                </c:pt>
                <c:pt idx="30">
                  <c:v>0.17075696969697</c:v>
                </c:pt>
                <c:pt idx="31">
                  <c:v>0.146325426944972</c:v>
                </c:pt>
                <c:pt idx="32">
                  <c:v>0.158460763888889</c:v>
                </c:pt>
                <c:pt idx="33">
                  <c:v>0.175100336700337</c:v>
                </c:pt>
                <c:pt idx="34">
                  <c:v>0.170093464052288</c:v>
                </c:pt>
                <c:pt idx="35">
                  <c:v>0.169801904761905</c:v>
                </c:pt>
                <c:pt idx="36">
                  <c:v>0.144178075396825</c:v>
                </c:pt>
                <c:pt idx="37">
                  <c:v>0.170772032902468</c:v>
                </c:pt>
                <c:pt idx="38">
                  <c:v>0.195788913773796</c:v>
                </c:pt>
                <c:pt idx="39">
                  <c:v>0.193027641389343</c:v>
                </c:pt>
                <c:pt idx="40">
                  <c:v>0.190520035460993</c:v>
                </c:pt>
                <c:pt idx="41">
                  <c:v>0.177118067422712</c:v>
                </c:pt>
                <c:pt idx="42">
                  <c:v>0.190598947116535</c:v>
                </c:pt>
                <c:pt idx="43">
                  <c:v>0.232510246373475</c:v>
                </c:pt>
                <c:pt idx="44">
                  <c:v>0.230666516651665</c:v>
                </c:pt>
                <c:pt idx="45">
                  <c:v>0.226713201320132</c:v>
                </c:pt>
                <c:pt idx="46">
                  <c:v>0.211572598584429</c:v>
                </c:pt>
                <c:pt idx="47">
                  <c:v>0.209454848140328</c:v>
                </c:pt>
                <c:pt idx="48">
                  <c:v>0.256981594611529</c:v>
                </c:pt>
                <c:pt idx="49">
                  <c:v>0.255431410158048</c:v>
                </c:pt>
                <c:pt idx="50">
                  <c:v>0.250983233082707</c:v>
                </c:pt>
                <c:pt idx="51">
                  <c:v>0.240653903743316</c:v>
                </c:pt>
                <c:pt idx="52">
                  <c:v>0.22899140625</c:v>
                </c:pt>
                <c:pt idx="53">
                  <c:v>0.277627030724505</c:v>
                </c:pt>
                <c:pt idx="54">
                  <c:v>0.290523889448361</c:v>
                </c:pt>
                <c:pt idx="55">
                  <c:v>0.285699752815161</c:v>
                </c:pt>
                <c:pt idx="56">
                  <c:v>0.278412473347548</c:v>
                </c:pt>
                <c:pt idx="57">
                  <c:v>0.256341514407781</c:v>
                </c:pt>
                <c:pt idx="58">
                  <c:v>0.297917896115233</c:v>
                </c:pt>
                <c:pt idx="59">
                  <c:v>0.304871830079382</c:v>
                </c:pt>
                <c:pt idx="60">
                  <c:v>0.30001641350211</c:v>
                </c:pt>
                <c:pt idx="61">
                  <c:v>0.29327955133736</c:v>
                </c:pt>
                <c:pt idx="62">
                  <c:v>0.277982502219592</c:v>
                </c:pt>
                <c:pt idx="63">
                  <c:v>0.303662090662091</c:v>
                </c:pt>
                <c:pt idx="64">
                  <c:v>0.307795009853604</c:v>
                </c:pt>
                <c:pt idx="65">
                  <c:v>0.316139812889813</c:v>
                </c:pt>
                <c:pt idx="66">
                  <c:v>0.320958801498127</c:v>
                </c:pt>
                <c:pt idx="67">
                  <c:v>0.306500942823356</c:v>
                </c:pt>
                <c:pt idx="68">
                  <c:v>0.317624874843554</c:v>
                </c:pt>
                <c:pt idx="69">
                  <c:v>0.319113845205057</c:v>
                </c:pt>
                <c:pt idx="70">
                  <c:v>0.314632887537994</c:v>
                </c:pt>
                <c:pt idx="71">
                  <c:v>0.309809365748632</c:v>
                </c:pt>
                <c:pt idx="72">
                  <c:v>0.301744473081329</c:v>
                </c:pt>
                <c:pt idx="73">
                  <c:v>0.307410987032713</c:v>
                </c:pt>
                <c:pt idx="74">
                  <c:v>0.30501706531994</c:v>
                </c:pt>
                <c:pt idx="75">
                  <c:v>0.300962819986311</c:v>
                </c:pt>
                <c:pt idx="76">
                  <c:v>0.297244542310602</c:v>
                </c:pt>
                <c:pt idx="77">
                  <c:v>0.303404174772596</c:v>
                </c:pt>
                <c:pt idx="78">
                  <c:v>0.313597358197358</c:v>
                </c:pt>
                <c:pt idx="79">
                  <c:v>0.311464672036824</c:v>
                </c:pt>
                <c:pt idx="80">
                  <c:v>0.307576994949495</c:v>
                </c:pt>
                <c:pt idx="81">
                  <c:v>0.303868188053373</c:v>
                </c:pt>
                <c:pt idx="82">
                  <c:v>0.299167450288961</c:v>
                </c:pt>
                <c:pt idx="83">
                  <c:v>0.297274186928073</c:v>
                </c:pt>
                <c:pt idx="84">
                  <c:v>0.294784258994179</c:v>
                </c:pt>
                <c:pt idx="85">
                  <c:v>0.29137644701167</c:v>
                </c:pt>
                <c:pt idx="86">
                  <c:v>0.288045626135993</c:v>
                </c:pt>
                <c:pt idx="87">
                  <c:v>0.285160044226384</c:v>
                </c:pt>
                <c:pt idx="88">
                  <c:v>0.282239228456914</c:v>
                </c:pt>
                <c:pt idx="89">
                  <c:v>0.28788500596699</c:v>
                </c:pt>
                <c:pt idx="90">
                  <c:v>0.291995546648853</c:v>
                </c:pt>
                <c:pt idx="91">
                  <c:v>0.288948842740426</c:v>
                </c:pt>
                <c:pt idx="92">
                  <c:v>0.286212947634399</c:v>
                </c:pt>
                <c:pt idx="93">
                  <c:v>0.283345314284483</c:v>
                </c:pt>
                <c:pt idx="94">
                  <c:v>0.280332409499851</c:v>
                </c:pt>
                <c:pt idx="95">
                  <c:v>0.277381542031431</c:v>
                </c:pt>
                <c:pt idx="96">
                  <c:v>0.274543461923848</c:v>
                </c:pt>
                <c:pt idx="97">
                  <c:v>0.272083465900874</c:v>
                </c:pt>
                <c:pt idx="98">
                  <c:v>0.269514048505174</c:v>
                </c:pt>
                <c:pt idx="99">
                  <c:v>0.266791684378859</c:v>
                </c:pt>
                <c:pt idx="100">
                  <c:v>0.264152585170341</c:v>
                </c:pt>
                <c:pt idx="101">
                  <c:v>0.265862933788369</c:v>
                </c:pt>
                <c:pt idx="102">
                  <c:v>0.279676372352548</c:v>
                </c:pt>
                <c:pt idx="103">
                  <c:v>0.279013230344183</c:v>
                </c:pt>
                <c:pt idx="104">
                  <c:v>0.276331682595961</c:v>
                </c:pt>
                <c:pt idx="105">
                  <c:v>0.273699952285523</c:v>
                </c:pt>
                <c:pt idx="106">
                  <c:v>0.271164347563051</c:v>
                </c:pt>
                <c:pt idx="107">
                  <c:v>0.268971232183994</c:v>
                </c:pt>
                <c:pt idx="108">
                  <c:v>0.266663196763898</c:v>
                </c:pt>
                <c:pt idx="109">
                  <c:v>0.26421674541744</c:v>
                </c:pt>
                <c:pt idx="110">
                  <c:v>0.261817034068136</c:v>
                </c:pt>
                <c:pt idx="111">
                  <c:v>0.259512087237538</c:v>
                </c:pt>
                <c:pt idx="112">
                  <c:v>0.257531419982823</c:v>
                </c:pt>
                <c:pt idx="113">
                  <c:v>0.256186461418412</c:v>
                </c:pt>
                <c:pt idx="114">
                  <c:v>0.265742590444046</c:v>
                </c:pt>
                <c:pt idx="115">
                  <c:v>0.266842310708373</c:v>
                </c:pt>
                <c:pt idx="116">
                  <c:v>0.264591977057563</c:v>
                </c:pt>
                <c:pt idx="117">
                  <c:v>0.262642481544285</c:v>
                </c:pt>
                <c:pt idx="118">
                  <c:v>0.260583675826229</c:v>
                </c:pt>
                <c:pt idx="119">
                  <c:v>0.258393897037773</c:v>
                </c:pt>
                <c:pt idx="120">
                  <c:v>0.256242685370741</c:v>
                </c:pt>
                <c:pt idx="121">
                  <c:v>0.254174299011246</c:v>
                </c:pt>
                <c:pt idx="122">
                  <c:v>0.252398649758533</c:v>
                </c:pt>
                <c:pt idx="123">
                  <c:v>0.250502924548284</c:v>
                </c:pt>
                <c:pt idx="124">
                  <c:v>0.248483806322322</c:v>
                </c:pt>
                <c:pt idx="125">
                  <c:v>0.246768625250501</c:v>
                </c:pt>
                <c:pt idx="126">
                  <c:v>0.253511849095015</c:v>
                </c:pt>
                <c:pt idx="127">
                  <c:v>0.257118583623941</c:v>
                </c:pt>
                <c:pt idx="128">
                  <c:v>0.25545408003507</c:v>
                </c:pt>
                <c:pt idx="129">
                  <c:v>0.253473815848752</c:v>
                </c:pt>
                <c:pt idx="130">
                  <c:v>0.251525928780638</c:v>
                </c:pt>
                <c:pt idx="131">
                  <c:v>0.24965144028515</c:v>
                </c:pt>
                <c:pt idx="132">
                  <c:v>0.248044072994474</c:v>
                </c:pt>
                <c:pt idx="133">
                  <c:v>0.246324121928067</c:v>
                </c:pt>
                <c:pt idx="134">
                  <c:v>0.24448686926091</c:v>
                </c:pt>
                <c:pt idx="135">
                  <c:v>0.242675855414533</c:v>
                </c:pt>
                <c:pt idx="136">
                  <c:v>0.240925262289284</c:v>
                </c:pt>
                <c:pt idx="137">
                  <c:v>0.239528955721662</c:v>
                </c:pt>
                <c:pt idx="138">
                  <c:v>0.243861403967355</c:v>
                </c:pt>
                <c:pt idx="139">
                  <c:v>0.250529879903692</c:v>
                </c:pt>
                <c:pt idx="140">
                  <c:v>0.249047280274835</c:v>
                </c:pt>
                <c:pt idx="141">
                  <c:v>0.247323313293253</c:v>
                </c:pt>
                <c:pt idx="142">
                  <c:v>0.245846001862881</c:v>
                </c:pt>
                <c:pt idx="143">
                  <c:v>0.24426123575823</c:v>
                </c:pt>
                <c:pt idx="144">
                  <c:v>0.242565895680249</c:v>
                </c:pt>
                <c:pt idx="145">
                  <c:v>0.240893027434179</c:v>
                </c:pt>
                <c:pt idx="146">
                  <c:v>0.239276813901776</c:v>
                </c:pt>
                <c:pt idx="147">
                  <c:v>0.237899867762736</c:v>
                </c:pt>
                <c:pt idx="148">
                  <c:v>0.236423102962682</c:v>
                </c:pt>
                <c:pt idx="149">
                  <c:v>0.234836370728033</c:v>
                </c:pt>
                <c:pt idx="150">
                  <c:v>0.235836472945892</c:v>
                </c:pt>
                <c:pt idx="151">
                  <c:v>0.244289187646817</c:v>
                </c:pt>
                <c:pt idx="152">
                  <c:v>0.243938020778399</c:v>
                </c:pt>
                <c:pt idx="153">
                  <c:v>0.242468007911247</c:v>
                </c:pt>
                <c:pt idx="154">
                  <c:v>0.240894399187986</c:v>
                </c:pt>
                <c:pt idx="155">
                  <c:v>0.23934024177387</c:v>
                </c:pt>
                <c:pt idx="156">
                  <c:v>0.237837585427265</c:v>
                </c:pt>
                <c:pt idx="157">
                  <c:v>0.236560101093908</c:v>
                </c:pt>
                <c:pt idx="158">
                  <c:v>0.235182707186525</c:v>
                </c:pt>
                <c:pt idx="159">
                  <c:v>0.233703570663339</c:v>
                </c:pt>
                <c:pt idx="160">
                  <c:v>0.232244476452906</c:v>
                </c:pt>
                <c:pt idx="161">
                  <c:v>0.23083903210147</c:v>
                </c:pt>
                <c:pt idx="162">
                  <c:v>0.231691927064005</c:v>
                </c:pt>
                <c:pt idx="163">
                  <c:v>0.23936905713267</c:v>
                </c:pt>
                <c:pt idx="164">
                  <c:v>0.238980729752187</c:v>
                </c:pt>
                <c:pt idx="165">
                  <c:v>0.237533248314811</c:v>
                </c:pt>
                <c:pt idx="166">
                  <c:v>0.236131998937634</c:v>
                </c:pt>
                <c:pt idx="167">
                  <c:v>0.234941571766287</c:v>
                </c:pt>
                <c:pt idx="168">
                  <c:v>0.233655453764672</c:v>
                </c:pt>
                <c:pt idx="169">
                  <c:v>0.232272877115177</c:v>
                </c:pt>
                <c:pt idx="170">
                  <c:v>0.230908027820347</c:v>
                </c:pt>
                <c:pt idx="171">
                  <c:v>0.229587174348697</c:v>
                </c:pt>
                <c:pt idx="172">
                  <c:v>0.228478922962203</c:v>
                </c:pt>
                <c:pt idx="173">
                  <c:v>0.227266486730687</c:v>
                </c:pt>
                <c:pt idx="174">
                  <c:v>0.227161725750351</c:v>
                </c:pt>
                <c:pt idx="175">
                  <c:v>0.234006722015459</c:v>
                </c:pt>
                <c:pt idx="176">
                  <c:v>0.234202962743669</c:v>
                </c:pt>
                <c:pt idx="177">
                  <c:v>0.233094482750812</c:v>
                </c:pt>
                <c:pt idx="178">
                  <c:v>0.231889689491342</c:v>
                </c:pt>
                <c:pt idx="179">
                  <c:v>0.230594216365692</c:v>
                </c:pt>
                <c:pt idx="180">
                  <c:v>0.229774988844266</c:v>
                </c:pt>
                <c:pt idx="181">
                  <c:v>0.228819776342941</c:v>
                </c:pt>
                <c:pt idx="182">
                  <c:v>0.228004975947747</c:v>
                </c:pt>
                <c:pt idx="183">
                  <c:v>0.226860140013606</c:v>
                </c:pt>
                <c:pt idx="184">
                  <c:v>0.225627924742448</c:v>
                </c:pt>
                <c:pt idx="185">
                  <c:v>0.224408314338435</c:v>
                </c:pt>
                <c:pt idx="186">
                  <c:v>0.224089670509997</c:v>
                </c:pt>
                <c:pt idx="187">
                  <c:v>0.230611257865687</c:v>
                </c:pt>
                <c:pt idx="188">
                  <c:v>0.231994072032812</c:v>
                </c:pt>
                <c:pt idx="189">
                  <c:v>0.230776672828882</c:v>
                </c:pt>
                <c:pt idx="190">
                  <c:v>0.22956336926654</c:v>
                </c:pt>
                <c:pt idx="191">
                  <c:v>0.22839277528964</c:v>
                </c:pt>
                <c:pt idx="192">
                  <c:v>0.227400811579652</c:v>
                </c:pt>
                <c:pt idx="193">
                  <c:v>0.22631945398173</c:v>
                </c:pt>
                <c:pt idx="194">
                  <c:v>0.225153542003064</c:v>
                </c:pt>
                <c:pt idx="195">
                  <c:v>0.22399890845433</c:v>
                </c:pt>
                <c:pt idx="196">
                  <c:v>0.222881915416769</c:v>
                </c:pt>
                <c:pt idx="197">
                  <c:v>0.221941593786313</c:v>
                </c:pt>
                <c:pt idx="198">
                  <c:v>0.221085361648615</c:v>
                </c:pt>
                <c:pt idx="199">
                  <c:v>0.224344715545599</c:v>
                </c:pt>
                <c:pt idx="200">
                  <c:v>0.225268383534137</c:v>
                </c:pt>
                <c:pt idx="201">
                  <c:v>0.224185418290076</c:v>
                </c:pt>
                <c:pt idx="202">
                  <c:v>0.223263390194441</c:v>
                </c:pt>
                <c:pt idx="203">
                  <c:v>0.222255682829842</c:v>
                </c:pt>
                <c:pt idx="204">
                  <c:v>0.221166843845972</c:v>
                </c:pt>
                <c:pt idx="205">
                  <c:v>0.220087981193065</c:v>
                </c:pt>
                <c:pt idx="206">
                  <c:v>0.219041944476937</c:v>
                </c:pt>
                <c:pt idx="207">
                  <c:v>0.218167200201773</c:v>
                </c:pt>
                <c:pt idx="208">
                  <c:v>0.21720812094532</c:v>
                </c:pt>
                <c:pt idx="209">
                  <c:v>0.216168847639361</c:v>
                </c:pt>
                <c:pt idx="210">
                  <c:v>0.215435226620769</c:v>
                </c:pt>
                <c:pt idx="211">
                  <c:v>0.21947372428101</c:v>
                </c:pt>
                <c:pt idx="212">
                  <c:v>0.220888118511783</c:v>
                </c:pt>
                <c:pt idx="213">
                  <c:v>0.219944378452778</c:v>
                </c:pt>
                <c:pt idx="214">
                  <c:v>0.218917220283001</c:v>
                </c:pt>
                <c:pt idx="215">
                  <c:v>0.217899000653778</c:v>
                </c:pt>
                <c:pt idx="216">
                  <c:v>0.216913673211364</c:v>
                </c:pt>
                <c:pt idx="217">
                  <c:v>0.21608752058927</c:v>
                </c:pt>
                <c:pt idx="218">
                  <c:v>0.215181367672525</c:v>
                </c:pt>
                <c:pt idx="219">
                  <c:v>0.214198804349819</c:v>
                </c:pt>
                <c:pt idx="220">
                  <c:v>0.213226305220883</c:v>
                </c:pt>
                <c:pt idx="221">
                  <c:v>0.212288538770466</c:v>
                </c:pt>
                <c:pt idx="222">
                  <c:v>0.211662958138862</c:v>
                </c:pt>
                <c:pt idx="223">
                  <c:v>0.216055036288652</c:v>
                </c:pt>
                <c:pt idx="224">
                  <c:v>0.219407540877797</c:v>
                </c:pt>
                <c:pt idx="225">
                  <c:v>0.218500151717983</c:v>
                </c:pt>
                <c:pt idx="226">
                  <c:v>0.217555762874507</c:v>
                </c:pt>
                <c:pt idx="227">
                  <c:v>0.216763176052227</c:v>
                </c:pt>
                <c:pt idx="228">
                  <c:v>0.215893803283309</c:v>
                </c:pt>
                <c:pt idx="229">
                  <c:v>0.214951035583382</c:v>
                </c:pt>
                <c:pt idx="230">
                  <c:v>0.214017548454688</c:v>
                </c:pt>
                <c:pt idx="231">
                  <c:v>0.213116952659121</c:v>
                </c:pt>
                <c:pt idx="232">
                  <c:v>0.212362432488575</c:v>
                </c:pt>
                <c:pt idx="233">
                  <c:v>0.211530689280728</c:v>
                </c:pt>
                <c:pt idx="234">
                  <c:v>0.210679899083514</c:v>
                </c:pt>
                <c:pt idx="235">
                  <c:v>0.213548474750064</c:v>
                </c:pt>
                <c:pt idx="236">
                  <c:v>0.218272011775917</c:v>
                </c:pt>
                <c:pt idx="237">
                  <c:v>0.217689831054174</c:v>
                </c:pt>
                <c:pt idx="238">
                  <c:v>0.216853093044447</c:v>
                </c:pt>
                <c:pt idx="239">
                  <c:v>0.215945757927106</c:v>
                </c:pt>
                <c:pt idx="240">
                  <c:v>0.215479711602951</c:v>
                </c:pt>
                <c:pt idx="241">
                  <c:v>0.214606610618065</c:v>
                </c:pt>
                <c:pt idx="242">
                  <c:v>0.213909614713072</c:v>
                </c:pt>
                <c:pt idx="243">
                  <c:v>0.213341845310546</c:v>
                </c:pt>
                <c:pt idx="244">
                  <c:v>0.212485676353201</c:v>
                </c:pt>
                <c:pt idx="245">
                  <c:v>0.21161838787829</c:v>
                </c:pt>
                <c:pt idx="246">
                  <c:v>0.210778794719537</c:v>
                </c:pt>
                <c:pt idx="247">
                  <c:v>0.211422714424197</c:v>
                </c:pt>
                <c:pt idx="248">
                  <c:v>0.215612392094502</c:v>
                </c:pt>
                <c:pt idx="249">
                  <c:v>0.215208358585246</c:v>
                </c:pt>
                <c:pt idx="250">
                  <c:v>0.214348523138833</c:v>
                </c:pt>
                <c:pt idx="251">
                  <c:v>0.213518417276568</c:v>
                </c:pt>
                <c:pt idx="252">
                  <c:v>0.212821500431158</c:v>
                </c:pt>
                <c:pt idx="253">
                  <c:v>0.212053840831551</c:v>
                </c:pt>
                <c:pt idx="254">
                  <c:v>0.211219506012453</c:v>
                </c:pt>
                <c:pt idx="255">
                  <c:v>0.210391194224169</c:v>
                </c:pt>
                <c:pt idx="256">
                  <c:v>0.20958919139839</c:v>
                </c:pt>
                <c:pt idx="257">
                  <c:v>0.208920417446312</c:v>
                </c:pt>
                <c:pt idx="258">
                  <c:v>0.208194063606445</c:v>
                </c:pt>
                <c:pt idx="259">
                  <c:v>0.208544292783729</c:v>
                </c:pt>
                <c:pt idx="260">
                  <c:v>0.211368302120415</c:v>
                </c:pt>
                <c:pt idx="261">
                  <c:v>0.21084816947663</c:v>
                </c:pt>
                <c:pt idx="262">
                  <c:v>0.210185886310228</c:v>
                </c:pt>
                <c:pt idx="263">
                  <c:v>0.209459586415833</c:v>
                </c:pt>
                <c:pt idx="264">
                  <c:v>0.20866668190964</c:v>
                </c:pt>
                <c:pt idx="265">
                  <c:v>0.207879260468471</c:v>
                </c:pt>
                <c:pt idx="266">
                  <c:v>0.207116851484849</c:v>
                </c:pt>
                <c:pt idx="267">
                  <c:v>0.206481887580163</c:v>
                </c:pt>
                <c:pt idx="268">
                  <c:v>0.205781269707799</c:v>
                </c:pt>
                <c:pt idx="269">
                  <c:v>0.205016283575056</c:v>
                </c:pt>
                <c:pt idx="270">
                  <c:v>0.204257888069156</c:v>
                </c:pt>
                <c:pt idx="271">
                  <c:v>0.204644962023061</c:v>
                </c:pt>
                <c:pt idx="272">
                  <c:v>0.209775084329506</c:v>
                </c:pt>
                <c:pt idx="273">
                  <c:v>0.20972937994266</c:v>
                </c:pt>
                <c:pt idx="274">
                  <c:v>0.208964428909222</c:v>
                </c:pt>
                <c:pt idx="275">
                  <c:v>0.208204558258643</c:v>
                </c:pt>
                <c:pt idx="276">
                  <c:v>0.207466910156592</c:v>
                </c:pt>
                <c:pt idx="277">
                  <c:v>0.206855283324496</c:v>
                </c:pt>
                <c:pt idx="278">
                  <c:v>0.206178524383712</c:v>
                </c:pt>
                <c:pt idx="279">
                  <c:v>0.205439533256889</c:v>
                </c:pt>
                <c:pt idx="280">
                  <c:v>0.204706711698764</c:v>
                </c:pt>
                <c:pt idx="281">
                  <c:v>0.203999541734392</c:v>
                </c:pt>
                <c:pt idx="282">
                  <c:v>0.203409692195728</c:v>
                </c:pt>
                <c:pt idx="283">
                  <c:v>0.203528748462506</c:v>
                </c:pt>
                <c:pt idx="284">
                  <c:v>0.207581035508828</c:v>
                </c:pt>
                <c:pt idx="285">
                  <c:v>0.207482466730206</c:v>
                </c:pt>
                <c:pt idx="286">
                  <c:v>0.206775632817886</c:v>
                </c:pt>
                <c:pt idx="287">
                  <c:v>0.206186162269786</c:v>
                </c:pt>
                <c:pt idx="288">
                  <c:v>0.205534303040465</c:v>
                </c:pt>
                <c:pt idx="289">
                  <c:v>0.204823111680463</c:v>
                </c:pt>
                <c:pt idx="290">
                  <c:v>0.204117685422882</c:v>
                </c:pt>
                <c:pt idx="291">
                  <c:v>0.203438700934127</c:v>
                </c:pt>
                <c:pt idx="292">
                  <c:v>0.202873280780574</c:v>
                </c:pt>
                <c:pt idx="293">
                  <c:v>0.202241022929385</c:v>
                </c:pt>
                <c:pt idx="294">
                  <c:v>0.201553579983301</c:v>
                </c:pt>
                <c:pt idx="295">
                  <c:v>0.20127066125567</c:v>
                </c:pt>
                <c:pt idx="296">
                  <c:v>0.205662202947414</c:v>
                </c:pt>
                <c:pt idx="297">
                  <c:v>0.20629992073654</c:v>
                </c:pt>
                <c:pt idx="298">
                  <c:v>0.205668217357838</c:v>
                </c:pt>
                <c:pt idx="299">
                  <c:v>0.20498036378808</c:v>
                </c:pt>
                <c:pt idx="300">
                  <c:v>0.204297927565392</c:v>
                </c:pt>
                <c:pt idx="301">
                  <c:v>0.20364178426038</c:v>
                </c:pt>
                <c:pt idx="302">
                  <c:v>0.202710889917285</c:v>
                </c:pt>
                <c:pt idx="303">
                  <c:v>0.202305167866184</c:v>
                </c:pt>
                <c:pt idx="304">
                  <c:v>0.201654109860495</c:v>
                </c:pt>
                <c:pt idx="305">
                  <c:v>0.200992948844559</c:v>
                </c:pt>
                <c:pt idx="306">
                  <c:v>0.20035348583878</c:v>
                </c:pt>
                <c:pt idx="307">
                  <c:v>0.200067468571354</c:v>
                </c:pt>
                <c:pt idx="308">
                  <c:v>0.204040988629844</c:v>
                </c:pt>
                <c:pt idx="309">
                  <c:v>0.205430973083272</c:v>
                </c:pt>
                <c:pt idx="310">
                  <c:v>0.204778552921363</c:v>
                </c:pt>
                <c:pt idx="311">
                  <c:v>0.204141065871202</c:v>
                </c:pt>
                <c:pt idx="312">
                  <c:v>0.203609392699001</c:v>
                </c:pt>
                <c:pt idx="313">
                  <c:v>0.203015865378447</c:v>
                </c:pt>
                <c:pt idx="314">
                  <c:v>0.202369740106925</c:v>
                </c:pt>
                <c:pt idx="315">
                  <c:v>0.201727296487537</c:v>
                </c:pt>
                <c:pt idx="316">
                  <c:v>0.201105745767882</c:v>
                </c:pt>
                <c:pt idx="317">
                  <c:v>0.200590545145883</c:v>
                </c:pt>
                <c:pt idx="318">
                  <c:v>0.200016828319568</c:v>
                </c:pt>
                <c:pt idx="319">
                  <c:v>0.199425658747844</c:v>
                </c:pt>
                <c:pt idx="320">
                  <c:v>0.201550809487952</c:v>
                </c:pt>
                <c:pt idx="321">
                  <c:v>0.204201472556894</c:v>
                </c:pt>
                <c:pt idx="322">
                  <c:v>0.203793827483848</c:v>
                </c:pt>
                <c:pt idx="323">
                  <c:v>0.203217383465752</c:v>
                </c:pt>
                <c:pt idx="324">
                  <c:v>0.202590578362834</c:v>
                </c:pt>
                <c:pt idx="325">
                  <c:v>0.201967222737102</c:v>
                </c:pt>
                <c:pt idx="326">
                  <c:v>0.201364002020351</c:v>
                </c:pt>
                <c:pt idx="327">
                  <c:v>0.200864172285472</c:v>
                </c:pt>
                <c:pt idx="328">
                  <c:v>0.200306708541483</c:v>
                </c:pt>
                <c:pt idx="329">
                  <c:v>0.199697873561114</c:v>
                </c:pt>
                <c:pt idx="330">
                  <c:v>0.199093483023001</c:v>
                </c:pt>
                <c:pt idx="331">
                  <c:v>0.198544461835256</c:v>
                </c:pt>
                <c:pt idx="332">
                  <c:v>0.200071756907147</c:v>
                </c:pt>
                <c:pt idx="333">
                  <c:v>0.201399489851297</c:v>
                </c:pt>
                <c:pt idx="334">
                  <c:v>0.200831126902821</c:v>
                </c:pt>
                <c:pt idx="335">
                  <c:v>0.200231631001618</c:v>
                </c:pt>
                <c:pt idx="336">
                  <c:v>0.199651528733984</c:v>
                </c:pt>
                <c:pt idx="337">
                  <c:v>0.199171612265084</c:v>
                </c:pt>
                <c:pt idx="338">
                  <c:v>0.198635649105297</c:v>
                </c:pt>
                <c:pt idx="339">
                  <c:v>0.19804970323773</c:v>
                </c:pt>
                <c:pt idx="340">
                  <c:v>0.197467936451689</c:v>
                </c:pt>
                <c:pt idx="341">
                  <c:v>0.19690797206421</c:v>
                </c:pt>
                <c:pt idx="342">
                  <c:v>0.196444767373588</c:v>
                </c:pt>
                <c:pt idx="343">
                  <c:v>0.195929771564392</c:v>
                </c:pt>
                <c:pt idx="344">
                  <c:v>0.197338656953395</c:v>
                </c:pt>
                <c:pt idx="345">
                  <c:v>0.201089895815145</c:v>
                </c:pt>
                <c:pt idx="346">
                  <c:v>0.200780816909255</c:v>
                </c:pt>
                <c:pt idx="347">
                  <c:v>0.200311476453364</c:v>
                </c:pt>
                <c:pt idx="348">
                  <c:v>0.199787639061995</c:v>
                </c:pt>
                <c:pt idx="349">
                  <c:v>0.199215181643479</c:v>
                </c:pt>
                <c:pt idx="350">
                  <c:v>0.198646706827309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10 nodes</c:v>
                </c:pt>
              </c:strCache>
            </c:strRef>
          </c:tx>
          <c:marker>
            <c:symbol val="none"/>
          </c:marker>
          <c:cat>
            <c:numRef>
              <c:f>Blatt1!$A$2:$A$352</c:f>
              <c:numCache>
                <c:formatCode>General</c:formatCode>
                <c:ptCount val="3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  <c:pt idx="295">
                  <c:v>295.0</c:v>
                </c:pt>
                <c:pt idx="296">
                  <c:v>296.0</c:v>
                </c:pt>
                <c:pt idx="297">
                  <c:v>297.0</c:v>
                </c:pt>
                <c:pt idx="298">
                  <c:v>298.0</c:v>
                </c:pt>
                <c:pt idx="299">
                  <c:v>299.0</c:v>
                </c:pt>
                <c:pt idx="300">
                  <c:v>300.0</c:v>
                </c:pt>
                <c:pt idx="301">
                  <c:v>301.0</c:v>
                </c:pt>
                <c:pt idx="302">
                  <c:v>302.0</c:v>
                </c:pt>
                <c:pt idx="303">
                  <c:v>303.0</c:v>
                </c:pt>
                <c:pt idx="304">
                  <c:v>304.0</c:v>
                </c:pt>
                <c:pt idx="305">
                  <c:v>305.0</c:v>
                </c:pt>
                <c:pt idx="306">
                  <c:v>306.0</c:v>
                </c:pt>
                <c:pt idx="307">
                  <c:v>307.0</c:v>
                </c:pt>
                <c:pt idx="308">
                  <c:v>308.0</c:v>
                </c:pt>
                <c:pt idx="309">
                  <c:v>309.0</c:v>
                </c:pt>
                <c:pt idx="310">
                  <c:v>310.0</c:v>
                </c:pt>
                <c:pt idx="311">
                  <c:v>311.0</c:v>
                </c:pt>
                <c:pt idx="312">
                  <c:v>312.0</c:v>
                </c:pt>
                <c:pt idx="313">
                  <c:v>313.0</c:v>
                </c:pt>
                <c:pt idx="314">
                  <c:v>314.0</c:v>
                </c:pt>
                <c:pt idx="315">
                  <c:v>315.0</c:v>
                </c:pt>
                <c:pt idx="316">
                  <c:v>316.0</c:v>
                </c:pt>
                <c:pt idx="317">
                  <c:v>317.0</c:v>
                </c:pt>
                <c:pt idx="318">
                  <c:v>318.0</c:v>
                </c:pt>
                <c:pt idx="319">
                  <c:v>319.0</c:v>
                </c:pt>
                <c:pt idx="320">
                  <c:v>320.0</c:v>
                </c:pt>
                <c:pt idx="321">
                  <c:v>321.0</c:v>
                </c:pt>
                <c:pt idx="322">
                  <c:v>322.0</c:v>
                </c:pt>
                <c:pt idx="323">
                  <c:v>323.0</c:v>
                </c:pt>
                <c:pt idx="324">
                  <c:v>324.0</c:v>
                </c:pt>
                <c:pt idx="325">
                  <c:v>325.0</c:v>
                </c:pt>
                <c:pt idx="326">
                  <c:v>326.0</c:v>
                </c:pt>
                <c:pt idx="327">
                  <c:v>327.0</c:v>
                </c:pt>
                <c:pt idx="328">
                  <c:v>328.0</c:v>
                </c:pt>
                <c:pt idx="329">
                  <c:v>329.0</c:v>
                </c:pt>
                <c:pt idx="330">
                  <c:v>330.0</c:v>
                </c:pt>
                <c:pt idx="331">
                  <c:v>331.0</c:v>
                </c:pt>
                <c:pt idx="332">
                  <c:v>332.0</c:v>
                </c:pt>
                <c:pt idx="333">
                  <c:v>333.0</c:v>
                </c:pt>
                <c:pt idx="334">
                  <c:v>334.0</c:v>
                </c:pt>
                <c:pt idx="335">
                  <c:v>335.0</c:v>
                </c:pt>
                <c:pt idx="336">
                  <c:v>336.0</c:v>
                </c:pt>
                <c:pt idx="337">
                  <c:v>337.0</c:v>
                </c:pt>
                <c:pt idx="338">
                  <c:v>338.0</c:v>
                </c:pt>
                <c:pt idx="339">
                  <c:v>339.0</c:v>
                </c:pt>
                <c:pt idx="340">
                  <c:v>340.0</c:v>
                </c:pt>
                <c:pt idx="341">
                  <c:v>341.0</c:v>
                </c:pt>
                <c:pt idx="342">
                  <c:v>342.0</c:v>
                </c:pt>
                <c:pt idx="343">
                  <c:v>343.0</c:v>
                </c:pt>
                <c:pt idx="344">
                  <c:v>344.0</c:v>
                </c:pt>
                <c:pt idx="345">
                  <c:v>345.0</c:v>
                </c:pt>
                <c:pt idx="346">
                  <c:v>346.0</c:v>
                </c:pt>
                <c:pt idx="347">
                  <c:v>347.0</c:v>
                </c:pt>
                <c:pt idx="348">
                  <c:v>348.0</c:v>
                </c:pt>
                <c:pt idx="349">
                  <c:v>349.0</c:v>
                </c:pt>
                <c:pt idx="350">
                  <c:v>350.0</c:v>
                </c:pt>
              </c:numCache>
            </c:numRef>
          </c:cat>
          <c:val>
            <c:numRef>
              <c:f>Blatt1!$C$2:$C$352</c:f>
              <c:numCache>
                <c:formatCode>General</c:formatCode>
                <c:ptCount val="351"/>
                <c:pt idx="0">
                  <c:v>0.0</c:v>
                </c:pt>
                <c:pt idx="1">
                  <c:v>8.4445</c:v>
                </c:pt>
                <c:pt idx="2">
                  <c:v>4.22225</c:v>
                </c:pt>
                <c:pt idx="3">
                  <c:v>2.814833333333333</c:v>
                </c:pt>
                <c:pt idx="4">
                  <c:v>2.111125</c:v>
                </c:pt>
                <c:pt idx="5">
                  <c:v>3.3666</c:v>
                </c:pt>
                <c:pt idx="6">
                  <c:v>1.1523</c:v>
                </c:pt>
                <c:pt idx="7">
                  <c:v>0.993742857142857</c:v>
                </c:pt>
                <c:pt idx="8">
                  <c:v>0.869525</c:v>
                </c:pt>
                <c:pt idx="9">
                  <c:v>0.772911111111111</c:v>
                </c:pt>
                <c:pt idx="10">
                  <c:v>1.03682</c:v>
                </c:pt>
                <c:pt idx="11">
                  <c:v>0.610431818181818</c:v>
                </c:pt>
                <c:pt idx="12">
                  <c:v>0.567291666666667</c:v>
                </c:pt>
                <c:pt idx="13">
                  <c:v>0.523653846153846</c:v>
                </c:pt>
                <c:pt idx="14">
                  <c:v>0.491464285714286</c:v>
                </c:pt>
                <c:pt idx="15">
                  <c:v>0.602158333333333</c:v>
                </c:pt>
                <c:pt idx="16">
                  <c:v>0.328958333333333</c:v>
                </c:pt>
                <c:pt idx="17">
                  <c:v>0.291076124567474</c:v>
                </c:pt>
                <c:pt idx="18">
                  <c:v>0.275143790849673</c:v>
                </c:pt>
                <c:pt idx="19">
                  <c:v>0.26066253869969</c:v>
                </c:pt>
                <c:pt idx="20">
                  <c:v>0.299885294117647</c:v>
                </c:pt>
                <c:pt idx="21">
                  <c:v>0.198761904761905</c:v>
                </c:pt>
                <c:pt idx="22">
                  <c:v>0.194582386363636</c:v>
                </c:pt>
                <c:pt idx="23">
                  <c:v>0.19051222826087</c:v>
                </c:pt>
                <c:pt idx="24">
                  <c:v>0.18257421875</c:v>
                </c:pt>
                <c:pt idx="25">
                  <c:v>0.19951875</c:v>
                </c:pt>
                <c:pt idx="26">
                  <c:v>0.150451121794872</c:v>
                </c:pt>
                <c:pt idx="27">
                  <c:v>0.167383101851852</c:v>
                </c:pt>
                <c:pt idx="28">
                  <c:v>0.178252232142857</c:v>
                </c:pt>
                <c:pt idx="29">
                  <c:v>0.172105603448276</c:v>
                </c:pt>
                <c:pt idx="30">
                  <c:v>0.175209895833333</c:v>
                </c:pt>
                <c:pt idx="31">
                  <c:v>0.144416994492526</c:v>
                </c:pt>
                <c:pt idx="32">
                  <c:v>0.176923978365385</c:v>
                </c:pt>
                <c:pt idx="33">
                  <c:v>0.189375874125874</c:v>
                </c:pt>
                <c:pt idx="34">
                  <c:v>0.183847285067873</c:v>
                </c:pt>
                <c:pt idx="35">
                  <c:v>0.182913736263736</c:v>
                </c:pt>
                <c:pt idx="36">
                  <c:v>0.157720238095238</c:v>
                </c:pt>
                <c:pt idx="37">
                  <c:v>0.185969553891241</c:v>
                </c:pt>
                <c:pt idx="38">
                  <c:v>0.227087666455295</c:v>
                </c:pt>
                <c:pt idx="39">
                  <c:v>0.222200803212851</c:v>
                </c:pt>
                <c:pt idx="40">
                  <c:v>0.218736897590361</c:v>
                </c:pt>
                <c:pt idx="41">
                  <c:v>0.200063468535238</c:v>
                </c:pt>
                <c:pt idx="42">
                  <c:v>0.206212885154062</c:v>
                </c:pt>
                <c:pt idx="43">
                  <c:v>0.264785465116279</c:v>
                </c:pt>
                <c:pt idx="44">
                  <c:v>0.262212026515151</c:v>
                </c:pt>
                <c:pt idx="45">
                  <c:v>0.257399537037037</c:v>
                </c:pt>
                <c:pt idx="46">
                  <c:v>0.238885190217391</c:v>
                </c:pt>
                <c:pt idx="47">
                  <c:v>0.243521590512731</c:v>
                </c:pt>
                <c:pt idx="48">
                  <c:v>0.297615015974441</c:v>
                </c:pt>
                <c:pt idx="49">
                  <c:v>0.298956771206885</c:v>
                </c:pt>
                <c:pt idx="50">
                  <c:v>0.293487412140575</c:v>
                </c:pt>
                <c:pt idx="51">
                  <c:v>0.283493392341263</c:v>
                </c:pt>
                <c:pt idx="52">
                  <c:v>0.266530997304582</c:v>
                </c:pt>
                <c:pt idx="53">
                  <c:v>0.313027898294824</c:v>
                </c:pt>
                <c:pt idx="54">
                  <c:v>0.311867201426025</c:v>
                </c:pt>
                <c:pt idx="55">
                  <c:v>0.306464900340301</c:v>
                </c:pt>
                <c:pt idx="56">
                  <c:v>0.29917288745737</c:v>
                </c:pt>
                <c:pt idx="57">
                  <c:v>0.279280828272605</c:v>
                </c:pt>
                <c:pt idx="58">
                  <c:v>0.312003781717632</c:v>
                </c:pt>
                <c:pt idx="59">
                  <c:v>0.319825351774864</c:v>
                </c:pt>
                <c:pt idx="60">
                  <c:v>0.32176159591195</c:v>
                </c:pt>
                <c:pt idx="61">
                  <c:v>0.316218040483337</c:v>
                </c:pt>
                <c:pt idx="62">
                  <c:v>0.303282597811315</c:v>
                </c:pt>
                <c:pt idx="63">
                  <c:v>0.319275884825119</c:v>
                </c:pt>
                <c:pt idx="64">
                  <c:v>0.319440987417943</c:v>
                </c:pt>
                <c:pt idx="65">
                  <c:v>0.314591886887729</c:v>
                </c:pt>
                <c:pt idx="66">
                  <c:v>0.308697497854361</c:v>
                </c:pt>
                <c:pt idx="67">
                  <c:v>0.299725832861011</c:v>
                </c:pt>
                <c:pt idx="68">
                  <c:v>0.307837222153997</c:v>
                </c:pt>
                <c:pt idx="69">
                  <c:v>0.307196453965084</c:v>
                </c:pt>
                <c:pt idx="70">
                  <c:v>0.302863346257083</c:v>
                </c:pt>
                <c:pt idx="71">
                  <c:v>0.302365582266991</c:v>
                </c:pt>
                <c:pt idx="72">
                  <c:v>0.306112514029181</c:v>
                </c:pt>
                <c:pt idx="73">
                  <c:v>0.313113463401135</c:v>
                </c:pt>
                <c:pt idx="74">
                  <c:v>0.309533879333879</c:v>
                </c:pt>
                <c:pt idx="75">
                  <c:v>0.305411205387205</c:v>
                </c:pt>
                <c:pt idx="76">
                  <c:v>0.301467384370016</c:v>
                </c:pt>
                <c:pt idx="77">
                  <c:v>0.29584173541889</c:v>
                </c:pt>
                <c:pt idx="78">
                  <c:v>0.295241816967268</c:v>
                </c:pt>
                <c:pt idx="79">
                  <c:v>0.292159940133431</c:v>
                </c:pt>
                <c:pt idx="80">
                  <c:v>0.288511047094188</c:v>
                </c:pt>
                <c:pt idx="81">
                  <c:v>0.28499668472748</c:v>
                </c:pt>
                <c:pt idx="82">
                  <c:v>0.282059729214527</c:v>
                </c:pt>
                <c:pt idx="83">
                  <c:v>0.285051162566096</c:v>
                </c:pt>
                <c:pt idx="84">
                  <c:v>0.298721681458154</c:v>
                </c:pt>
                <c:pt idx="85">
                  <c:v>0.298017847459625</c:v>
                </c:pt>
                <c:pt idx="86">
                  <c:v>0.294605746376474</c:v>
                </c:pt>
                <c:pt idx="87">
                  <c:v>0.291683620113791</c:v>
                </c:pt>
                <c:pt idx="88">
                  <c:v>0.288576721625068</c:v>
                </c:pt>
                <c:pt idx="89">
                  <c:v>0.285335772668933</c:v>
                </c:pt>
                <c:pt idx="90">
                  <c:v>0.282168136272545</c:v>
                </c:pt>
                <c:pt idx="91">
                  <c:v>0.279109669889229</c:v>
                </c:pt>
                <c:pt idx="92">
                  <c:v>0.276541626731724</c:v>
                </c:pt>
                <c:pt idx="93">
                  <c:v>0.273717908936152</c:v>
                </c:pt>
                <c:pt idx="94">
                  <c:v>0.270806016287895</c:v>
                </c:pt>
                <c:pt idx="95">
                  <c:v>0.268911718173188</c:v>
                </c:pt>
                <c:pt idx="96">
                  <c:v>0.281878590514362</c:v>
                </c:pt>
                <c:pt idx="97">
                  <c:v>0.289009544862922</c:v>
                </c:pt>
                <c:pt idx="98">
                  <c:v>0.286469387755102</c:v>
                </c:pt>
                <c:pt idx="99">
                  <c:v>0.283577093581102</c:v>
                </c:pt>
                <c:pt idx="100">
                  <c:v>0.28074380761523</c:v>
                </c:pt>
                <c:pt idx="101">
                  <c:v>0.278002261949642</c:v>
                </c:pt>
                <c:pt idx="102">
                  <c:v>0.275696844669732</c:v>
                </c:pt>
                <c:pt idx="103">
                  <c:v>0.273155476000545</c:v>
                </c:pt>
                <c:pt idx="104">
                  <c:v>0.270528981039001</c:v>
                </c:pt>
                <c:pt idx="105">
                  <c:v>0.267952514552915</c:v>
                </c:pt>
                <c:pt idx="106">
                  <c:v>0.265467841343063</c:v>
                </c:pt>
                <c:pt idx="107">
                  <c:v>0.263462663645047</c:v>
                </c:pt>
                <c:pt idx="108">
                  <c:v>0.268130483188599</c:v>
                </c:pt>
                <c:pt idx="109">
                  <c:v>0.275111011012851</c:v>
                </c:pt>
                <c:pt idx="110">
                  <c:v>0.272942084168337</c:v>
                </c:pt>
                <c:pt idx="111">
                  <c:v>0.270517810395566</c:v>
                </c:pt>
                <c:pt idx="112">
                  <c:v>0.268485059404523</c:v>
                </c:pt>
                <c:pt idx="113">
                  <c:v>0.266232411726107</c:v>
                </c:pt>
                <c:pt idx="114">
                  <c:v>0.263897039693422</c:v>
                </c:pt>
                <c:pt idx="115">
                  <c:v>0.261602282826523</c:v>
                </c:pt>
                <c:pt idx="116">
                  <c:v>0.259386548959989</c:v>
                </c:pt>
                <c:pt idx="117">
                  <c:v>0.257514704622921</c:v>
                </c:pt>
                <c:pt idx="118">
                  <c:v>0.255487262660915</c:v>
                </c:pt>
                <c:pt idx="119">
                  <c:v>0.253378302824136</c:v>
                </c:pt>
                <c:pt idx="120">
                  <c:v>0.254589729458918</c:v>
                </c:pt>
                <c:pt idx="121">
                  <c:v>0.25842359098362</c:v>
                </c:pt>
                <c:pt idx="122">
                  <c:v>0.257070288117218</c:v>
                </c:pt>
                <c:pt idx="123">
                  <c:v>0.255093585545074</c:v>
                </c:pt>
                <c:pt idx="124">
                  <c:v>0.253036379210033</c:v>
                </c:pt>
                <c:pt idx="125">
                  <c:v>0.251012088176353</c:v>
                </c:pt>
                <c:pt idx="126">
                  <c:v>0.249056255367879</c:v>
                </c:pt>
                <c:pt idx="127">
                  <c:v>0.247413141243116</c:v>
                </c:pt>
                <c:pt idx="128">
                  <c:v>0.245623011648297</c:v>
                </c:pt>
                <c:pt idx="129">
                  <c:v>0.243719982600861</c:v>
                </c:pt>
                <c:pt idx="130">
                  <c:v>0.241847125019269</c:v>
                </c:pt>
                <c:pt idx="131">
                  <c:v>0.240030335480121</c:v>
                </c:pt>
                <c:pt idx="132">
                  <c:v>0.240867249650817</c:v>
                </c:pt>
                <c:pt idx="133">
                  <c:v>0.249560971567195</c:v>
                </c:pt>
                <c:pt idx="134">
                  <c:v>0.249244474022672</c:v>
                </c:pt>
                <c:pt idx="135">
                  <c:v>0.247398218659541</c:v>
                </c:pt>
                <c:pt idx="136">
                  <c:v>0.245612769656961</c:v>
                </c:pt>
                <c:pt idx="137">
                  <c:v>0.244114725801969</c:v>
                </c:pt>
                <c:pt idx="138">
                  <c:v>0.242478217304174</c:v>
                </c:pt>
                <c:pt idx="139">
                  <c:v>0.240734721241043</c:v>
                </c:pt>
                <c:pt idx="140">
                  <c:v>0.239016962496421</c:v>
                </c:pt>
                <c:pt idx="141">
                  <c:v>0.237349095353828</c:v>
                </c:pt>
                <c:pt idx="142">
                  <c:v>0.235979381297807</c:v>
                </c:pt>
                <c:pt idx="143">
                  <c:v>0.234426629482742</c:v>
                </c:pt>
                <c:pt idx="144">
                  <c:v>0.233575846136718</c:v>
                </c:pt>
                <c:pt idx="145">
                  <c:v>0.242648372607283</c:v>
                </c:pt>
                <c:pt idx="146">
                  <c:v>0.245597908145057</c:v>
                </c:pt>
                <c:pt idx="147">
                  <c:v>0.244244666203155</c:v>
                </c:pt>
                <c:pt idx="148">
                  <c:v>0.242717854628175</c:v>
                </c:pt>
                <c:pt idx="149">
                  <c:v>0.241089763419456</c:v>
                </c:pt>
                <c:pt idx="150">
                  <c:v>0.23948415497662</c:v>
                </c:pt>
                <c:pt idx="151">
                  <c:v>0.237923648621747</c:v>
                </c:pt>
                <c:pt idx="152">
                  <c:v>0.236640267376859</c:v>
                </c:pt>
                <c:pt idx="153">
                  <c:v>0.235184683091674</c:v>
                </c:pt>
                <c:pt idx="154">
                  <c:v>0.233657509824844</c:v>
                </c:pt>
                <c:pt idx="155">
                  <c:v>0.232150042019523</c:v>
                </c:pt>
                <c:pt idx="156">
                  <c:v>0.230717499100766</c:v>
                </c:pt>
                <c:pt idx="157">
                  <c:v>0.233496993987976</c:v>
                </c:pt>
                <c:pt idx="158">
                  <c:v>0.240856840262804</c:v>
                </c:pt>
                <c:pt idx="159">
                  <c:v>0.240022787713792</c:v>
                </c:pt>
                <c:pt idx="160">
                  <c:v>0.238524198396794</c:v>
                </c:pt>
                <c:pt idx="161">
                  <c:v>0.237067302306476</c:v>
                </c:pt>
                <c:pt idx="162">
                  <c:v>0.235867710730102</c:v>
                </c:pt>
                <c:pt idx="163">
                  <c:v>0.234506165705644</c:v>
                </c:pt>
                <c:pt idx="164">
                  <c:v>0.233076250061098</c:v>
                </c:pt>
                <c:pt idx="165">
                  <c:v>0.231663666727394</c:v>
                </c:pt>
                <c:pt idx="166">
                  <c:v>0.230295675688727</c:v>
                </c:pt>
                <c:pt idx="167">
                  <c:v>0.229158460633843</c:v>
                </c:pt>
                <c:pt idx="168">
                  <c:v>0.227903211184273</c:v>
                </c:pt>
                <c:pt idx="169">
                  <c:v>0.228774946342389</c:v>
                </c:pt>
                <c:pt idx="170">
                  <c:v>0.235739231403984</c:v>
                </c:pt>
                <c:pt idx="171">
                  <c:v>0.235454921538984</c:v>
                </c:pt>
                <c:pt idx="172">
                  <c:v>0.234336149042271</c:v>
                </c:pt>
                <c:pt idx="173">
                  <c:v>0.233062159000081</c:v>
                </c:pt>
                <c:pt idx="174">
                  <c:v>0.231722721304678</c:v>
                </c:pt>
                <c:pt idx="175">
                  <c:v>0.230398591468652</c:v>
                </c:pt>
                <c:pt idx="176">
                  <c:v>0.229115515121151</c:v>
                </c:pt>
                <c:pt idx="177">
                  <c:v>0.228049217078224</c:v>
                </c:pt>
                <c:pt idx="178">
                  <c:v>0.226870718966022</c:v>
                </c:pt>
                <c:pt idx="179">
                  <c:v>0.225604023689838</c:v>
                </c:pt>
                <c:pt idx="180">
                  <c:v>0.229052556237219</c:v>
                </c:pt>
                <c:pt idx="181">
                  <c:v>0.233498559468529</c:v>
                </c:pt>
                <c:pt idx="182">
                  <c:v>0.254075439897526</c:v>
                </c:pt>
                <c:pt idx="183">
                  <c:v>0.259867086839429</c:v>
                </c:pt>
                <c:pt idx="184">
                  <c:v>0.258489530541478</c:v>
                </c:pt>
                <c:pt idx="185">
                  <c:v>0.257092289835848</c:v>
                </c:pt>
                <c:pt idx="186">
                  <c:v>0.2557351848187</c:v>
                </c:pt>
                <c:pt idx="187">
                  <c:v>0.254583904727535</c:v>
                </c:pt>
                <c:pt idx="188">
                  <c:v>0.253326241134752</c:v>
                </c:pt>
                <c:pt idx="189">
                  <c:v>0.251986604775971</c:v>
                </c:pt>
                <c:pt idx="190">
                  <c:v>0.250661694112582</c:v>
                </c:pt>
                <c:pt idx="191">
                  <c:v>0.249370507178878</c:v>
                </c:pt>
                <c:pt idx="192">
                  <c:v>0.248291560156783</c:v>
                </c:pt>
                <c:pt idx="193">
                  <c:v>0.247161522404823</c:v>
                </c:pt>
                <c:pt idx="194">
                  <c:v>0.250653047456412</c:v>
                </c:pt>
                <c:pt idx="195">
                  <c:v>0.252762141471344</c:v>
                </c:pt>
                <c:pt idx="196">
                  <c:v>0.251514648804307</c:v>
                </c:pt>
                <c:pt idx="197">
                  <c:v>0.250443233367589</c:v>
                </c:pt>
                <c:pt idx="198">
                  <c:v>0.249270000619694</c:v>
                </c:pt>
                <c:pt idx="199">
                  <c:v>0.248018065789068</c:v>
                </c:pt>
                <c:pt idx="200">
                  <c:v>0.246779243353783</c:v>
                </c:pt>
                <c:pt idx="201">
                  <c:v>0.245571610251401</c:v>
                </c:pt>
                <c:pt idx="202">
                  <c:v>0.244564882868655</c:v>
                </c:pt>
                <c:pt idx="203">
                  <c:v>0.243430183243172</c:v>
                </c:pt>
                <c:pt idx="204">
                  <c:v>0.242236898031196</c:v>
                </c:pt>
                <c:pt idx="205">
                  <c:v>0.241183420619482</c:v>
                </c:pt>
                <c:pt idx="206">
                  <c:v>0.243905096591022</c:v>
                </c:pt>
                <c:pt idx="207">
                  <c:v>0.246300929630618</c:v>
                </c:pt>
                <c:pt idx="208">
                  <c:v>0.245252821692622</c:v>
                </c:pt>
                <c:pt idx="209">
                  <c:v>0.244080009001869</c:v>
                </c:pt>
                <c:pt idx="210">
                  <c:v>0.242918930762489</c:v>
                </c:pt>
                <c:pt idx="211">
                  <c:v>0.241786826776767</c:v>
                </c:pt>
                <c:pt idx="212">
                  <c:v>0.240845439286954</c:v>
                </c:pt>
                <c:pt idx="213">
                  <c:v>0.239781474120798</c:v>
                </c:pt>
                <c:pt idx="214">
                  <c:v>0.238660999942664</c:v>
                </c:pt>
                <c:pt idx="215">
                  <c:v>0.23755094878014</c:v>
                </c:pt>
                <c:pt idx="216">
                  <c:v>0.236472799742483</c:v>
                </c:pt>
                <c:pt idx="217">
                  <c:v>0.235612102192945</c:v>
                </c:pt>
                <c:pt idx="218">
                  <c:v>0.238064510984785</c:v>
                </c:pt>
                <c:pt idx="219">
                  <c:v>0.241335947932132</c:v>
                </c:pt>
                <c:pt idx="220">
                  <c:v>0.240405010224949</c:v>
                </c:pt>
                <c:pt idx="221">
                  <c:v>0.239335507869972</c:v>
                </c:pt>
                <c:pt idx="222">
                  <c:v>0.238447567199101</c:v>
                </c:pt>
                <c:pt idx="223">
                  <c:v>0.237442066265005</c:v>
                </c:pt>
                <c:pt idx="224">
                  <c:v>0.236382057040608</c:v>
                </c:pt>
                <c:pt idx="225">
                  <c:v>0.235331470120427</c:v>
                </c:pt>
                <c:pt idx="226">
                  <c:v>0.234311444703838</c:v>
                </c:pt>
                <c:pt idx="227">
                  <c:v>0.233456816482437</c:v>
                </c:pt>
                <c:pt idx="228">
                  <c:v>0.232512458292972</c:v>
                </c:pt>
                <c:pt idx="229">
                  <c:v>0.231547905448246</c:v>
                </c:pt>
                <c:pt idx="230">
                  <c:v>0.233471494620788</c:v>
                </c:pt>
                <c:pt idx="231">
                  <c:v>0.236591701413787</c:v>
                </c:pt>
                <c:pt idx="232">
                  <c:v>0.235941753049855</c:v>
                </c:pt>
                <c:pt idx="233">
                  <c:v>0.234990161229451</c:v>
                </c:pt>
                <c:pt idx="234">
                  <c:v>0.233985929771206</c:v>
                </c:pt>
                <c:pt idx="235">
                  <c:v>0.232990244963669</c:v>
                </c:pt>
                <c:pt idx="236">
                  <c:v>0.232022789504697</c:v>
                </c:pt>
                <c:pt idx="237">
                  <c:v>0.231214447809617</c:v>
                </c:pt>
                <c:pt idx="238">
                  <c:v>0.230319190252788</c:v>
                </c:pt>
                <c:pt idx="239">
                  <c:v>0.229356076357694</c:v>
                </c:pt>
                <c:pt idx="240">
                  <c:v>0.233169780793319</c:v>
                </c:pt>
                <c:pt idx="241">
                  <c:v>0.232226786441324</c:v>
                </c:pt>
                <c:pt idx="242">
                  <c:v>0.234781285046326</c:v>
                </c:pt>
                <c:pt idx="243">
                  <c:v>0.245615247815665</c:v>
                </c:pt>
                <c:pt idx="244">
                  <c:v>0.246478909271365</c:v>
                </c:pt>
                <c:pt idx="245">
                  <c:v>0.245478164543479</c:v>
                </c:pt>
                <c:pt idx="246">
                  <c:v>0.244500229135903</c:v>
                </c:pt>
                <c:pt idx="247">
                  <c:v>0.243679621005299</c:v>
                </c:pt>
                <c:pt idx="248">
                  <c:v>0.24298237255034</c:v>
                </c:pt>
                <c:pt idx="249">
                  <c:v>0.242065523052544</c:v>
                </c:pt>
                <c:pt idx="250">
                  <c:v>0.241098296450939</c:v>
                </c:pt>
                <c:pt idx="251">
                  <c:v>0.240154746359031</c:v>
                </c:pt>
                <c:pt idx="252">
                  <c:v>0.239368716240846</c:v>
                </c:pt>
                <c:pt idx="253">
                  <c:v>0.238477831780637</c:v>
                </c:pt>
                <c:pt idx="254">
                  <c:v>0.238611148554239</c:v>
                </c:pt>
                <c:pt idx="255">
                  <c:v>0.242822980883376</c:v>
                </c:pt>
                <c:pt idx="256">
                  <c:v>0.242513936912839</c:v>
                </c:pt>
                <c:pt idx="257">
                  <c:v>0.241728178842108</c:v>
                </c:pt>
                <c:pt idx="258">
                  <c:v>0.240859761130262</c:v>
                </c:pt>
                <c:pt idx="259">
                  <c:v>0.239930332658934</c:v>
                </c:pt>
                <c:pt idx="260">
                  <c:v>0.239008519351212</c:v>
                </c:pt>
                <c:pt idx="261">
                  <c:v>0.238109127412633</c:v>
                </c:pt>
                <c:pt idx="262">
                  <c:v>0.237360906149899</c:v>
                </c:pt>
                <c:pt idx="263">
                  <c:v>0.236511529882439</c:v>
                </c:pt>
                <c:pt idx="264">
                  <c:v>0.235615652875308</c:v>
                </c:pt>
                <c:pt idx="265">
                  <c:v>0.234726537204081</c:v>
                </c:pt>
                <c:pt idx="266">
                  <c:v>0.234636013310939</c:v>
                </c:pt>
                <c:pt idx="267">
                  <c:v>0.238382468156975</c:v>
                </c:pt>
                <c:pt idx="268">
                  <c:v>0.238575133206618</c:v>
                </c:pt>
                <c:pt idx="269">
                  <c:v>0.237689315566041</c:v>
                </c:pt>
                <c:pt idx="270">
                  <c:v>0.236809943555246</c:v>
                </c:pt>
                <c:pt idx="271">
                  <c:v>0.235951852336895</c:v>
                </c:pt>
                <c:pt idx="272">
                  <c:v>0.235239070367187</c:v>
                </c:pt>
                <c:pt idx="273">
                  <c:v>0.234428579075761</c:v>
                </c:pt>
                <c:pt idx="274">
                  <c:v>0.23357300032001</c:v>
                </c:pt>
                <c:pt idx="275">
                  <c:v>0.23272364395521</c:v>
                </c:pt>
                <c:pt idx="276">
                  <c:v>0.231898217905661</c:v>
                </c:pt>
                <c:pt idx="277">
                  <c:v>0.231207517164972</c:v>
                </c:pt>
                <c:pt idx="278">
                  <c:v>0.230708588035626</c:v>
                </c:pt>
                <c:pt idx="279">
                  <c:v>0.233546890550056</c:v>
                </c:pt>
                <c:pt idx="280">
                  <c:v>0.234500618848792</c:v>
                </c:pt>
                <c:pt idx="281">
                  <c:v>0.233705740755875</c:v>
                </c:pt>
                <c:pt idx="282">
                  <c:v>0.233026688283806</c:v>
                </c:pt>
                <c:pt idx="283">
                  <c:v>0.232252653865164</c:v>
                </c:pt>
                <c:pt idx="284">
                  <c:v>0.231434862830427</c:v>
                </c:pt>
                <c:pt idx="285">
                  <c:v>0.230622810680145</c:v>
                </c:pt>
                <c:pt idx="286">
                  <c:v>0.229833591252172</c:v>
                </c:pt>
                <c:pt idx="287">
                  <c:v>0.229174150560474</c:v>
                </c:pt>
                <c:pt idx="288">
                  <c:v>0.228439783402923</c:v>
                </c:pt>
                <c:pt idx="289">
                  <c:v>0.227649811097225</c:v>
                </c:pt>
                <c:pt idx="290">
                  <c:v>0.226919307465265</c:v>
                </c:pt>
                <c:pt idx="291">
                  <c:v>0.228749707652684</c:v>
                </c:pt>
                <c:pt idx="292">
                  <c:v>0.230665734835702</c:v>
                </c:pt>
                <c:pt idx="293">
                  <c:v>0.229975068936279</c:v>
                </c:pt>
                <c:pt idx="294">
                  <c:v>0.229192840810646</c:v>
                </c:pt>
                <c:pt idx="295">
                  <c:v>0.228415915926542</c:v>
                </c:pt>
                <c:pt idx="296">
                  <c:v>0.2276608150426</c:v>
                </c:pt>
                <c:pt idx="297">
                  <c:v>0.227030893486008</c:v>
                </c:pt>
                <c:pt idx="298">
                  <c:v>0.226328361659498</c:v>
                </c:pt>
                <c:pt idx="299">
                  <c:v>0.225571871443434</c:v>
                </c:pt>
                <c:pt idx="300">
                  <c:v>0.224823124565066</c:v>
                </c:pt>
                <c:pt idx="301">
                  <c:v>0.224099674709909</c:v>
                </c:pt>
                <c:pt idx="302">
                  <c:v>0.220348729211145</c:v>
                </c:pt>
                <c:pt idx="303">
                  <c:v>0.222628794026944</c:v>
                </c:pt>
                <c:pt idx="304">
                  <c:v>0.225056062607852</c:v>
                </c:pt>
                <c:pt idx="305">
                  <c:v>0.22445572426767</c:v>
                </c:pt>
                <c:pt idx="306">
                  <c:v>0.223738829958213</c:v>
                </c:pt>
                <c:pt idx="307">
                  <c:v>0.223140886153682</c:v>
                </c:pt>
                <c:pt idx="308">
                  <c:v>0.222149357288928</c:v>
                </c:pt>
                <c:pt idx="309">
                  <c:v>0.221536667527018</c:v>
                </c:pt>
                <c:pt idx="310">
                  <c:v>0.220823332673659</c:v>
                </c:pt>
                <c:pt idx="311">
                  <c:v>0.220126730186285</c:v>
                </c:pt>
                <c:pt idx="312">
                  <c:v>0.219558065911594</c:v>
                </c:pt>
                <c:pt idx="313">
                  <c:v>0.218902872785956</c:v>
                </c:pt>
                <c:pt idx="314">
                  <c:v>0.218214763002618</c:v>
                </c:pt>
                <c:pt idx="315">
                  <c:v>0.219039030090564</c:v>
                </c:pt>
                <c:pt idx="316">
                  <c:v>0.221306606093552</c:v>
                </c:pt>
                <c:pt idx="317">
                  <c:v>0.220881726048783</c:v>
                </c:pt>
                <c:pt idx="318">
                  <c:v>0.220242376303842</c:v>
                </c:pt>
                <c:pt idx="319">
                  <c:v>0.219552384432435</c:v>
                </c:pt>
                <c:pt idx="320">
                  <c:v>0.218867075664622</c:v>
                </c:pt>
                <c:pt idx="321">
                  <c:v>0.21819826844791</c:v>
                </c:pt>
                <c:pt idx="322">
                  <c:v>0.21765325356603</c:v>
                </c:pt>
                <c:pt idx="323">
                  <c:v>0.217024242309129</c:v>
                </c:pt>
                <c:pt idx="324">
                  <c:v>0.216354414400767</c:v>
                </c:pt>
                <c:pt idx="325">
                  <c:v>0.215688708510304</c:v>
                </c:pt>
                <c:pt idx="326">
                  <c:v>0.215041828195767</c:v>
                </c:pt>
                <c:pt idx="327">
                  <c:v>0.215791329743657</c:v>
                </c:pt>
                <c:pt idx="328">
                  <c:v>0.220317272681929</c:v>
                </c:pt>
                <c:pt idx="329">
                  <c:v>0.220133993448574</c:v>
                </c:pt>
                <c:pt idx="330">
                  <c:v>0.219467689161554</c:v>
                </c:pt>
                <c:pt idx="331">
                  <c:v>0.21881727305865</c:v>
                </c:pt>
                <c:pt idx="332">
                  <c:v>0.218286809815951</c:v>
                </c:pt>
                <c:pt idx="333">
                  <c:v>0.217674785214663</c:v>
                </c:pt>
                <c:pt idx="334">
                  <c:v>0.217023064300846</c:v>
                </c:pt>
                <c:pt idx="335">
                  <c:v>0.216375234258157</c:v>
                </c:pt>
                <c:pt idx="336">
                  <c:v>0.215745563102542</c:v>
                </c:pt>
                <c:pt idx="337">
                  <c:v>0.215223304387929</c:v>
                </c:pt>
                <c:pt idx="338">
                  <c:v>0.21463852688133</c:v>
                </c:pt>
                <c:pt idx="339">
                  <c:v>0.214357185514957</c:v>
                </c:pt>
                <c:pt idx="340">
                  <c:v>0.218449242150848</c:v>
                </c:pt>
                <c:pt idx="341">
                  <c:v>0.219185458383559</c:v>
                </c:pt>
                <c:pt idx="342">
                  <c:v>0.218669865700379</c:v>
                </c:pt>
                <c:pt idx="343">
                  <c:v>0.218074567600923</c:v>
                </c:pt>
                <c:pt idx="344">
                  <c:v>0.217440629904409</c:v>
                </c:pt>
                <c:pt idx="345">
                  <c:v>0.216810367209034</c:v>
                </c:pt>
                <c:pt idx="346">
                  <c:v>0.216197637032046</c:v>
                </c:pt>
                <c:pt idx="347">
                  <c:v>0.215689126194138</c:v>
                </c:pt>
                <c:pt idx="348">
                  <c:v>0.21511981407047</c:v>
                </c:pt>
                <c:pt idx="349">
                  <c:v>0.214503811649996</c:v>
                </c:pt>
                <c:pt idx="350">
                  <c:v>0.213891668127374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50 nodes</c:v>
                </c:pt>
              </c:strCache>
            </c:strRef>
          </c:tx>
          <c:marker>
            <c:symbol val="none"/>
          </c:marker>
          <c:cat>
            <c:numRef>
              <c:f>Blatt1!$A$2:$A$352</c:f>
              <c:numCache>
                <c:formatCode>General</c:formatCode>
                <c:ptCount val="3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  <c:pt idx="295">
                  <c:v>295.0</c:v>
                </c:pt>
                <c:pt idx="296">
                  <c:v>296.0</c:v>
                </c:pt>
                <c:pt idx="297">
                  <c:v>297.0</c:v>
                </c:pt>
                <c:pt idx="298">
                  <c:v>298.0</c:v>
                </c:pt>
                <c:pt idx="299">
                  <c:v>299.0</c:v>
                </c:pt>
                <c:pt idx="300">
                  <c:v>300.0</c:v>
                </c:pt>
                <c:pt idx="301">
                  <c:v>301.0</c:v>
                </c:pt>
                <c:pt idx="302">
                  <c:v>302.0</c:v>
                </c:pt>
                <c:pt idx="303">
                  <c:v>303.0</c:v>
                </c:pt>
                <c:pt idx="304">
                  <c:v>304.0</c:v>
                </c:pt>
                <c:pt idx="305">
                  <c:v>305.0</c:v>
                </c:pt>
                <c:pt idx="306">
                  <c:v>306.0</c:v>
                </c:pt>
                <c:pt idx="307">
                  <c:v>307.0</c:v>
                </c:pt>
                <c:pt idx="308">
                  <c:v>308.0</c:v>
                </c:pt>
                <c:pt idx="309">
                  <c:v>309.0</c:v>
                </c:pt>
                <c:pt idx="310">
                  <c:v>310.0</c:v>
                </c:pt>
                <c:pt idx="311">
                  <c:v>311.0</c:v>
                </c:pt>
                <c:pt idx="312">
                  <c:v>312.0</c:v>
                </c:pt>
                <c:pt idx="313">
                  <c:v>313.0</c:v>
                </c:pt>
                <c:pt idx="314">
                  <c:v>314.0</c:v>
                </c:pt>
                <c:pt idx="315">
                  <c:v>315.0</c:v>
                </c:pt>
                <c:pt idx="316">
                  <c:v>316.0</c:v>
                </c:pt>
                <c:pt idx="317">
                  <c:v>317.0</c:v>
                </c:pt>
                <c:pt idx="318">
                  <c:v>318.0</c:v>
                </c:pt>
                <c:pt idx="319">
                  <c:v>319.0</c:v>
                </c:pt>
                <c:pt idx="320">
                  <c:v>320.0</c:v>
                </c:pt>
                <c:pt idx="321">
                  <c:v>321.0</c:v>
                </c:pt>
                <c:pt idx="322">
                  <c:v>322.0</c:v>
                </c:pt>
                <c:pt idx="323">
                  <c:v>323.0</c:v>
                </c:pt>
                <c:pt idx="324">
                  <c:v>324.0</c:v>
                </c:pt>
                <c:pt idx="325">
                  <c:v>325.0</c:v>
                </c:pt>
                <c:pt idx="326">
                  <c:v>326.0</c:v>
                </c:pt>
                <c:pt idx="327">
                  <c:v>327.0</c:v>
                </c:pt>
                <c:pt idx="328">
                  <c:v>328.0</c:v>
                </c:pt>
                <c:pt idx="329">
                  <c:v>329.0</c:v>
                </c:pt>
                <c:pt idx="330">
                  <c:v>330.0</c:v>
                </c:pt>
                <c:pt idx="331">
                  <c:v>331.0</c:v>
                </c:pt>
                <c:pt idx="332">
                  <c:v>332.0</c:v>
                </c:pt>
                <c:pt idx="333">
                  <c:v>333.0</c:v>
                </c:pt>
                <c:pt idx="334">
                  <c:v>334.0</c:v>
                </c:pt>
                <c:pt idx="335">
                  <c:v>335.0</c:v>
                </c:pt>
                <c:pt idx="336">
                  <c:v>336.0</c:v>
                </c:pt>
                <c:pt idx="337">
                  <c:v>337.0</c:v>
                </c:pt>
                <c:pt idx="338">
                  <c:v>338.0</c:v>
                </c:pt>
                <c:pt idx="339">
                  <c:v>339.0</c:v>
                </c:pt>
                <c:pt idx="340">
                  <c:v>340.0</c:v>
                </c:pt>
                <c:pt idx="341">
                  <c:v>341.0</c:v>
                </c:pt>
                <c:pt idx="342">
                  <c:v>342.0</c:v>
                </c:pt>
                <c:pt idx="343">
                  <c:v>343.0</c:v>
                </c:pt>
                <c:pt idx="344">
                  <c:v>344.0</c:v>
                </c:pt>
                <c:pt idx="345">
                  <c:v>345.0</c:v>
                </c:pt>
                <c:pt idx="346">
                  <c:v>346.0</c:v>
                </c:pt>
                <c:pt idx="347">
                  <c:v>347.0</c:v>
                </c:pt>
                <c:pt idx="348">
                  <c:v>348.0</c:v>
                </c:pt>
                <c:pt idx="349">
                  <c:v>349.0</c:v>
                </c:pt>
                <c:pt idx="350">
                  <c:v>350.0</c:v>
                </c:pt>
              </c:numCache>
            </c:numRef>
          </c:cat>
          <c:val>
            <c:numRef>
              <c:f>Blatt1!$D$2:$D$352</c:f>
              <c:numCache>
                <c:formatCode>General</c:formatCode>
                <c:ptCount val="351"/>
                <c:pt idx="0">
                  <c:v>0.0</c:v>
                </c:pt>
                <c:pt idx="1">
                  <c:v>16.661</c:v>
                </c:pt>
                <c:pt idx="2">
                  <c:v>8.3305</c:v>
                </c:pt>
                <c:pt idx="3">
                  <c:v>5.553666666666666</c:v>
                </c:pt>
                <c:pt idx="4">
                  <c:v>4.16525</c:v>
                </c:pt>
                <c:pt idx="5">
                  <c:v>6.4678</c:v>
                </c:pt>
                <c:pt idx="6">
                  <c:v>1.43275</c:v>
                </c:pt>
                <c:pt idx="7">
                  <c:v>1.22925</c:v>
                </c:pt>
                <c:pt idx="8">
                  <c:v>1.07559375</c:v>
                </c:pt>
                <c:pt idx="9">
                  <c:v>0.956083333333333</c:v>
                </c:pt>
                <c:pt idx="10">
                  <c:v>1.2689</c:v>
                </c:pt>
                <c:pt idx="11">
                  <c:v>0.512745454545455</c:v>
                </c:pt>
                <c:pt idx="12">
                  <c:v>0.409305555555556</c:v>
                </c:pt>
                <c:pt idx="13">
                  <c:v>0.377820512820513</c:v>
                </c:pt>
                <c:pt idx="14">
                  <c:v>0.350833333333333</c:v>
                </c:pt>
                <c:pt idx="15">
                  <c:v>0.428033333333333</c:v>
                </c:pt>
                <c:pt idx="16">
                  <c:v>0.275434523809524</c:v>
                </c:pt>
                <c:pt idx="17">
                  <c:v>0.24072</c:v>
                </c:pt>
                <c:pt idx="18">
                  <c:v>0.231031111111111</c:v>
                </c:pt>
                <c:pt idx="19">
                  <c:v>0.218871578947368</c:v>
                </c:pt>
                <c:pt idx="20">
                  <c:v>0.239266</c:v>
                </c:pt>
                <c:pt idx="21">
                  <c:v>0.175184371184371</c:v>
                </c:pt>
                <c:pt idx="22">
                  <c:v>0.187142992424242</c:v>
                </c:pt>
                <c:pt idx="23">
                  <c:v>0.187630434782609</c:v>
                </c:pt>
                <c:pt idx="24">
                  <c:v>0.1798125</c:v>
                </c:pt>
                <c:pt idx="25">
                  <c:v>0.185941666666667</c:v>
                </c:pt>
                <c:pt idx="26">
                  <c:v>0.147971297359357</c:v>
                </c:pt>
                <c:pt idx="27">
                  <c:v>0.180555092592593</c:v>
                </c:pt>
                <c:pt idx="28">
                  <c:v>0.194259700176367</c:v>
                </c:pt>
                <c:pt idx="29">
                  <c:v>0.187934014474244</c:v>
                </c:pt>
                <c:pt idx="30">
                  <c:v>0.188025925925926</c:v>
                </c:pt>
                <c:pt idx="31">
                  <c:v>0.1553827121829</c:v>
                </c:pt>
                <c:pt idx="32">
                  <c:v>0.190189379699248</c:v>
                </c:pt>
                <c:pt idx="33">
                  <c:v>0.220785858585859</c:v>
                </c:pt>
                <c:pt idx="34">
                  <c:v>0.216713725490196</c:v>
                </c:pt>
                <c:pt idx="35">
                  <c:v>0.213512592592593</c:v>
                </c:pt>
                <c:pt idx="36">
                  <c:v>0.196825207860922</c:v>
                </c:pt>
                <c:pt idx="37">
                  <c:v>0.207081354081354</c:v>
                </c:pt>
                <c:pt idx="38">
                  <c:v>0.261931315789474</c:v>
                </c:pt>
                <c:pt idx="39">
                  <c:v>0.267657435897436</c:v>
                </c:pt>
                <c:pt idx="40">
                  <c:v>0.263386</c:v>
                </c:pt>
                <c:pt idx="41">
                  <c:v>0.247710917537747</c:v>
                </c:pt>
                <c:pt idx="42">
                  <c:v>0.23525402792696</c:v>
                </c:pt>
                <c:pt idx="43">
                  <c:v>0.299087817983377</c:v>
                </c:pt>
                <c:pt idx="44">
                  <c:v>0.302678126025599</c:v>
                </c:pt>
                <c:pt idx="45">
                  <c:v>0.296679582831929</c:v>
                </c:pt>
                <c:pt idx="46">
                  <c:v>0.283397406559878</c:v>
                </c:pt>
                <c:pt idx="47">
                  <c:v>0.269363938406492</c:v>
                </c:pt>
                <c:pt idx="48">
                  <c:v>0.313476462635202</c:v>
                </c:pt>
                <c:pt idx="49">
                  <c:v>0.316594906989344</c:v>
                </c:pt>
                <c:pt idx="50">
                  <c:v>0.314952979351032</c:v>
                </c:pt>
                <c:pt idx="51">
                  <c:v>0.319168420447358</c:v>
                </c:pt>
                <c:pt idx="52">
                  <c:v>0.301186016775777</c:v>
                </c:pt>
                <c:pt idx="53">
                  <c:v>0.327954980936553</c:v>
                </c:pt>
                <c:pt idx="54">
                  <c:v>0.332182546536173</c:v>
                </c:pt>
                <c:pt idx="55">
                  <c:v>0.326451530852567</c:v>
                </c:pt>
                <c:pt idx="56">
                  <c:v>0.317959386446886</c:v>
                </c:pt>
                <c:pt idx="57">
                  <c:v>0.305625436492911</c:v>
                </c:pt>
                <c:pt idx="58">
                  <c:v>0.323950855925956</c:v>
                </c:pt>
                <c:pt idx="59">
                  <c:v>0.323684729659004</c:v>
                </c:pt>
                <c:pt idx="60">
                  <c:v>0.318443982581156</c:v>
                </c:pt>
                <c:pt idx="61">
                  <c:v>0.310649566055931</c:v>
                </c:pt>
                <c:pt idx="62">
                  <c:v>0.307238651944865</c:v>
                </c:pt>
                <c:pt idx="63">
                  <c:v>0.338586460632818</c:v>
                </c:pt>
                <c:pt idx="64">
                  <c:v>0.34139552290287</c:v>
                </c:pt>
                <c:pt idx="65">
                  <c:v>0.336237391747325</c:v>
                </c:pt>
                <c:pt idx="66">
                  <c:v>0.330697770658123</c:v>
                </c:pt>
                <c:pt idx="67">
                  <c:v>0.321404742880885</c:v>
                </c:pt>
                <c:pt idx="68">
                  <c:v>0.324162697425693</c:v>
                </c:pt>
                <c:pt idx="69">
                  <c:v>0.32524512056868</c:v>
                </c:pt>
                <c:pt idx="70">
                  <c:v>0.32094548474781</c:v>
                </c:pt>
                <c:pt idx="71">
                  <c:v>0.316567042849061</c:v>
                </c:pt>
                <c:pt idx="72">
                  <c:v>0.307030692729767</c:v>
                </c:pt>
                <c:pt idx="73">
                  <c:v>0.311028987528946</c:v>
                </c:pt>
                <c:pt idx="74">
                  <c:v>0.313068035448891</c:v>
                </c:pt>
                <c:pt idx="75">
                  <c:v>0.322926272912424</c:v>
                </c:pt>
                <c:pt idx="76">
                  <c:v>0.322391011898381</c:v>
                </c:pt>
                <c:pt idx="77">
                  <c:v>0.315235412474849</c:v>
                </c:pt>
                <c:pt idx="78">
                  <c:v>0.315343141797961</c:v>
                </c:pt>
                <c:pt idx="79">
                  <c:v>0.312997051497128</c:v>
                </c:pt>
                <c:pt idx="80">
                  <c:v>0.309098694779116</c:v>
                </c:pt>
                <c:pt idx="81">
                  <c:v>0.305341514204968</c:v>
                </c:pt>
                <c:pt idx="82">
                  <c:v>0.302104368694289</c:v>
                </c:pt>
                <c:pt idx="83">
                  <c:v>0.298362556438178</c:v>
                </c:pt>
                <c:pt idx="84">
                  <c:v>0.295432293157744</c:v>
                </c:pt>
                <c:pt idx="85">
                  <c:v>0.291966945656018</c:v>
                </c:pt>
                <c:pt idx="86">
                  <c:v>0.289892342825185</c:v>
                </c:pt>
                <c:pt idx="87">
                  <c:v>0.303864464561307</c:v>
                </c:pt>
                <c:pt idx="88">
                  <c:v>0.305890576607761</c:v>
                </c:pt>
                <c:pt idx="89">
                  <c:v>0.302475647925064</c:v>
                </c:pt>
                <c:pt idx="90">
                  <c:v>0.299117568470274</c:v>
                </c:pt>
                <c:pt idx="91">
                  <c:v>0.295879935695567</c:v>
                </c:pt>
                <c:pt idx="92">
                  <c:v>0.293092881415004</c:v>
                </c:pt>
                <c:pt idx="93">
                  <c:v>0.290160493029069</c:v>
                </c:pt>
                <c:pt idx="94">
                  <c:v>0.287079136997399</c:v>
                </c:pt>
                <c:pt idx="95">
                  <c:v>0.284057251344795</c:v>
                </c:pt>
                <c:pt idx="96">
                  <c:v>0.281147378089512</c:v>
                </c:pt>
                <c:pt idx="97">
                  <c:v>0.278621159845464</c:v>
                </c:pt>
                <c:pt idx="98">
                  <c:v>0.276530264610854</c:v>
                </c:pt>
                <c:pt idx="99">
                  <c:v>0.28335304953341</c:v>
                </c:pt>
                <c:pt idx="100">
                  <c:v>0.285007334669339</c:v>
                </c:pt>
                <c:pt idx="101">
                  <c:v>0.282271672056985</c:v>
                </c:pt>
                <c:pt idx="102">
                  <c:v>0.279890133207592</c:v>
                </c:pt>
                <c:pt idx="103">
                  <c:v>0.277370624744635</c:v>
                </c:pt>
                <c:pt idx="104">
                  <c:v>0.274708532449514</c:v>
                </c:pt>
                <c:pt idx="105">
                  <c:v>0.2720922607119</c:v>
                </c:pt>
                <c:pt idx="106">
                  <c:v>0.269570877604265</c:v>
                </c:pt>
                <c:pt idx="107">
                  <c:v>0.267387859831813</c:v>
                </c:pt>
                <c:pt idx="108">
                  <c:v>0.265075781192014</c:v>
                </c:pt>
                <c:pt idx="109">
                  <c:v>0.262649813388244</c:v>
                </c:pt>
                <c:pt idx="110">
                  <c:v>0.260564911641465</c:v>
                </c:pt>
                <c:pt idx="111">
                  <c:v>0.263922511690047</c:v>
                </c:pt>
                <c:pt idx="112">
                  <c:v>0.265117323933581</c:v>
                </c:pt>
                <c:pt idx="113">
                  <c:v>0.26296834376718</c:v>
                </c:pt>
                <c:pt idx="114">
                  <c:v>0.260666104138101</c:v>
                </c:pt>
                <c:pt idx="115">
                  <c:v>0.258399442362987</c:v>
                </c:pt>
                <c:pt idx="116">
                  <c:v>0.25621346140557</c:v>
                </c:pt>
                <c:pt idx="117">
                  <c:v>0.254331192299128</c:v>
                </c:pt>
                <c:pt idx="118">
                  <c:v>0.252325702251962</c:v>
                </c:pt>
                <c:pt idx="119">
                  <c:v>0.25021074080935</c:v>
                </c:pt>
                <c:pt idx="120">
                  <c:v>0.248127722110888</c:v>
                </c:pt>
                <c:pt idx="121">
                  <c:v>0.246114211894864</c:v>
                </c:pt>
                <c:pt idx="122">
                  <c:v>0.244972009592956</c:v>
                </c:pt>
                <c:pt idx="123">
                  <c:v>0.254272626553921</c:v>
                </c:pt>
                <c:pt idx="124">
                  <c:v>0.258239511280626</c:v>
                </c:pt>
                <c:pt idx="125">
                  <c:v>0.2562414749499</c:v>
                </c:pt>
                <c:pt idx="126">
                  <c:v>0.254245188790279</c:v>
                </c:pt>
                <c:pt idx="127">
                  <c:v>0.252527543275527</c:v>
                </c:pt>
                <c:pt idx="128">
                  <c:v>0.250692823146293</c:v>
                </c:pt>
                <c:pt idx="129">
                  <c:v>0.248754470180671</c:v>
                </c:pt>
                <c:pt idx="130">
                  <c:v>0.246842885771543</c:v>
                </c:pt>
                <c:pt idx="131">
                  <c:v>0.244992886536432</c:v>
                </c:pt>
                <c:pt idx="132">
                  <c:v>0.243435902107245</c:v>
                </c:pt>
                <c:pt idx="133">
                  <c:v>0.241758795787063</c:v>
                </c:pt>
                <c:pt idx="134">
                  <c:v>0.240053435228666</c:v>
                </c:pt>
                <c:pt idx="135">
                  <c:v>0.24510116529355</c:v>
                </c:pt>
                <c:pt idx="136">
                  <c:v>0.251868987975952</c:v>
                </c:pt>
                <c:pt idx="137">
                  <c:v>0.250454353963401</c:v>
                </c:pt>
                <c:pt idx="138">
                  <c:v>0.248767607679126</c:v>
                </c:pt>
                <c:pt idx="139">
                  <c:v>0.246982555038134</c:v>
                </c:pt>
                <c:pt idx="140">
                  <c:v>0.245220168909247</c:v>
                </c:pt>
                <c:pt idx="141">
                  <c:v>0.243513708267599</c:v>
                </c:pt>
                <c:pt idx="142">
                  <c:v>0.242076434559259</c:v>
                </c:pt>
                <c:pt idx="143">
                  <c:v>0.240525652704009</c:v>
                </c:pt>
                <c:pt idx="144">
                  <c:v>0.23885889835226</c:v>
                </c:pt>
                <c:pt idx="145">
                  <c:v>0.237211595605003</c:v>
                </c:pt>
                <c:pt idx="146">
                  <c:v>0.235637041205699</c:v>
                </c:pt>
                <c:pt idx="147">
                  <c:v>0.237428557795864</c:v>
                </c:pt>
                <c:pt idx="148">
                  <c:v>0.24355585495315</c:v>
                </c:pt>
                <c:pt idx="149">
                  <c:v>0.242505938050598</c:v>
                </c:pt>
                <c:pt idx="150">
                  <c:v>0.240893814295257</c:v>
                </c:pt>
                <c:pt idx="151">
                  <c:v>0.239329015647188</c:v>
                </c:pt>
                <c:pt idx="152">
                  <c:v>0.238014265372851</c:v>
                </c:pt>
                <c:pt idx="153">
                  <c:v>0.236590959697172</c:v>
                </c:pt>
                <c:pt idx="154">
                  <c:v>0.235057986102074</c:v>
                </c:pt>
                <c:pt idx="155">
                  <c:v>0.233541482965932</c:v>
                </c:pt>
                <c:pt idx="156">
                  <c:v>0.23207450799034</c:v>
                </c:pt>
                <c:pt idx="157">
                  <c:v>0.230826391636777</c:v>
                </c:pt>
                <c:pt idx="158">
                  <c:v>0.229478222267319</c:v>
                </c:pt>
                <c:pt idx="159">
                  <c:v>0.229422908710503</c:v>
                </c:pt>
                <c:pt idx="160">
                  <c:v>0.235544752004008</c:v>
                </c:pt>
                <c:pt idx="161">
                  <c:v>0.235664160619375</c:v>
                </c:pt>
                <c:pt idx="162">
                  <c:v>0.23445319033128</c:v>
                </c:pt>
                <c:pt idx="163">
                  <c:v>0.233139051108352</c:v>
                </c:pt>
                <c:pt idx="164">
                  <c:v>0.231720599736057</c:v>
                </c:pt>
                <c:pt idx="165">
                  <c:v>0.23031623246493</c:v>
                </c:pt>
                <c:pt idx="166">
                  <c:v>0.228957058695705</c:v>
                </c:pt>
                <c:pt idx="167">
                  <c:v>0.227802347209389</c:v>
                </c:pt>
                <c:pt idx="168">
                  <c:v>0.226552426281134</c:v>
                </c:pt>
                <c:pt idx="169">
                  <c:v>0.225214915037175</c:v>
                </c:pt>
                <c:pt idx="170">
                  <c:v>0.223900188612519</c:v>
                </c:pt>
                <c:pt idx="171">
                  <c:v>0.223535749862298</c:v>
                </c:pt>
                <c:pt idx="172">
                  <c:v>0.228375238849793</c:v>
                </c:pt>
                <c:pt idx="173">
                  <c:v>0.228817774276877</c:v>
                </c:pt>
                <c:pt idx="174">
                  <c:v>0.227508200308663</c:v>
                </c:pt>
                <c:pt idx="175">
                  <c:v>0.226208153449757</c:v>
                </c:pt>
                <c:pt idx="176">
                  <c:v>0.224949546820915</c:v>
                </c:pt>
                <c:pt idx="177">
                  <c:v>0.223882714581706</c:v>
                </c:pt>
                <c:pt idx="178">
                  <c:v>0.22272503433834</c:v>
                </c:pt>
                <c:pt idx="179">
                  <c:v>0.221483626470819</c:v>
                </c:pt>
                <c:pt idx="180">
                  <c:v>0.245073137837169</c:v>
                </c:pt>
                <c:pt idx="181">
                  <c:v>0.264606332057734</c:v>
                </c:pt>
                <c:pt idx="182">
                  <c:v>0.306671932744316</c:v>
                </c:pt>
                <c:pt idx="183">
                  <c:v>0.351536371049205</c:v>
                </c:pt>
                <c:pt idx="184">
                  <c:v>0.379540246441367</c:v>
                </c:pt>
                <c:pt idx="185">
                  <c:v>0.38876063323903</c:v>
                </c:pt>
                <c:pt idx="186">
                  <c:v>0.387042447972795</c:v>
                </c:pt>
                <c:pt idx="187">
                  <c:v>0.385161225778021</c:v>
                </c:pt>
                <c:pt idx="188">
                  <c:v>0.383205527650097</c:v>
                </c:pt>
                <c:pt idx="189">
                  <c:v>0.38117954066061</c:v>
                </c:pt>
                <c:pt idx="190">
                  <c:v>0.379174786074317</c:v>
                </c:pt>
                <c:pt idx="191">
                  <c:v>0.377213307058151</c:v>
                </c:pt>
                <c:pt idx="192">
                  <c:v>0.375446907479584</c:v>
                </c:pt>
                <c:pt idx="193">
                  <c:v>0.37360207484681</c:v>
                </c:pt>
                <c:pt idx="194">
                  <c:v>0.371678472206277</c:v>
                </c:pt>
                <c:pt idx="195">
                  <c:v>0.369772428759066</c:v>
                </c:pt>
                <c:pt idx="196">
                  <c:v>0.369835587018772</c:v>
                </c:pt>
                <c:pt idx="197">
                  <c:v>0.374847037409698</c:v>
                </c:pt>
                <c:pt idx="198">
                  <c:v>0.373678409934535</c:v>
                </c:pt>
                <c:pt idx="199">
                  <c:v>0.371802106299874</c:v>
                </c:pt>
                <c:pt idx="200">
                  <c:v>0.369944476614699</c:v>
                </c:pt>
                <c:pt idx="201">
                  <c:v>0.368126505556848</c:v>
                </c:pt>
                <c:pt idx="202">
                  <c:v>0.366492535667821</c:v>
                </c:pt>
                <c:pt idx="203">
                  <c:v>0.364782691695832</c:v>
                </c:pt>
                <c:pt idx="204">
                  <c:v>0.362996615572732</c:v>
                </c:pt>
                <c:pt idx="205">
                  <c:v>0.361225900374817</c:v>
                </c:pt>
                <c:pt idx="206">
                  <c:v>0.35949644301252</c:v>
                </c:pt>
                <c:pt idx="207">
                  <c:v>0.3579317861485</c:v>
                </c:pt>
                <c:pt idx="208">
                  <c:v>0.3570921706356</c:v>
                </c:pt>
                <c:pt idx="209">
                  <c:v>0.359622286633774</c:v>
                </c:pt>
                <c:pt idx="210">
                  <c:v>0.358810743451055</c:v>
                </c:pt>
                <c:pt idx="211">
                  <c:v>0.357133239742872</c:v>
                </c:pt>
                <c:pt idx="212">
                  <c:v>0.355628198932639</c:v>
                </c:pt>
                <c:pt idx="213">
                  <c:v>0.354049635601284</c:v>
                </c:pt>
                <c:pt idx="214">
                  <c:v>0.352397175446995</c:v>
                </c:pt>
                <c:pt idx="215">
                  <c:v>0.350758118817009</c:v>
                </c:pt>
                <c:pt idx="216">
                  <c:v>0.349157190876846</c:v>
                </c:pt>
                <c:pt idx="217">
                  <c:v>0.347712284338982</c:v>
                </c:pt>
                <c:pt idx="218">
                  <c:v>0.346195858278335</c:v>
                </c:pt>
                <c:pt idx="219">
                  <c:v>0.344616397677233</c:v>
                </c:pt>
                <c:pt idx="220">
                  <c:v>0.343988287102652</c:v>
                </c:pt>
                <c:pt idx="221">
                  <c:v>0.346379304437211</c:v>
                </c:pt>
                <c:pt idx="222">
                  <c:v>0.345742631272698</c:v>
                </c:pt>
                <c:pt idx="223">
                  <c:v>0.344279185434498</c:v>
                </c:pt>
                <c:pt idx="224">
                  <c:v>0.342744113903913</c:v>
                </c:pt>
                <c:pt idx="225">
                  <c:v>0.341220806731007</c:v>
                </c:pt>
                <c:pt idx="226">
                  <c:v>0.339732916806275</c:v>
                </c:pt>
                <c:pt idx="227">
                  <c:v>0.338393179164663</c:v>
                </c:pt>
                <c:pt idx="228">
                  <c:v>0.336984136287266</c:v>
                </c:pt>
                <c:pt idx="229">
                  <c:v>0.335513873625038</c:v>
                </c:pt>
                <c:pt idx="230">
                  <c:v>0.33405631838869</c:v>
                </c:pt>
                <c:pt idx="231">
                  <c:v>0.332629807460542</c:v>
                </c:pt>
                <c:pt idx="232">
                  <c:v>0.332115582520544</c:v>
                </c:pt>
                <c:pt idx="233">
                  <c:v>0.335665589722512</c:v>
                </c:pt>
                <c:pt idx="234">
                  <c:v>0.335475234614433</c:v>
                </c:pt>
                <c:pt idx="235">
                  <c:v>0.334048372269346</c:v>
                </c:pt>
                <c:pt idx="236">
                  <c:v>0.332653920199313</c:v>
                </c:pt>
                <c:pt idx="237">
                  <c:v>0.331400580756111</c:v>
                </c:pt>
                <c:pt idx="238">
                  <c:v>0.330080122026539</c:v>
                </c:pt>
                <c:pt idx="239">
                  <c:v>0.32870026371947</c:v>
                </c:pt>
                <c:pt idx="240">
                  <c:v>0.368350856307435</c:v>
                </c:pt>
                <c:pt idx="241">
                  <c:v>0.366935388263189</c:v>
                </c:pt>
                <c:pt idx="242">
                  <c:v>0.378272747985667</c:v>
                </c:pt>
                <c:pt idx="243">
                  <c:v>0.412055612281733</c:v>
                </c:pt>
                <c:pt idx="244">
                  <c:v>0.44092976293192</c:v>
                </c:pt>
                <c:pt idx="245">
                  <c:v>0.448021809626106</c:v>
                </c:pt>
                <c:pt idx="246">
                  <c:v>0.448084499867555</c:v>
                </c:pt>
                <c:pt idx="247">
                  <c:v>0.446849441417308</c:v>
                </c:pt>
                <c:pt idx="248">
                  <c:v>0.445685392917778</c:v>
                </c:pt>
                <c:pt idx="249">
                  <c:v>0.443911435214542</c:v>
                </c:pt>
                <c:pt idx="250">
                  <c:v>0.442137032581454</c:v>
                </c:pt>
                <c:pt idx="251">
                  <c:v>0.440419035636901</c:v>
                </c:pt>
                <c:pt idx="252">
                  <c:v>0.439101891633847</c:v>
                </c:pt>
                <c:pt idx="253">
                  <c:v>0.437499915797399</c:v>
                </c:pt>
                <c:pt idx="254">
                  <c:v>0.436099382314053</c:v>
                </c:pt>
                <c:pt idx="255">
                  <c:v>0.43463456680918</c:v>
                </c:pt>
                <c:pt idx="256">
                  <c:v>0.432954113800125</c:v>
                </c:pt>
                <c:pt idx="257">
                  <c:v>0.431401782666784</c:v>
                </c:pt>
                <c:pt idx="258">
                  <c:v>0.429792640516019</c:v>
                </c:pt>
                <c:pt idx="259">
                  <c:v>0.428139499327469</c:v>
                </c:pt>
                <c:pt idx="260">
                  <c:v>0.426724108347793</c:v>
                </c:pt>
                <c:pt idx="261">
                  <c:v>0.425149214031247</c:v>
                </c:pt>
                <c:pt idx="262">
                  <c:v>0.423676280395646</c:v>
                </c:pt>
                <c:pt idx="263">
                  <c:v>0.422140684410646</c:v>
                </c:pt>
                <c:pt idx="264">
                  <c:v>0.420699608870661</c:v>
                </c:pt>
                <c:pt idx="265">
                  <c:v>0.419384773253889</c:v>
                </c:pt>
                <c:pt idx="266">
                  <c:v>0.417944880999491</c:v>
                </c:pt>
                <c:pt idx="267">
                  <c:v>0.416507898960885</c:v>
                </c:pt>
                <c:pt idx="268">
                  <c:v>0.415014373620619</c:v>
                </c:pt>
                <c:pt idx="269">
                  <c:v>0.413472184177917</c:v>
                </c:pt>
                <c:pt idx="270">
                  <c:v>0.411941956743711</c:v>
                </c:pt>
                <c:pt idx="271">
                  <c:v>0.41043840227876</c:v>
                </c:pt>
                <c:pt idx="272">
                  <c:v>0.409073170057497</c:v>
                </c:pt>
                <c:pt idx="273">
                  <c:v>0.407647314256337</c:v>
                </c:pt>
                <c:pt idx="274">
                  <c:v>0.406160154034722</c:v>
                </c:pt>
                <c:pt idx="275">
                  <c:v>0.404693852813853</c:v>
                </c:pt>
                <c:pt idx="276">
                  <c:v>0.40497372961389</c:v>
                </c:pt>
                <c:pt idx="277">
                  <c:v>0.406520199415506</c:v>
                </c:pt>
                <c:pt idx="278">
                  <c:v>0.405237482194695</c:v>
                </c:pt>
                <c:pt idx="279">
                  <c:v>0.403785610980857</c:v>
                </c:pt>
                <c:pt idx="280">
                  <c:v>0.40234462943072</c:v>
                </c:pt>
                <c:pt idx="281">
                  <c:v>0.400928736431827</c:v>
                </c:pt>
                <c:pt idx="282">
                  <c:v>0.399645638919995</c:v>
                </c:pt>
                <c:pt idx="283">
                  <c:v>0.398303479546924</c:v>
                </c:pt>
                <c:pt idx="284">
                  <c:v>0.396901584948286</c:v>
                </c:pt>
                <c:pt idx="285">
                  <c:v>0.395508947808117</c:v>
                </c:pt>
                <c:pt idx="286">
                  <c:v>0.394142147326358</c:v>
                </c:pt>
                <c:pt idx="287">
                  <c:v>0.392903949769895</c:v>
                </c:pt>
                <c:pt idx="288">
                  <c:v>0.393348806042885</c:v>
                </c:pt>
                <c:pt idx="289">
                  <c:v>0.395147331997815</c:v>
                </c:pt>
                <c:pt idx="290">
                  <c:v>0.39391011148561</c:v>
                </c:pt>
                <c:pt idx="291">
                  <c:v>0.392571859201268</c:v>
                </c:pt>
                <c:pt idx="292">
                  <c:v>0.391361322827617</c:v>
                </c:pt>
                <c:pt idx="293">
                  <c:v>0.390093245058037</c:v>
                </c:pt>
                <c:pt idx="294">
                  <c:v>0.388766959916799</c:v>
                </c:pt>
                <c:pt idx="295">
                  <c:v>0.387449105815386</c:v>
                </c:pt>
                <c:pt idx="296">
                  <c:v>0.3861557102215</c:v>
                </c:pt>
                <c:pt idx="297">
                  <c:v>0.384970017636684</c:v>
                </c:pt>
                <c:pt idx="298">
                  <c:v>0.383732123933996</c:v>
                </c:pt>
                <c:pt idx="299">
                  <c:v>0.382449292126638</c:v>
                </c:pt>
                <c:pt idx="300">
                  <c:v>0.381923182957393</c:v>
                </c:pt>
                <c:pt idx="301">
                  <c:v>0.383926627199227</c:v>
                </c:pt>
                <c:pt idx="302">
                  <c:v>0.360894476042072</c:v>
                </c:pt>
                <c:pt idx="303">
                  <c:v>0.351797562374748</c:v>
                </c:pt>
                <c:pt idx="304">
                  <c:v>0.353776093026019</c:v>
                </c:pt>
                <c:pt idx="305">
                  <c:v>0.352659393849684</c:v>
                </c:pt>
                <c:pt idx="306">
                  <c:v>0.351526896236297</c:v>
                </c:pt>
                <c:pt idx="307">
                  <c:v>0.348279531412045</c:v>
                </c:pt>
                <c:pt idx="308">
                  <c:v>0.345503984323027</c:v>
                </c:pt>
                <c:pt idx="309">
                  <c:v>0.345013968473631</c:v>
                </c:pt>
                <c:pt idx="310">
                  <c:v>0.343929707593936</c:v>
                </c:pt>
                <c:pt idx="311">
                  <c:v>0.342836829252573</c:v>
                </c:pt>
                <c:pt idx="312">
                  <c:v>0.342323632288276</c:v>
                </c:pt>
                <c:pt idx="313">
                  <c:v>0.34415835687399</c:v>
                </c:pt>
                <c:pt idx="314">
                  <c:v>0.343716638531485</c:v>
                </c:pt>
                <c:pt idx="315">
                  <c:v>0.342627539152261</c:v>
                </c:pt>
                <c:pt idx="316">
                  <c:v>0.341556221984156</c:v>
                </c:pt>
                <c:pt idx="317">
                  <c:v>0.34057582570451</c:v>
                </c:pt>
                <c:pt idx="318">
                  <c:v>0.339552310515331</c:v>
                </c:pt>
                <c:pt idx="319">
                  <c:v>0.338489265591946</c:v>
                </c:pt>
                <c:pt idx="320">
                  <c:v>0.337432349665924</c:v>
                </c:pt>
                <c:pt idx="321">
                  <c:v>0.336393758369239</c:v>
                </c:pt>
                <c:pt idx="322">
                  <c:v>0.335465617175504</c:v>
                </c:pt>
                <c:pt idx="323">
                  <c:v>0.334509408592883</c:v>
                </c:pt>
                <c:pt idx="324">
                  <c:v>0.333736258901812</c:v>
                </c:pt>
                <c:pt idx="325">
                  <c:v>0.336073606304608</c:v>
                </c:pt>
                <c:pt idx="326">
                  <c:v>0.336574364299671</c:v>
                </c:pt>
                <c:pt idx="327">
                  <c:v>0.335657580896726</c:v>
                </c:pt>
                <c:pt idx="328">
                  <c:v>0.334680265087729</c:v>
                </c:pt>
                <c:pt idx="329">
                  <c:v>0.333664340208907</c:v>
                </c:pt>
                <c:pt idx="330">
                  <c:v>0.332654073024229</c:v>
                </c:pt>
                <c:pt idx="331">
                  <c:v>0.331661294989201</c:v>
                </c:pt>
                <c:pt idx="332">
                  <c:v>0.330775364263289</c:v>
                </c:pt>
                <c:pt idx="333">
                  <c:v>0.329861955496699</c:v>
                </c:pt>
                <c:pt idx="334">
                  <c:v>0.328875665150767</c:v>
                </c:pt>
                <c:pt idx="335">
                  <c:v>0.327893946747332</c:v>
                </c:pt>
                <c:pt idx="336">
                  <c:v>0.327012991833704</c:v>
                </c:pt>
                <c:pt idx="337">
                  <c:v>0.328810267458844</c:v>
                </c:pt>
                <c:pt idx="338">
                  <c:v>0.329864175485299</c:v>
                </c:pt>
                <c:pt idx="339">
                  <c:v>0.328910650347215</c:v>
                </c:pt>
                <c:pt idx="340">
                  <c:v>0.327944078344032</c:v>
                </c:pt>
                <c:pt idx="341">
                  <c:v>0.326994226335486</c:v>
                </c:pt>
                <c:pt idx="342">
                  <c:v>0.326147846416338</c:v>
                </c:pt>
                <c:pt idx="343">
                  <c:v>0.325274558948619</c:v>
                </c:pt>
                <c:pt idx="344">
                  <c:v>0.324330275288755</c:v>
                </c:pt>
                <c:pt idx="345">
                  <c:v>0.323390187534295</c:v>
                </c:pt>
                <c:pt idx="346">
                  <c:v>0.322467358420124</c:v>
                </c:pt>
                <c:pt idx="347">
                  <c:v>0.321626945565875</c:v>
                </c:pt>
                <c:pt idx="348">
                  <c:v>0.320768796559404</c:v>
                </c:pt>
                <c:pt idx="349">
                  <c:v>0.322107089297452</c:v>
                </c:pt>
                <c:pt idx="350">
                  <c:v>0.32348092904868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7256584"/>
        <c:axId val="1915726504"/>
      </c:lineChart>
      <c:catAx>
        <c:axId val="1907256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Time [s]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15726504"/>
        <c:crosses val="autoZero"/>
        <c:auto val="1"/>
        <c:lblAlgn val="ctr"/>
        <c:lblOffset val="100"/>
        <c:tickLblSkip val="50"/>
        <c:tickMarkSkip val="50"/>
        <c:noMultiLvlLbl val="0"/>
      </c:catAx>
      <c:valAx>
        <c:axId val="1915726504"/>
        <c:scaling>
          <c:orientation val="minMax"/>
          <c:max val="0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Traffic [</a:t>
                </a:r>
                <a:r>
                  <a:rPr lang="de-DE" dirty="0" err="1" smtClean="0"/>
                  <a:t>kb</a:t>
                </a:r>
                <a:r>
                  <a:rPr lang="de-DE" dirty="0" smtClean="0"/>
                  <a:t>/s/</a:t>
                </a:r>
                <a:r>
                  <a:rPr lang="de-DE" dirty="0" err="1" smtClean="0"/>
                  <a:t>nodes</a:t>
                </a:r>
                <a:r>
                  <a:rPr lang="de-DE" dirty="0" smtClean="0"/>
                  <a:t>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7256584"/>
        <c:crosses val="autoZero"/>
        <c:crossBetween val="between"/>
        <c:majorUnit val="0.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RUDP (small window)</c:v>
                </c:pt>
              </c:strCache>
            </c:strRef>
          </c:tx>
          <c:marker>
            <c:symbol val="none"/>
          </c:marker>
          <c:cat>
            <c:numRef>
              <c:f>Blatt1!$A$2:$A$22</c:f>
              <c:numCache>
                <c:formatCode>General</c:formatCode>
                <c:ptCount val="2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</c:numCache>
            </c:numRef>
          </c:cat>
          <c:val>
            <c:numRef>
              <c:f>Blatt1!$B$2:$B$22</c:f>
              <c:numCache>
                <c:formatCode>General</c:formatCode>
                <c:ptCount val="21"/>
                <c:pt idx="0">
                  <c:v>10.84</c:v>
                </c:pt>
                <c:pt idx="1">
                  <c:v>6.13</c:v>
                </c:pt>
                <c:pt idx="2">
                  <c:v>3.99</c:v>
                </c:pt>
                <c:pt idx="3">
                  <c:v>2.96</c:v>
                </c:pt>
                <c:pt idx="4">
                  <c:v>2.35</c:v>
                </c:pt>
                <c:pt idx="5">
                  <c:v>1.94</c:v>
                </c:pt>
                <c:pt idx="6">
                  <c:v>1.65</c:v>
                </c:pt>
                <c:pt idx="7">
                  <c:v>1.45</c:v>
                </c:pt>
                <c:pt idx="8">
                  <c:v>1.28</c:v>
                </c:pt>
                <c:pt idx="9">
                  <c:v>1.15</c:v>
                </c:pt>
                <c:pt idx="10">
                  <c:v>0.72</c:v>
                </c:pt>
                <c:pt idx="11">
                  <c:v>0.68</c:v>
                </c:pt>
                <c:pt idx="12">
                  <c:v>0.65</c:v>
                </c:pt>
                <c:pt idx="13">
                  <c:v>0.62</c:v>
                </c:pt>
                <c:pt idx="14">
                  <c:v>0.59</c:v>
                </c:pt>
                <c:pt idx="15">
                  <c:v>0.57</c:v>
                </c:pt>
                <c:pt idx="16">
                  <c:v>0.55</c:v>
                </c:pt>
                <c:pt idx="17">
                  <c:v>0.53</c:v>
                </c:pt>
                <c:pt idx="18">
                  <c:v>0.51</c:v>
                </c:pt>
                <c:pt idx="19">
                  <c:v>0.49</c:v>
                </c:pt>
                <c:pt idx="20">
                  <c:v>0.48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TCP</c:v>
                </c:pt>
              </c:strCache>
            </c:strRef>
          </c:tx>
          <c:marker>
            <c:symbol val="none"/>
          </c:marker>
          <c:cat>
            <c:numRef>
              <c:f>Blatt1!$A$2:$A$22</c:f>
              <c:numCache>
                <c:formatCode>General</c:formatCode>
                <c:ptCount val="2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</c:numCache>
            </c:numRef>
          </c:cat>
          <c:val>
            <c:numRef>
              <c:f>Blatt1!$C$2:$C$22</c:f>
              <c:numCache>
                <c:formatCode>General</c:formatCode>
                <c:ptCount val="21"/>
                <c:pt idx="0">
                  <c:v>11.22</c:v>
                </c:pt>
                <c:pt idx="1">
                  <c:v>11.2</c:v>
                </c:pt>
                <c:pt idx="2">
                  <c:v>11.16</c:v>
                </c:pt>
                <c:pt idx="3">
                  <c:v>11.12</c:v>
                </c:pt>
                <c:pt idx="4">
                  <c:v>11.08</c:v>
                </c:pt>
                <c:pt idx="5">
                  <c:v>11.02</c:v>
                </c:pt>
                <c:pt idx="6">
                  <c:v>10.85</c:v>
                </c:pt>
                <c:pt idx="7">
                  <c:v>9.220000000000001</c:v>
                </c:pt>
                <c:pt idx="8">
                  <c:v>8.2</c:v>
                </c:pt>
                <c:pt idx="9">
                  <c:v>7.31</c:v>
                </c:pt>
                <c:pt idx="10">
                  <c:v>6.59</c:v>
                </c:pt>
                <c:pt idx="11">
                  <c:v>6.01</c:v>
                </c:pt>
                <c:pt idx="12">
                  <c:v>5.51</c:v>
                </c:pt>
                <c:pt idx="13">
                  <c:v>5.11</c:v>
                </c:pt>
                <c:pt idx="14">
                  <c:v>4.75</c:v>
                </c:pt>
                <c:pt idx="15">
                  <c:v>4.23</c:v>
                </c:pt>
                <c:pt idx="16">
                  <c:v>4.16</c:v>
                </c:pt>
                <c:pt idx="17">
                  <c:v>3.85</c:v>
                </c:pt>
                <c:pt idx="18">
                  <c:v>3.66</c:v>
                </c:pt>
                <c:pt idx="19">
                  <c:v>3.43</c:v>
                </c:pt>
                <c:pt idx="20">
                  <c:v>3.3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RUDP (big window)</c:v>
                </c:pt>
              </c:strCache>
            </c:strRef>
          </c:tx>
          <c:marker>
            <c:symbol val="none"/>
          </c:marker>
          <c:cat>
            <c:numRef>
              <c:f>Blatt1!$A$2:$A$22</c:f>
              <c:numCache>
                <c:formatCode>General</c:formatCode>
                <c:ptCount val="2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</c:numCache>
            </c:numRef>
          </c:cat>
          <c:val>
            <c:numRef>
              <c:f>Blatt1!$D$2:$D$22</c:f>
              <c:numCache>
                <c:formatCode>General</c:formatCode>
                <c:ptCount val="21"/>
                <c:pt idx="0">
                  <c:v>10.69</c:v>
                </c:pt>
                <c:pt idx="1">
                  <c:v>10.76</c:v>
                </c:pt>
                <c:pt idx="2">
                  <c:v>10.67</c:v>
                </c:pt>
                <c:pt idx="3">
                  <c:v>10.73</c:v>
                </c:pt>
                <c:pt idx="4">
                  <c:v>10.62</c:v>
                </c:pt>
                <c:pt idx="5">
                  <c:v>10.55</c:v>
                </c:pt>
                <c:pt idx="6">
                  <c:v>10.44</c:v>
                </c:pt>
                <c:pt idx="7">
                  <c:v>8.86</c:v>
                </c:pt>
                <c:pt idx="8">
                  <c:v>7.88</c:v>
                </c:pt>
                <c:pt idx="9">
                  <c:v>7.07</c:v>
                </c:pt>
                <c:pt idx="10">
                  <c:v>6.4</c:v>
                </c:pt>
                <c:pt idx="11">
                  <c:v>5.76</c:v>
                </c:pt>
                <c:pt idx="12">
                  <c:v>5.31</c:v>
                </c:pt>
                <c:pt idx="13">
                  <c:v>4.86</c:v>
                </c:pt>
                <c:pt idx="14">
                  <c:v>4.52</c:v>
                </c:pt>
                <c:pt idx="15">
                  <c:v>4.17</c:v>
                </c:pt>
                <c:pt idx="16">
                  <c:v>3.66</c:v>
                </c:pt>
                <c:pt idx="17">
                  <c:v>3.73</c:v>
                </c:pt>
                <c:pt idx="18">
                  <c:v>3.52</c:v>
                </c:pt>
                <c:pt idx="19">
                  <c:v>3.34</c:v>
                </c:pt>
                <c:pt idx="20">
                  <c:v>3.16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9255832"/>
        <c:axId val="1919401496"/>
      </c:lineChart>
      <c:catAx>
        <c:axId val="1919255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Network </a:t>
                </a:r>
                <a:r>
                  <a:rPr lang="de-DE" dirty="0" err="1" smtClean="0"/>
                  <a:t>delay</a:t>
                </a:r>
                <a:r>
                  <a:rPr lang="de-DE" dirty="0" smtClean="0"/>
                  <a:t> [</a:t>
                </a:r>
                <a:r>
                  <a:rPr lang="de-DE" dirty="0" err="1" smtClean="0"/>
                  <a:t>ms</a:t>
                </a:r>
                <a:r>
                  <a:rPr lang="de-DE" dirty="0" smtClean="0"/>
                  <a:t>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19401496"/>
        <c:crosses val="autoZero"/>
        <c:auto val="1"/>
        <c:lblAlgn val="ctr"/>
        <c:lblOffset val="100"/>
        <c:noMultiLvlLbl val="0"/>
      </c:catAx>
      <c:valAx>
        <c:axId val="1919401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Speed</a:t>
                </a:r>
                <a:r>
                  <a:rPr lang="de-DE" baseline="0" dirty="0" smtClean="0"/>
                  <a:t> [</a:t>
                </a:r>
                <a:r>
                  <a:rPr lang="de-DE" baseline="0" dirty="0" err="1" smtClean="0"/>
                  <a:t>Mb</a:t>
                </a:r>
                <a:r>
                  <a:rPr lang="de-DE" baseline="0" dirty="0" smtClean="0"/>
                  <a:t>/s]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19255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RUDP</c:v>
                </c:pt>
              </c:strCache>
            </c:strRef>
          </c:tx>
          <c:marker>
            <c:symbol val="none"/>
          </c:marker>
          <c:cat>
            <c:numRef>
              <c:f>Blatt1!$A$2:$A$12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cat>
          <c:val>
            <c:numRef>
              <c:f>Blatt1!$B$2:$B$12</c:f>
              <c:numCache>
                <c:formatCode>General</c:formatCode>
                <c:ptCount val="11"/>
                <c:pt idx="0">
                  <c:v>10.71</c:v>
                </c:pt>
                <c:pt idx="1">
                  <c:v>2.52</c:v>
                </c:pt>
                <c:pt idx="2">
                  <c:v>2.06</c:v>
                </c:pt>
                <c:pt idx="3">
                  <c:v>1.54</c:v>
                </c:pt>
                <c:pt idx="4">
                  <c:v>1.23</c:v>
                </c:pt>
                <c:pt idx="5">
                  <c:v>1.05</c:v>
                </c:pt>
                <c:pt idx="6">
                  <c:v>0.9</c:v>
                </c:pt>
                <c:pt idx="7">
                  <c:v>0.83</c:v>
                </c:pt>
                <c:pt idx="8">
                  <c:v>0.62</c:v>
                </c:pt>
                <c:pt idx="9">
                  <c:v>0.58</c:v>
                </c:pt>
                <c:pt idx="10">
                  <c:v>0.5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TCP</c:v>
                </c:pt>
              </c:strCache>
            </c:strRef>
          </c:tx>
          <c:marker>
            <c:symbol val="none"/>
          </c:marker>
          <c:cat>
            <c:numRef>
              <c:f>Blatt1!$A$2:$A$12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cat>
          <c:val>
            <c:numRef>
              <c:f>Blatt1!$C$2:$C$12</c:f>
              <c:numCache>
                <c:formatCode>General</c:formatCode>
                <c:ptCount val="11"/>
                <c:pt idx="0">
                  <c:v>11.22</c:v>
                </c:pt>
                <c:pt idx="1">
                  <c:v>11.05</c:v>
                </c:pt>
                <c:pt idx="2">
                  <c:v>7.25</c:v>
                </c:pt>
                <c:pt idx="3">
                  <c:v>3.41</c:v>
                </c:pt>
                <c:pt idx="4">
                  <c:v>1.77</c:v>
                </c:pt>
                <c:pt idx="5">
                  <c:v>1.1</c:v>
                </c:pt>
                <c:pt idx="6">
                  <c:v>0.72</c:v>
                </c:pt>
                <c:pt idx="7">
                  <c:v>0.34</c:v>
                </c:pt>
                <c:pt idx="8">
                  <c:v>0.3</c:v>
                </c:pt>
                <c:pt idx="9">
                  <c:v>0.2</c:v>
                </c:pt>
                <c:pt idx="10">
                  <c:v>0.1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2398488"/>
        <c:axId val="1915711864"/>
      </c:lineChart>
      <c:catAx>
        <c:axId val="1942398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Network </a:t>
                </a:r>
                <a:r>
                  <a:rPr lang="de-DE" dirty="0" err="1" smtClean="0"/>
                  <a:t>loss</a:t>
                </a:r>
                <a:r>
                  <a:rPr lang="de-DE" dirty="0" smtClean="0"/>
                  <a:t> [%]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15711864"/>
        <c:crosses val="autoZero"/>
        <c:auto val="1"/>
        <c:lblAlgn val="ctr"/>
        <c:lblOffset val="100"/>
        <c:noMultiLvlLbl val="0"/>
      </c:catAx>
      <c:valAx>
        <c:axId val="1915711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Speed [</a:t>
                </a:r>
                <a:r>
                  <a:rPr lang="de-DE" dirty="0" err="1" smtClean="0"/>
                  <a:t>Mb</a:t>
                </a:r>
                <a:r>
                  <a:rPr lang="de-DE" dirty="0" smtClean="0"/>
                  <a:t>/s]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42398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82854-F662-C74C-B96B-A88193AC883D}" type="datetimeFigureOut">
              <a:rPr lang="de-DE" smtClean="0"/>
              <a:t>04.06.12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960C4-F960-2F45-8E85-531FA0D7B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92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Virtual </a:t>
            </a:r>
            <a:r>
              <a:rPr lang="de-DE" dirty="0" err="1" smtClean="0"/>
              <a:t>overlay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 smtClean="0"/>
          </a:p>
          <a:p>
            <a:r>
              <a:rPr lang="de-DE" dirty="0" smtClean="0"/>
              <a:t>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length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</a:t>
            </a:r>
            <a:endParaRPr lang="de-DE" baseline="0" dirty="0" smtClean="0"/>
          </a:p>
          <a:p>
            <a:r>
              <a:rPr lang="de-DE" baseline="0" dirty="0" smtClean="0"/>
              <a:t>...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960C4-F960-2F45-8E85-531FA0D7BD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78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9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93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41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7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94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8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5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01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9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3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03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effectLst/>
              </a:rPr>
              <a:t>Reliable UDP and Circular DHT implementation for the </a:t>
            </a:r>
            <a:r>
              <a:rPr lang="en-GB" dirty="0" err="1" smtClean="0">
                <a:effectLst/>
              </a:rPr>
              <a:t>MediaSense</a:t>
            </a:r>
            <a:r>
              <a:rPr lang="en-GB" dirty="0" smtClean="0">
                <a:effectLst/>
              </a:rPr>
              <a:t> Open-Source Platform</a:t>
            </a:r>
            <a:br>
              <a:rPr lang="en-GB" dirty="0" smtClean="0">
                <a:effectLst/>
              </a:rPr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Bachelor Thesis, Computer Science 2012</a:t>
            </a:r>
          </a:p>
          <a:p>
            <a:r>
              <a:rPr lang="de-DE" dirty="0" smtClean="0"/>
              <a:t>Florian Rüter, Timo Schröder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06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154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509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29141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05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61806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250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0512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72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Internet-</a:t>
            </a:r>
            <a:r>
              <a:rPr lang="de-DE" dirty="0" err="1" smtClean="0"/>
              <a:t>of</a:t>
            </a:r>
            <a:r>
              <a:rPr lang="de-DE" dirty="0" smtClean="0"/>
              <a:t>-</a:t>
            </a:r>
            <a:r>
              <a:rPr lang="de-DE" dirty="0"/>
              <a:t>T</a:t>
            </a:r>
            <a:r>
              <a:rPr lang="de-DE" dirty="0" smtClean="0"/>
              <a:t>hings </a:t>
            </a:r>
            <a:r>
              <a:rPr lang="de-DE" dirty="0" err="1" smtClean="0"/>
              <a:t>explanation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52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pic>
        <p:nvPicPr>
          <p:cNvPr id="8" name="Inhaltsplatzhalter 7" descr="KopievonImplement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6" r="-68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576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12360000">
            <a:off x="2588932" y="1821375"/>
            <a:ext cx="3751132" cy="37511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de-DE" dirty="0"/>
          </a:p>
        </p:txBody>
      </p:sp>
      <p:grpSp>
        <p:nvGrpSpPr>
          <p:cNvPr id="70" name="Gruppierung 69"/>
          <p:cNvGrpSpPr/>
          <p:nvPr/>
        </p:nvGrpSpPr>
        <p:grpSpPr>
          <a:xfrm>
            <a:off x="3551274" y="1785229"/>
            <a:ext cx="290727" cy="369332"/>
            <a:chOff x="3551274" y="1785229"/>
            <a:chExt cx="290727" cy="369332"/>
          </a:xfrm>
        </p:grpSpPr>
        <p:sp>
          <p:nvSpPr>
            <p:cNvPr id="26" name="Oval 25"/>
            <p:cNvSpPr/>
            <p:nvPr/>
          </p:nvSpPr>
          <p:spPr>
            <a:xfrm rot="20280000">
              <a:off x="3565110" y="1863389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551274" y="178522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</a:t>
              </a:r>
              <a:endParaRPr lang="de-DE" dirty="0" smtClean="0"/>
            </a:p>
          </p:txBody>
        </p:sp>
      </p:grpSp>
      <p:grpSp>
        <p:nvGrpSpPr>
          <p:cNvPr id="91" name="Gruppierung 90"/>
          <p:cNvGrpSpPr/>
          <p:nvPr/>
        </p:nvGrpSpPr>
        <p:grpSpPr>
          <a:xfrm>
            <a:off x="3555964" y="1783414"/>
            <a:ext cx="297377" cy="369332"/>
            <a:chOff x="3878087" y="4401311"/>
            <a:chExt cx="297377" cy="369332"/>
          </a:xfrm>
        </p:grpSpPr>
        <p:sp>
          <p:nvSpPr>
            <p:cNvPr id="92" name="Oval 91"/>
            <p:cNvSpPr/>
            <p:nvPr/>
          </p:nvSpPr>
          <p:spPr>
            <a:xfrm rot="20280000">
              <a:off x="3891923" y="4479471"/>
              <a:ext cx="265828" cy="2658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3878087" y="4401311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</a:t>
              </a:r>
            </a:p>
          </p:txBody>
        </p:sp>
      </p:grpSp>
      <p:grpSp>
        <p:nvGrpSpPr>
          <p:cNvPr id="65" name="Gruppierung 64"/>
          <p:cNvGrpSpPr/>
          <p:nvPr/>
        </p:nvGrpSpPr>
        <p:grpSpPr>
          <a:xfrm>
            <a:off x="2929535" y="4764847"/>
            <a:ext cx="318229" cy="369332"/>
            <a:chOff x="2929535" y="4764847"/>
            <a:chExt cx="318229" cy="369332"/>
          </a:xfrm>
        </p:grpSpPr>
        <p:sp>
          <p:nvSpPr>
            <p:cNvPr id="14" name="Oval 13"/>
            <p:cNvSpPr/>
            <p:nvPr/>
          </p:nvSpPr>
          <p:spPr>
            <a:xfrm rot="13680000">
              <a:off x="2958021" y="4834288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929535" y="4764847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</a:t>
              </a:r>
            </a:p>
          </p:txBody>
        </p:sp>
      </p:grpSp>
      <p:grpSp>
        <p:nvGrpSpPr>
          <p:cNvPr id="94" name="Gruppierung 93"/>
          <p:cNvGrpSpPr/>
          <p:nvPr/>
        </p:nvGrpSpPr>
        <p:grpSpPr>
          <a:xfrm>
            <a:off x="2940875" y="4762895"/>
            <a:ext cx="318229" cy="369332"/>
            <a:chOff x="3878087" y="4401311"/>
            <a:chExt cx="318229" cy="369332"/>
          </a:xfrm>
        </p:grpSpPr>
        <p:sp>
          <p:nvSpPr>
            <p:cNvPr id="95" name="Oval 94"/>
            <p:cNvSpPr/>
            <p:nvPr/>
          </p:nvSpPr>
          <p:spPr>
            <a:xfrm rot="20280000">
              <a:off x="3891923" y="4479471"/>
              <a:ext cx="265828" cy="2658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878087" y="4401311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</a:t>
              </a:r>
              <a:endParaRPr lang="de-DE" dirty="0" smtClean="0"/>
            </a:p>
          </p:txBody>
        </p:sp>
      </p:grpSp>
      <p:grpSp>
        <p:nvGrpSpPr>
          <p:cNvPr id="62" name="Gruppierung 61"/>
          <p:cNvGrpSpPr/>
          <p:nvPr/>
        </p:nvGrpSpPr>
        <p:grpSpPr>
          <a:xfrm>
            <a:off x="5122810" y="5185447"/>
            <a:ext cx="301660" cy="369332"/>
            <a:chOff x="5122810" y="5185447"/>
            <a:chExt cx="301660" cy="369332"/>
          </a:xfrm>
        </p:grpSpPr>
        <p:sp>
          <p:nvSpPr>
            <p:cNvPr id="32" name="Oval 31"/>
            <p:cNvSpPr/>
            <p:nvPr/>
          </p:nvSpPr>
          <p:spPr>
            <a:xfrm rot="12360000">
              <a:off x="5138614" y="5249774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122810" y="518544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</a:t>
              </a:r>
            </a:p>
          </p:txBody>
        </p:sp>
      </p:grpSp>
      <p:grpSp>
        <p:nvGrpSpPr>
          <p:cNvPr id="90" name="Gruppierung 89"/>
          <p:cNvGrpSpPr/>
          <p:nvPr/>
        </p:nvGrpSpPr>
        <p:grpSpPr>
          <a:xfrm>
            <a:off x="5117714" y="5162123"/>
            <a:ext cx="301660" cy="369332"/>
            <a:chOff x="3878087" y="4401311"/>
            <a:chExt cx="301660" cy="369332"/>
          </a:xfrm>
        </p:grpSpPr>
        <p:sp>
          <p:nvSpPr>
            <p:cNvPr id="88" name="Oval 87"/>
            <p:cNvSpPr/>
            <p:nvPr/>
          </p:nvSpPr>
          <p:spPr>
            <a:xfrm rot="20280000">
              <a:off x="3891923" y="4479471"/>
              <a:ext cx="265828" cy="2658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3878087" y="440131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</a:t>
              </a:r>
              <a:endParaRPr lang="de-DE" dirty="0" smtClean="0"/>
            </a:p>
          </p:txBody>
        </p:sp>
      </p:grpSp>
      <p:grpSp>
        <p:nvGrpSpPr>
          <p:cNvPr id="55" name="Gruppierung 54"/>
          <p:cNvGrpSpPr/>
          <p:nvPr/>
        </p:nvGrpSpPr>
        <p:grpSpPr>
          <a:xfrm>
            <a:off x="4311988" y="1600563"/>
            <a:ext cx="301660" cy="369332"/>
            <a:chOff x="4311988" y="1600563"/>
            <a:chExt cx="301660" cy="369332"/>
          </a:xfrm>
        </p:grpSpPr>
        <p:sp>
          <p:nvSpPr>
            <p:cNvPr id="28" name="Oval 27"/>
            <p:cNvSpPr/>
            <p:nvPr/>
          </p:nvSpPr>
          <p:spPr>
            <a:xfrm>
              <a:off x="4332879" y="1673213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11988" y="160056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0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675659" y="1915750"/>
            <a:ext cx="0" cy="108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uppierung 55"/>
          <p:cNvGrpSpPr/>
          <p:nvPr/>
        </p:nvGrpSpPr>
        <p:grpSpPr>
          <a:xfrm>
            <a:off x="5117714" y="1785229"/>
            <a:ext cx="301660" cy="369332"/>
            <a:chOff x="5117714" y="1785229"/>
            <a:chExt cx="301660" cy="369332"/>
          </a:xfrm>
        </p:grpSpPr>
        <p:sp>
          <p:nvSpPr>
            <p:cNvPr id="37" name="Oval 36"/>
            <p:cNvSpPr/>
            <p:nvPr/>
          </p:nvSpPr>
          <p:spPr>
            <a:xfrm rot="12360000">
              <a:off x="5128769" y="1855699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5117714" y="178522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</a:p>
          </p:txBody>
        </p:sp>
      </p:grpSp>
      <p:grpSp>
        <p:nvGrpSpPr>
          <p:cNvPr id="57" name="Gruppierung 56"/>
          <p:cNvGrpSpPr/>
          <p:nvPr/>
        </p:nvGrpSpPr>
        <p:grpSpPr>
          <a:xfrm>
            <a:off x="5719347" y="2199860"/>
            <a:ext cx="301660" cy="369332"/>
            <a:chOff x="5719347" y="2199860"/>
            <a:chExt cx="301660" cy="369332"/>
          </a:xfrm>
        </p:grpSpPr>
        <p:sp>
          <p:nvSpPr>
            <p:cNvPr id="35" name="Oval 34"/>
            <p:cNvSpPr/>
            <p:nvPr/>
          </p:nvSpPr>
          <p:spPr>
            <a:xfrm rot="13680000">
              <a:off x="5729322" y="2275201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5719347" y="219986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  <a:endParaRPr lang="de-DE" dirty="0" smtClean="0"/>
            </a:p>
          </p:txBody>
        </p:sp>
      </p:grpSp>
      <p:grpSp>
        <p:nvGrpSpPr>
          <p:cNvPr id="58" name="Gruppierung 57"/>
          <p:cNvGrpSpPr/>
          <p:nvPr/>
        </p:nvGrpSpPr>
        <p:grpSpPr>
          <a:xfrm>
            <a:off x="6076908" y="2791450"/>
            <a:ext cx="301660" cy="369332"/>
            <a:chOff x="6076908" y="2791450"/>
            <a:chExt cx="301660" cy="369332"/>
          </a:xfrm>
        </p:grpSpPr>
        <p:sp>
          <p:nvSpPr>
            <p:cNvPr id="36" name="Oval 35"/>
            <p:cNvSpPr/>
            <p:nvPr/>
          </p:nvSpPr>
          <p:spPr>
            <a:xfrm rot="17640000">
              <a:off x="6092518" y="2863902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076908" y="27914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  <a:endParaRPr lang="de-DE" dirty="0" smtClean="0"/>
            </a:p>
          </p:txBody>
        </p:sp>
      </p:grpSp>
      <p:grpSp>
        <p:nvGrpSpPr>
          <p:cNvPr id="59" name="Gruppierung 58"/>
          <p:cNvGrpSpPr/>
          <p:nvPr/>
        </p:nvGrpSpPr>
        <p:grpSpPr>
          <a:xfrm>
            <a:off x="6200275" y="3511187"/>
            <a:ext cx="301660" cy="369332"/>
            <a:chOff x="6200275" y="3511187"/>
            <a:chExt cx="301660" cy="369332"/>
          </a:xfrm>
        </p:grpSpPr>
        <p:sp>
          <p:nvSpPr>
            <p:cNvPr id="34" name="Oval 33"/>
            <p:cNvSpPr/>
            <p:nvPr/>
          </p:nvSpPr>
          <p:spPr>
            <a:xfrm rot="15000000">
              <a:off x="6216780" y="3578513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200275" y="351118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</a:t>
              </a:r>
            </a:p>
          </p:txBody>
        </p:sp>
      </p:grpSp>
      <p:grpSp>
        <p:nvGrpSpPr>
          <p:cNvPr id="60" name="Gruppierung 59"/>
          <p:cNvGrpSpPr/>
          <p:nvPr/>
        </p:nvGrpSpPr>
        <p:grpSpPr>
          <a:xfrm>
            <a:off x="6075967" y="4176450"/>
            <a:ext cx="301660" cy="369332"/>
            <a:chOff x="6075967" y="4176450"/>
            <a:chExt cx="301660" cy="369332"/>
          </a:xfrm>
        </p:grpSpPr>
        <p:sp>
          <p:nvSpPr>
            <p:cNvPr id="33" name="Oval 32"/>
            <p:cNvSpPr/>
            <p:nvPr/>
          </p:nvSpPr>
          <p:spPr>
            <a:xfrm rot="15000000">
              <a:off x="6087392" y="4242511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6075967" y="41764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</a:t>
              </a:r>
            </a:p>
          </p:txBody>
        </p:sp>
      </p:grpSp>
      <p:grpSp>
        <p:nvGrpSpPr>
          <p:cNvPr id="61" name="Gruppierung 60"/>
          <p:cNvGrpSpPr/>
          <p:nvPr/>
        </p:nvGrpSpPr>
        <p:grpSpPr>
          <a:xfrm>
            <a:off x="5715484" y="4770643"/>
            <a:ext cx="301660" cy="369332"/>
            <a:chOff x="5715484" y="4770643"/>
            <a:chExt cx="301660" cy="369332"/>
          </a:xfrm>
        </p:grpSpPr>
        <p:sp>
          <p:nvSpPr>
            <p:cNvPr id="31" name="Oval 30"/>
            <p:cNvSpPr/>
            <p:nvPr/>
          </p:nvSpPr>
          <p:spPr>
            <a:xfrm rot="13680000">
              <a:off x="5729322" y="4834290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715484" y="477064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</a:t>
              </a:r>
            </a:p>
          </p:txBody>
        </p:sp>
      </p:grpSp>
      <p:grpSp>
        <p:nvGrpSpPr>
          <p:cNvPr id="63" name="Gruppierung 62"/>
          <p:cNvGrpSpPr/>
          <p:nvPr/>
        </p:nvGrpSpPr>
        <p:grpSpPr>
          <a:xfrm>
            <a:off x="4297047" y="5369469"/>
            <a:ext cx="301660" cy="369332"/>
            <a:chOff x="4297047" y="5369469"/>
            <a:chExt cx="301660" cy="369332"/>
          </a:xfrm>
        </p:grpSpPr>
        <p:sp>
          <p:nvSpPr>
            <p:cNvPr id="30" name="Oval 29"/>
            <p:cNvSpPr/>
            <p:nvPr/>
          </p:nvSpPr>
          <p:spPr>
            <a:xfrm>
              <a:off x="4317250" y="5427502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297047" y="536946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</a:t>
              </a:r>
            </a:p>
          </p:txBody>
        </p:sp>
      </p:grpSp>
      <p:grpSp>
        <p:nvGrpSpPr>
          <p:cNvPr id="64" name="Gruppierung 63"/>
          <p:cNvGrpSpPr/>
          <p:nvPr/>
        </p:nvGrpSpPr>
        <p:grpSpPr>
          <a:xfrm>
            <a:off x="3500255" y="5191084"/>
            <a:ext cx="301660" cy="369332"/>
            <a:chOff x="3500255" y="5191084"/>
            <a:chExt cx="301660" cy="369332"/>
          </a:xfrm>
        </p:grpSpPr>
        <p:sp>
          <p:nvSpPr>
            <p:cNvPr id="10" name="Oval 9"/>
            <p:cNvSpPr/>
            <p:nvPr/>
          </p:nvSpPr>
          <p:spPr>
            <a:xfrm rot="12360000">
              <a:off x="3509390" y="5249774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500255" y="51910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  <a:endParaRPr lang="de-DE" dirty="0" smtClean="0"/>
            </a:p>
          </p:txBody>
        </p:sp>
      </p:grpSp>
      <p:grpSp>
        <p:nvGrpSpPr>
          <p:cNvPr id="66" name="Gruppierung 65"/>
          <p:cNvGrpSpPr/>
          <p:nvPr/>
        </p:nvGrpSpPr>
        <p:grpSpPr>
          <a:xfrm>
            <a:off x="2583052" y="4176450"/>
            <a:ext cx="312906" cy="369332"/>
            <a:chOff x="2583052" y="4176450"/>
            <a:chExt cx="312906" cy="369332"/>
          </a:xfrm>
        </p:grpSpPr>
        <p:sp>
          <p:nvSpPr>
            <p:cNvPr id="16" name="Oval 15"/>
            <p:cNvSpPr/>
            <p:nvPr/>
          </p:nvSpPr>
          <p:spPr>
            <a:xfrm rot="15000000">
              <a:off x="2602445" y="4242510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583052" y="41764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B</a:t>
              </a:r>
              <a:endParaRPr lang="de-DE" dirty="0" smtClean="0"/>
            </a:p>
          </p:txBody>
        </p:sp>
      </p:grpSp>
      <p:grpSp>
        <p:nvGrpSpPr>
          <p:cNvPr id="67" name="Gruppierung 66"/>
          <p:cNvGrpSpPr/>
          <p:nvPr/>
        </p:nvGrpSpPr>
        <p:grpSpPr>
          <a:xfrm>
            <a:off x="2432222" y="3500544"/>
            <a:ext cx="312906" cy="369332"/>
            <a:chOff x="2432222" y="3500544"/>
            <a:chExt cx="312906" cy="369332"/>
          </a:xfrm>
        </p:grpSpPr>
        <p:sp>
          <p:nvSpPr>
            <p:cNvPr id="20" name="Oval 19"/>
            <p:cNvSpPr/>
            <p:nvPr/>
          </p:nvSpPr>
          <p:spPr>
            <a:xfrm rot="16320000">
              <a:off x="2468447" y="3570600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2432222" y="35005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</a:t>
              </a:r>
            </a:p>
          </p:txBody>
        </p:sp>
      </p:grpSp>
      <p:grpSp>
        <p:nvGrpSpPr>
          <p:cNvPr id="68" name="Gruppierung 67"/>
          <p:cNvGrpSpPr/>
          <p:nvPr/>
        </p:nvGrpSpPr>
        <p:grpSpPr>
          <a:xfrm>
            <a:off x="2568155" y="2802837"/>
            <a:ext cx="326682" cy="369332"/>
            <a:chOff x="2568155" y="2802837"/>
            <a:chExt cx="326682" cy="369332"/>
          </a:xfrm>
        </p:grpSpPr>
        <p:sp>
          <p:nvSpPr>
            <p:cNvPr id="22" name="Oval 21"/>
            <p:cNvSpPr/>
            <p:nvPr/>
          </p:nvSpPr>
          <p:spPr>
            <a:xfrm rot="17640000">
              <a:off x="2595784" y="2863901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568155" y="2802837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</a:t>
              </a:r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2959417" y="2205003"/>
            <a:ext cx="297377" cy="369332"/>
            <a:chOff x="2959417" y="2205003"/>
            <a:chExt cx="297377" cy="369332"/>
          </a:xfrm>
        </p:grpSpPr>
        <p:sp>
          <p:nvSpPr>
            <p:cNvPr id="24" name="Oval 23"/>
            <p:cNvSpPr/>
            <p:nvPr/>
          </p:nvSpPr>
          <p:spPr>
            <a:xfrm rot="18960000">
              <a:off x="2984562" y="2274971"/>
              <a:ext cx="265828" cy="2658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959417" y="2205003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</a:t>
              </a:r>
              <a:endParaRPr lang="de-DE" dirty="0" smtClean="0"/>
            </a:p>
          </p:txBody>
        </p:sp>
      </p:grpSp>
      <p:grpSp>
        <p:nvGrpSpPr>
          <p:cNvPr id="75" name="Gruppierung 74"/>
          <p:cNvGrpSpPr/>
          <p:nvPr/>
        </p:nvGrpSpPr>
        <p:grpSpPr>
          <a:xfrm>
            <a:off x="4297047" y="3512453"/>
            <a:ext cx="301660" cy="369332"/>
            <a:chOff x="4095310" y="2883175"/>
            <a:chExt cx="301660" cy="369332"/>
          </a:xfrm>
        </p:grpSpPr>
        <p:sp>
          <p:nvSpPr>
            <p:cNvPr id="76" name="Oval 75"/>
            <p:cNvSpPr/>
            <p:nvPr/>
          </p:nvSpPr>
          <p:spPr>
            <a:xfrm rot="20280000">
              <a:off x="4109146" y="2961335"/>
              <a:ext cx="265828" cy="2658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4095310" y="288317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</a:t>
              </a:r>
            </a:p>
          </p:txBody>
        </p:sp>
      </p:grpSp>
      <p:cxnSp>
        <p:nvCxnSpPr>
          <p:cNvPr id="115" name="Gekrümmte Verbindung 114"/>
          <p:cNvCxnSpPr>
            <a:stCxn id="44" idx="1"/>
          </p:cNvCxnSpPr>
          <p:nvPr/>
        </p:nvCxnSpPr>
        <p:spPr>
          <a:xfrm rot="10800000" flipV="1">
            <a:off x="5210153" y="4361116"/>
            <a:ext cx="865814" cy="90710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Gekrümmte Verbindung 124"/>
          <p:cNvCxnSpPr>
            <a:stCxn id="44" idx="1"/>
            <a:endCxn id="45" idx="0"/>
          </p:cNvCxnSpPr>
          <p:nvPr/>
        </p:nvCxnSpPr>
        <p:spPr>
          <a:xfrm rot="10800000" flipV="1">
            <a:off x="5866315" y="4361115"/>
            <a:ext cx="209653" cy="40952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Gekrümmte Verbindung 129"/>
          <p:cNvCxnSpPr>
            <a:stCxn id="33" idx="7"/>
            <a:endCxn id="48" idx="0"/>
          </p:cNvCxnSpPr>
          <p:nvPr/>
        </p:nvCxnSpPr>
        <p:spPr>
          <a:xfrm rot="10800000" flipV="1">
            <a:off x="3651086" y="4319252"/>
            <a:ext cx="2448761" cy="8718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/>
          <p:nvPr/>
        </p:nvCxnSpPr>
        <p:spPr>
          <a:xfrm flipH="1" flipV="1">
            <a:off x="2823309" y="3057770"/>
            <a:ext cx="3276538" cy="1238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Freihandform 145"/>
          <p:cNvSpPr/>
          <p:nvPr/>
        </p:nvSpPr>
        <p:spPr>
          <a:xfrm>
            <a:off x="3587545" y="2160418"/>
            <a:ext cx="2512302" cy="2138947"/>
          </a:xfrm>
          <a:custGeom>
            <a:avLst/>
            <a:gdLst>
              <a:gd name="connsiteX0" fmla="*/ 2834101 w 2834101"/>
              <a:gd name="connsiteY0" fmla="*/ 1702245 h 1702245"/>
              <a:gd name="connsiteX1" fmla="*/ 677329 w 2834101"/>
              <a:gd name="connsiteY1" fmla="*/ 886771 h 1702245"/>
              <a:gd name="connsiteX2" fmla="*/ 13364 w 2834101"/>
              <a:gd name="connsiteY2" fmla="*/ 632771 h 1702245"/>
              <a:gd name="connsiteX3" fmla="*/ 236171 w 2834101"/>
              <a:gd name="connsiteY3" fmla="*/ 0 h 1702245"/>
              <a:gd name="connsiteX0" fmla="*/ 2824083 w 2824083"/>
              <a:gd name="connsiteY0" fmla="*/ 2138947 h 2138947"/>
              <a:gd name="connsiteX1" fmla="*/ 667311 w 2824083"/>
              <a:gd name="connsiteY1" fmla="*/ 1323473 h 2138947"/>
              <a:gd name="connsiteX2" fmla="*/ 3346 w 2824083"/>
              <a:gd name="connsiteY2" fmla="*/ 1069473 h 2138947"/>
              <a:gd name="connsiteX3" fmla="*/ 404399 w 2824083"/>
              <a:gd name="connsiteY3" fmla="*/ 0 h 2138947"/>
              <a:gd name="connsiteX0" fmla="*/ 2457591 w 2457591"/>
              <a:gd name="connsiteY0" fmla="*/ 2138947 h 2138947"/>
              <a:gd name="connsiteX1" fmla="*/ 300819 w 2457591"/>
              <a:gd name="connsiteY1" fmla="*/ 1323473 h 2138947"/>
              <a:gd name="connsiteX2" fmla="*/ 28994 w 2457591"/>
              <a:gd name="connsiteY2" fmla="*/ 1145228 h 2138947"/>
              <a:gd name="connsiteX3" fmla="*/ 37907 w 2457591"/>
              <a:gd name="connsiteY3" fmla="*/ 0 h 2138947"/>
              <a:gd name="connsiteX0" fmla="*/ 2459417 w 2459417"/>
              <a:gd name="connsiteY0" fmla="*/ 2138947 h 2138947"/>
              <a:gd name="connsiteX1" fmla="*/ 302645 w 2459417"/>
              <a:gd name="connsiteY1" fmla="*/ 1323473 h 2138947"/>
              <a:gd name="connsiteX2" fmla="*/ 30820 w 2459417"/>
              <a:gd name="connsiteY2" fmla="*/ 1145228 h 2138947"/>
              <a:gd name="connsiteX3" fmla="*/ 39733 w 2459417"/>
              <a:gd name="connsiteY3" fmla="*/ 0 h 2138947"/>
              <a:gd name="connsiteX0" fmla="*/ 2484336 w 2484336"/>
              <a:gd name="connsiteY0" fmla="*/ 2138947 h 2138947"/>
              <a:gd name="connsiteX1" fmla="*/ 327564 w 2484336"/>
              <a:gd name="connsiteY1" fmla="*/ 1323473 h 2138947"/>
              <a:gd name="connsiteX2" fmla="*/ 20090 w 2484336"/>
              <a:gd name="connsiteY2" fmla="*/ 1171964 h 2138947"/>
              <a:gd name="connsiteX3" fmla="*/ 64652 w 2484336"/>
              <a:gd name="connsiteY3" fmla="*/ 0 h 2138947"/>
              <a:gd name="connsiteX0" fmla="*/ 2498106 w 2498106"/>
              <a:gd name="connsiteY0" fmla="*/ 2138947 h 2138947"/>
              <a:gd name="connsiteX1" fmla="*/ 341334 w 2498106"/>
              <a:gd name="connsiteY1" fmla="*/ 1323473 h 2138947"/>
              <a:gd name="connsiteX2" fmla="*/ 33860 w 2498106"/>
              <a:gd name="connsiteY2" fmla="*/ 1171964 h 2138947"/>
              <a:gd name="connsiteX3" fmla="*/ 78422 w 2498106"/>
              <a:gd name="connsiteY3" fmla="*/ 0 h 2138947"/>
              <a:gd name="connsiteX0" fmla="*/ 2512302 w 2512302"/>
              <a:gd name="connsiteY0" fmla="*/ 2138947 h 2138947"/>
              <a:gd name="connsiteX1" fmla="*/ 355530 w 2512302"/>
              <a:gd name="connsiteY1" fmla="*/ 1323473 h 2138947"/>
              <a:gd name="connsiteX2" fmla="*/ 30232 w 2512302"/>
              <a:gd name="connsiteY2" fmla="*/ 1189789 h 2138947"/>
              <a:gd name="connsiteX3" fmla="*/ 92618 w 2512302"/>
              <a:gd name="connsiteY3" fmla="*/ 0 h 213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2302" h="2138947">
                <a:moveTo>
                  <a:pt x="2512302" y="2138947"/>
                </a:moveTo>
                <a:lnTo>
                  <a:pt x="355530" y="1323473"/>
                </a:lnTo>
                <a:cubicBezTo>
                  <a:pt x="-58148" y="1165280"/>
                  <a:pt x="109700" y="1236578"/>
                  <a:pt x="30232" y="1189789"/>
                </a:cubicBezTo>
                <a:cubicBezTo>
                  <a:pt x="-49236" y="1143000"/>
                  <a:pt x="48057" y="98778"/>
                  <a:pt x="92618" y="0"/>
                </a:cubicBezTo>
              </a:path>
            </a:pathLst>
          </a:custGeom>
          <a:ln>
            <a:solidFill>
              <a:srgbClr val="66FF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Freihandform 146"/>
          <p:cNvSpPr/>
          <p:nvPr/>
        </p:nvSpPr>
        <p:spPr>
          <a:xfrm>
            <a:off x="3244070" y="4322457"/>
            <a:ext cx="2829649" cy="597122"/>
          </a:xfrm>
          <a:custGeom>
            <a:avLst/>
            <a:gdLst>
              <a:gd name="connsiteX0" fmla="*/ 2829649 w 2829649"/>
              <a:gd name="connsiteY0" fmla="*/ 0 h 597122"/>
              <a:gd name="connsiteX1" fmla="*/ 2441965 w 2829649"/>
              <a:gd name="connsiteY1" fmla="*/ 8912 h 597122"/>
              <a:gd name="connsiteX2" fmla="*/ 2138948 w 2829649"/>
              <a:gd name="connsiteY2" fmla="*/ 40105 h 597122"/>
              <a:gd name="connsiteX3" fmla="*/ 1773544 w 2829649"/>
              <a:gd name="connsiteY3" fmla="*/ 93579 h 597122"/>
              <a:gd name="connsiteX4" fmla="*/ 1292281 w 2829649"/>
              <a:gd name="connsiteY4" fmla="*/ 218350 h 597122"/>
              <a:gd name="connsiteX5" fmla="*/ 721895 w 2829649"/>
              <a:gd name="connsiteY5" fmla="*/ 383228 h 597122"/>
              <a:gd name="connsiteX6" fmla="*/ 0 w 2829649"/>
              <a:gd name="connsiteY6" fmla="*/ 597122 h 59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9649" h="597122">
                <a:moveTo>
                  <a:pt x="2829649" y="0"/>
                </a:moveTo>
                <a:cubicBezTo>
                  <a:pt x="2693365" y="1114"/>
                  <a:pt x="2557082" y="2228"/>
                  <a:pt x="2441965" y="8912"/>
                </a:cubicBezTo>
                <a:cubicBezTo>
                  <a:pt x="2326848" y="15596"/>
                  <a:pt x="2250351" y="25994"/>
                  <a:pt x="2138948" y="40105"/>
                </a:cubicBezTo>
                <a:cubicBezTo>
                  <a:pt x="2027545" y="54216"/>
                  <a:pt x="1914655" y="63871"/>
                  <a:pt x="1773544" y="93579"/>
                </a:cubicBezTo>
                <a:cubicBezTo>
                  <a:pt x="1632433" y="123287"/>
                  <a:pt x="1467556" y="170075"/>
                  <a:pt x="1292281" y="218350"/>
                </a:cubicBezTo>
                <a:cubicBezTo>
                  <a:pt x="1117006" y="266625"/>
                  <a:pt x="721895" y="383228"/>
                  <a:pt x="721895" y="383228"/>
                </a:cubicBezTo>
                <a:cubicBezTo>
                  <a:pt x="506515" y="446357"/>
                  <a:pt x="92093" y="582268"/>
                  <a:pt x="0" y="597122"/>
                </a:cubicBezTo>
              </a:path>
            </a:pathLst>
          </a:custGeom>
          <a:ln>
            <a:solidFill>
              <a:srgbClr val="66FF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44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6503E-6 -1.41865E-6 L 0.19396 0.09789 " pathEditMode="relative" ptsTypes="AA">
                                      <p:cBhvr>
                                        <p:cTn id="7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35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>
          <a:xfrm>
            <a:off x="4521200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Rechteck 55"/>
          <p:cNvSpPr/>
          <p:nvPr/>
        </p:nvSpPr>
        <p:spPr>
          <a:xfrm>
            <a:off x="4870450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5213350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5568950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Rechteck 58"/>
          <p:cNvSpPr/>
          <p:nvPr/>
        </p:nvSpPr>
        <p:spPr>
          <a:xfrm>
            <a:off x="5911850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/>
          <p:cNvSpPr/>
          <p:nvPr/>
        </p:nvSpPr>
        <p:spPr>
          <a:xfrm>
            <a:off x="6261100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6610350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6959600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1204929" y="23445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1204929" y="23435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1204929" y="23445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521200" y="34025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870450" y="34025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213350" y="34025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568950" y="34025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911850" y="34025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261100" y="34025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610350" y="34025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6959600" y="34025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2233630" y="2434878"/>
            <a:ext cx="3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2236770" y="2431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2238375" y="2432948"/>
            <a:ext cx="3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2238375" y="2432948"/>
            <a:ext cx="3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2238375" y="2433980"/>
            <a:ext cx="3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6667500" y="1625600"/>
            <a:ext cx="1422400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Receiver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965200" y="1625600"/>
            <a:ext cx="1422400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Sender</a:t>
            </a:r>
          </a:p>
        </p:txBody>
      </p:sp>
      <p:sp>
        <p:nvSpPr>
          <p:cNvPr id="27" name="Freihandform 26"/>
          <p:cNvSpPr/>
          <p:nvPr/>
        </p:nvSpPr>
        <p:spPr>
          <a:xfrm>
            <a:off x="1644648" y="2222500"/>
            <a:ext cx="2597151" cy="637962"/>
          </a:xfrm>
          <a:custGeom>
            <a:avLst/>
            <a:gdLst>
              <a:gd name="connsiteX0" fmla="*/ 0 w 2292350"/>
              <a:gd name="connsiteY0" fmla="*/ 0 h 431800"/>
              <a:gd name="connsiteX1" fmla="*/ 419100 w 2292350"/>
              <a:gd name="connsiteY1" fmla="*/ 387350 h 431800"/>
              <a:gd name="connsiteX2" fmla="*/ 2292350 w 2292350"/>
              <a:gd name="connsiteY2" fmla="*/ 431800 h 431800"/>
              <a:gd name="connsiteX0" fmla="*/ 0 w 2292350"/>
              <a:gd name="connsiteY0" fmla="*/ 0 h 431800"/>
              <a:gd name="connsiteX1" fmla="*/ 419100 w 2292350"/>
              <a:gd name="connsiteY1" fmla="*/ 387350 h 431800"/>
              <a:gd name="connsiteX2" fmla="*/ 1593850 w 2292350"/>
              <a:gd name="connsiteY2" fmla="*/ 368300 h 431800"/>
              <a:gd name="connsiteX3" fmla="*/ 2292350 w 2292350"/>
              <a:gd name="connsiteY3" fmla="*/ 431800 h 431800"/>
              <a:gd name="connsiteX0" fmla="*/ 0 w 2413000"/>
              <a:gd name="connsiteY0" fmla="*/ 0 h 717550"/>
              <a:gd name="connsiteX1" fmla="*/ 419100 w 2413000"/>
              <a:gd name="connsiteY1" fmla="*/ 387350 h 717550"/>
              <a:gd name="connsiteX2" fmla="*/ 1593850 w 2413000"/>
              <a:gd name="connsiteY2" fmla="*/ 368300 h 717550"/>
              <a:gd name="connsiteX3" fmla="*/ 2413000 w 2413000"/>
              <a:gd name="connsiteY3" fmla="*/ 717550 h 717550"/>
              <a:gd name="connsiteX0" fmla="*/ 0 w 2413000"/>
              <a:gd name="connsiteY0" fmla="*/ 0 h 717550"/>
              <a:gd name="connsiteX1" fmla="*/ 419100 w 2413000"/>
              <a:gd name="connsiteY1" fmla="*/ 387350 h 717550"/>
              <a:gd name="connsiteX2" fmla="*/ 1593850 w 2413000"/>
              <a:gd name="connsiteY2" fmla="*/ 444500 h 717550"/>
              <a:gd name="connsiteX3" fmla="*/ 2413000 w 2413000"/>
              <a:gd name="connsiteY3" fmla="*/ 717550 h 717550"/>
              <a:gd name="connsiteX0" fmla="*/ 0 w 2178050"/>
              <a:gd name="connsiteY0" fmla="*/ 0 h 698500"/>
              <a:gd name="connsiteX1" fmla="*/ 419100 w 2178050"/>
              <a:gd name="connsiteY1" fmla="*/ 387350 h 698500"/>
              <a:gd name="connsiteX2" fmla="*/ 1593850 w 2178050"/>
              <a:gd name="connsiteY2" fmla="*/ 444500 h 698500"/>
              <a:gd name="connsiteX3" fmla="*/ 2178050 w 2178050"/>
              <a:gd name="connsiteY3" fmla="*/ 698500 h 698500"/>
              <a:gd name="connsiteX0" fmla="*/ 0 w 1974850"/>
              <a:gd name="connsiteY0" fmla="*/ 0 h 660400"/>
              <a:gd name="connsiteX1" fmla="*/ 419100 w 1974850"/>
              <a:gd name="connsiteY1" fmla="*/ 387350 h 660400"/>
              <a:gd name="connsiteX2" fmla="*/ 1593850 w 1974850"/>
              <a:gd name="connsiteY2" fmla="*/ 444500 h 660400"/>
              <a:gd name="connsiteX3" fmla="*/ 1974850 w 1974850"/>
              <a:gd name="connsiteY3" fmla="*/ 660400 h 660400"/>
              <a:gd name="connsiteX0" fmla="*/ 0 w 1974850"/>
              <a:gd name="connsiteY0" fmla="*/ 0 h 660400"/>
              <a:gd name="connsiteX1" fmla="*/ 419100 w 1974850"/>
              <a:gd name="connsiteY1" fmla="*/ 387350 h 660400"/>
              <a:gd name="connsiteX2" fmla="*/ 1593850 w 1974850"/>
              <a:gd name="connsiteY2" fmla="*/ 444500 h 660400"/>
              <a:gd name="connsiteX3" fmla="*/ 1974850 w 1974850"/>
              <a:gd name="connsiteY3" fmla="*/ 660400 h 660400"/>
              <a:gd name="connsiteX0" fmla="*/ 0 w 1593850"/>
              <a:gd name="connsiteY0" fmla="*/ 0 h 444500"/>
              <a:gd name="connsiteX1" fmla="*/ 419100 w 1593850"/>
              <a:gd name="connsiteY1" fmla="*/ 387350 h 444500"/>
              <a:gd name="connsiteX2" fmla="*/ 1593850 w 1593850"/>
              <a:gd name="connsiteY2" fmla="*/ 444500 h 444500"/>
              <a:gd name="connsiteX0" fmla="*/ 0 w 1907503"/>
              <a:gd name="connsiteY0" fmla="*/ 0 h 440155"/>
              <a:gd name="connsiteX1" fmla="*/ 419100 w 1907503"/>
              <a:gd name="connsiteY1" fmla="*/ 387350 h 440155"/>
              <a:gd name="connsiteX2" fmla="*/ 1907503 w 1907503"/>
              <a:gd name="connsiteY2" fmla="*/ 440155 h 440155"/>
              <a:gd name="connsiteX0" fmla="*/ 0 w 1823281"/>
              <a:gd name="connsiteY0" fmla="*/ 0 h 436500"/>
              <a:gd name="connsiteX1" fmla="*/ 419100 w 1823281"/>
              <a:gd name="connsiteY1" fmla="*/ 387350 h 436500"/>
              <a:gd name="connsiteX2" fmla="*/ 1823281 w 1823281"/>
              <a:gd name="connsiteY2" fmla="*/ 435810 h 43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3281" h="436500">
                <a:moveTo>
                  <a:pt x="0" y="0"/>
                </a:moveTo>
                <a:cubicBezTo>
                  <a:pt x="18521" y="157691"/>
                  <a:pt x="115220" y="314715"/>
                  <a:pt x="419100" y="387350"/>
                </a:cubicBezTo>
                <a:cubicBezTo>
                  <a:pt x="722980" y="459985"/>
                  <a:pt x="1511073" y="428402"/>
                  <a:pt x="1823281" y="435810"/>
                </a:cubicBezTo>
              </a:path>
            </a:pathLst>
          </a:cu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krümmte Verbindung 36"/>
          <p:cNvCxnSpPr>
            <a:endCxn id="7" idx="0"/>
          </p:cNvCxnSpPr>
          <p:nvPr/>
        </p:nvCxnSpPr>
        <p:spPr>
          <a:xfrm>
            <a:off x="4189795" y="2859454"/>
            <a:ext cx="502855" cy="543114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krümmte Verbindung 38"/>
          <p:cNvCxnSpPr>
            <a:endCxn id="8" idx="0"/>
          </p:cNvCxnSpPr>
          <p:nvPr/>
        </p:nvCxnSpPr>
        <p:spPr>
          <a:xfrm>
            <a:off x="4189795" y="2859454"/>
            <a:ext cx="852105" cy="543114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/>
          <p:nvPr/>
        </p:nvCxnSpPr>
        <p:spPr>
          <a:xfrm>
            <a:off x="4189795" y="2859454"/>
            <a:ext cx="1204530" cy="543114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/>
          <p:nvPr/>
        </p:nvCxnSpPr>
        <p:spPr>
          <a:xfrm>
            <a:off x="4189795" y="2859454"/>
            <a:ext cx="1890330" cy="543114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1491749" y="3136900"/>
            <a:ext cx="3378702" cy="924982"/>
          </a:xfrm>
          <a:custGeom>
            <a:avLst/>
            <a:gdLst>
              <a:gd name="connsiteX0" fmla="*/ 6146800 w 6146800"/>
              <a:gd name="connsiteY0" fmla="*/ 457200 h 511160"/>
              <a:gd name="connsiteX1" fmla="*/ 1130300 w 6146800"/>
              <a:gd name="connsiteY1" fmla="*/ 469900 h 511160"/>
              <a:gd name="connsiteX2" fmla="*/ 0 w 6146800"/>
              <a:gd name="connsiteY2" fmla="*/ 0 h 511160"/>
              <a:gd name="connsiteX0" fmla="*/ 6248400 w 6248400"/>
              <a:gd name="connsiteY0" fmla="*/ 889000 h 974560"/>
              <a:gd name="connsiteX1" fmla="*/ 1231900 w 6248400"/>
              <a:gd name="connsiteY1" fmla="*/ 901700 h 974560"/>
              <a:gd name="connsiteX2" fmla="*/ 0 w 6248400"/>
              <a:gd name="connsiteY2" fmla="*/ 0 h 974560"/>
              <a:gd name="connsiteX0" fmla="*/ 6248400 w 6248400"/>
              <a:gd name="connsiteY0" fmla="*/ 889000 h 974560"/>
              <a:gd name="connsiteX1" fmla="*/ 1231900 w 6248400"/>
              <a:gd name="connsiteY1" fmla="*/ 901700 h 974560"/>
              <a:gd name="connsiteX2" fmla="*/ 0 w 6248400"/>
              <a:gd name="connsiteY2" fmla="*/ 0 h 974560"/>
              <a:gd name="connsiteX0" fmla="*/ 6248400 w 6248400"/>
              <a:gd name="connsiteY0" fmla="*/ 889000 h 974560"/>
              <a:gd name="connsiteX1" fmla="*/ 1231900 w 6248400"/>
              <a:gd name="connsiteY1" fmla="*/ 901700 h 974560"/>
              <a:gd name="connsiteX2" fmla="*/ 0 w 6248400"/>
              <a:gd name="connsiteY2" fmla="*/ 0 h 974560"/>
              <a:gd name="connsiteX0" fmla="*/ 6248400 w 6248400"/>
              <a:gd name="connsiteY0" fmla="*/ 889000 h 1033009"/>
              <a:gd name="connsiteX1" fmla="*/ 1270000 w 6248400"/>
              <a:gd name="connsiteY1" fmla="*/ 977900 h 1033009"/>
              <a:gd name="connsiteX2" fmla="*/ 0 w 6248400"/>
              <a:gd name="connsiteY2" fmla="*/ 0 h 1033009"/>
              <a:gd name="connsiteX0" fmla="*/ 6248400 w 6248400"/>
              <a:gd name="connsiteY0" fmla="*/ 889000 h 986163"/>
              <a:gd name="connsiteX1" fmla="*/ 1270000 w 6248400"/>
              <a:gd name="connsiteY1" fmla="*/ 977900 h 986163"/>
              <a:gd name="connsiteX2" fmla="*/ 0 w 6248400"/>
              <a:gd name="connsiteY2" fmla="*/ 0 h 986163"/>
              <a:gd name="connsiteX0" fmla="*/ 6248400 w 6248400"/>
              <a:gd name="connsiteY0" fmla="*/ 889000 h 924982"/>
              <a:gd name="connsiteX1" fmla="*/ 1270000 w 6248400"/>
              <a:gd name="connsiteY1" fmla="*/ 901700 h 924982"/>
              <a:gd name="connsiteX2" fmla="*/ 0 w 6248400"/>
              <a:gd name="connsiteY2" fmla="*/ 0 h 924982"/>
              <a:gd name="connsiteX0" fmla="*/ 6255251 w 6255251"/>
              <a:gd name="connsiteY0" fmla="*/ 889000 h 924982"/>
              <a:gd name="connsiteX1" fmla="*/ 1276851 w 6255251"/>
              <a:gd name="connsiteY1" fmla="*/ 901700 h 924982"/>
              <a:gd name="connsiteX2" fmla="*/ 6851 w 6255251"/>
              <a:gd name="connsiteY2" fmla="*/ 0 h 92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55251" h="924982">
                <a:moveTo>
                  <a:pt x="6255251" y="889000"/>
                </a:moveTo>
                <a:cubicBezTo>
                  <a:pt x="4259234" y="933450"/>
                  <a:pt x="2877051" y="935567"/>
                  <a:pt x="1276851" y="901700"/>
                </a:cubicBezTo>
                <a:cubicBezTo>
                  <a:pt x="-323349" y="867833"/>
                  <a:pt x="55534" y="723900"/>
                  <a:pt x="6851" y="0"/>
                </a:cubicBezTo>
              </a:path>
            </a:pathLst>
          </a:cu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4442163" y="3692550"/>
            <a:ext cx="244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AckStartSeq</a:t>
            </a:r>
            <a:r>
              <a:rPr lang="de-DE" dirty="0" smtClean="0"/>
              <a:t> 1 ACK 1-3,5</a:t>
            </a:r>
            <a:endParaRPr lang="de-DE" dirty="0"/>
          </a:p>
        </p:txBody>
      </p:sp>
      <p:sp>
        <p:nvSpPr>
          <p:cNvPr id="69" name="Freihandform 68"/>
          <p:cNvSpPr/>
          <p:nvPr/>
        </p:nvSpPr>
        <p:spPr>
          <a:xfrm>
            <a:off x="1301300" y="2692400"/>
            <a:ext cx="4667700" cy="1752714"/>
          </a:xfrm>
          <a:custGeom>
            <a:avLst/>
            <a:gdLst>
              <a:gd name="connsiteX0" fmla="*/ 391876 w 5052776"/>
              <a:gd name="connsiteY0" fmla="*/ 0 h 1727200"/>
              <a:gd name="connsiteX1" fmla="*/ 341076 w 5052776"/>
              <a:gd name="connsiteY1" fmla="*/ 800100 h 1727200"/>
              <a:gd name="connsiteX2" fmla="*/ 353776 w 5052776"/>
              <a:gd name="connsiteY2" fmla="*/ 1447800 h 1727200"/>
              <a:gd name="connsiteX3" fmla="*/ 5052776 w 5052776"/>
              <a:gd name="connsiteY3" fmla="*/ 1727200 h 1727200"/>
              <a:gd name="connsiteX0" fmla="*/ 80884 w 4741784"/>
              <a:gd name="connsiteY0" fmla="*/ 0 h 1766801"/>
              <a:gd name="connsiteX1" fmla="*/ 30084 w 4741784"/>
              <a:gd name="connsiteY1" fmla="*/ 800100 h 1766801"/>
              <a:gd name="connsiteX2" fmla="*/ 576184 w 4741784"/>
              <a:gd name="connsiteY2" fmla="*/ 1701800 h 1766801"/>
              <a:gd name="connsiteX3" fmla="*/ 4741784 w 4741784"/>
              <a:gd name="connsiteY3" fmla="*/ 1727200 h 1766801"/>
              <a:gd name="connsiteX0" fmla="*/ 147882 w 4808782"/>
              <a:gd name="connsiteY0" fmla="*/ 0 h 1752714"/>
              <a:gd name="connsiteX1" fmla="*/ 20882 w 4808782"/>
              <a:gd name="connsiteY1" fmla="*/ 990600 h 1752714"/>
              <a:gd name="connsiteX2" fmla="*/ 643182 w 4808782"/>
              <a:gd name="connsiteY2" fmla="*/ 1701800 h 1752714"/>
              <a:gd name="connsiteX3" fmla="*/ 4808782 w 4808782"/>
              <a:gd name="connsiteY3" fmla="*/ 1727200 h 1752714"/>
              <a:gd name="connsiteX0" fmla="*/ 6800 w 4667700"/>
              <a:gd name="connsiteY0" fmla="*/ 0 h 1752714"/>
              <a:gd name="connsiteX1" fmla="*/ 502100 w 4667700"/>
              <a:gd name="connsiteY1" fmla="*/ 1701800 h 1752714"/>
              <a:gd name="connsiteX2" fmla="*/ 4667700 w 4667700"/>
              <a:gd name="connsiteY2" fmla="*/ 1727200 h 17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7700" h="1752714">
                <a:moveTo>
                  <a:pt x="6800" y="0"/>
                </a:moveTo>
                <a:cubicBezTo>
                  <a:pt x="109987" y="354542"/>
                  <a:pt x="-274717" y="1413933"/>
                  <a:pt x="502100" y="1701800"/>
                </a:cubicBezTo>
                <a:cubicBezTo>
                  <a:pt x="1300083" y="1824567"/>
                  <a:pt x="3886650" y="1680633"/>
                  <a:pt x="4667700" y="1727200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winkelte Verbindung 70"/>
          <p:cNvCxnSpPr>
            <a:endCxn id="58" idx="0"/>
          </p:cNvCxnSpPr>
          <p:nvPr/>
        </p:nvCxnSpPr>
        <p:spPr>
          <a:xfrm>
            <a:off x="4527550" y="4419600"/>
            <a:ext cx="1212850" cy="265668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 Verbindung 72"/>
          <p:cNvCxnSpPr>
            <a:endCxn id="60" idx="0"/>
          </p:cNvCxnSpPr>
          <p:nvPr/>
        </p:nvCxnSpPr>
        <p:spPr>
          <a:xfrm>
            <a:off x="4527550" y="4419600"/>
            <a:ext cx="1905000" cy="265668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 Verbindung 74"/>
          <p:cNvCxnSpPr>
            <a:endCxn id="61" idx="0"/>
          </p:cNvCxnSpPr>
          <p:nvPr/>
        </p:nvCxnSpPr>
        <p:spPr>
          <a:xfrm>
            <a:off x="4527550" y="4419600"/>
            <a:ext cx="2254250" cy="265668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ihandform 76"/>
          <p:cNvSpPr/>
          <p:nvPr/>
        </p:nvSpPr>
        <p:spPr>
          <a:xfrm>
            <a:off x="1466349" y="3136900"/>
            <a:ext cx="3397751" cy="2203492"/>
          </a:xfrm>
          <a:custGeom>
            <a:avLst/>
            <a:gdLst>
              <a:gd name="connsiteX0" fmla="*/ 6146800 w 6146800"/>
              <a:gd name="connsiteY0" fmla="*/ 457200 h 511160"/>
              <a:gd name="connsiteX1" fmla="*/ 1130300 w 6146800"/>
              <a:gd name="connsiteY1" fmla="*/ 469900 h 511160"/>
              <a:gd name="connsiteX2" fmla="*/ 0 w 6146800"/>
              <a:gd name="connsiteY2" fmla="*/ 0 h 511160"/>
              <a:gd name="connsiteX0" fmla="*/ 6248400 w 6248400"/>
              <a:gd name="connsiteY0" fmla="*/ 889000 h 974560"/>
              <a:gd name="connsiteX1" fmla="*/ 1231900 w 6248400"/>
              <a:gd name="connsiteY1" fmla="*/ 901700 h 974560"/>
              <a:gd name="connsiteX2" fmla="*/ 0 w 6248400"/>
              <a:gd name="connsiteY2" fmla="*/ 0 h 974560"/>
              <a:gd name="connsiteX0" fmla="*/ 6248400 w 6248400"/>
              <a:gd name="connsiteY0" fmla="*/ 889000 h 974560"/>
              <a:gd name="connsiteX1" fmla="*/ 1231900 w 6248400"/>
              <a:gd name="connsiteY1" fmla="*/ 901700 h 974560"/>
              <a:gd name="connsiteX2" fmla="*/ 0 w 6248400"/>
              <a:gd name="connsiteY2" fmla="*/ 0 h 974560"/>
              <a:gd name="connsiteX0" fmla="*/ 6248400 w 6248400"/>
              <a:gd name="connsiteY0" fmla="*/ 889000 h 974560"/>
              <a:gd name="connsiteX1" fmla="*/ 1231900 w 6248400"/>
              <a:gd name="connsiteY1" fmla="*/ 901700 h 974560"/>
              <a:gd name="connsiteX2" fmla="*/ 0 w 6248400"/>
              <a:gd name="connsiteY2" fmla="*/ 0 h 974560"/>
              <a:gd name="connsiteX0" fmla="*/ 6248400 w 6248400"/>
              <a:gd name="connsiteY0" fmla="*/ 889000 h 1033009"/>
              <a:gd name="connsiteX1" fmla="*/ 1270000 w 6248400"/>
              <a:gd name="connsiteY1" fmla="*/ 977900 h 1033009"/>
              <a:gd name="connsiteX2" fmla="*/ 0 w 6248400"/>
              <a:gd name="connsiteY2" fmla="*/ 0 h 1033009"/>
              <a:gd name="connsiteX0" fmla="*/ 6248400 w 6248400"/>
              <a:gd name="connsiteY0" fmla="*/ 889000 h 986163"/>
              <a:gd name="connsiteX1" fmla="*/ 1270000 w 6248400"/>
              <a:gd name="connsiteY1" fmla="*/ 977900 h 986163"/>
              <a:gd name="connsiteX2" fmla="*/ 0 w 6248400"/>
              <a:gd name="connsiteY2" fmla="*/ 0 h 986163"/>
              <a:gd name="connsiteX0" fmla="*/ 6248400 w 6248400"/>
              <a:gd name="connsiteY0" fmla="*/ 889000 h 924982"/>
              <a:gd name="connsiteX1" fmla="*/ 1270000 w 6248400"/>
              <a:gd name="connsiteY1" fmla="*/ 901700 h 924982"/>
              <a:gd name="connsiteX2" fmla="*/ 0 w 6248400"/>
              <a:gd name="connsiteY2" fmla="*/ 0 h 924982"/>
              <a:gd name="connsiteX0" fmla="*/ 6255251 w 6255251"/>
              <a:gd name="connsiteY0" fmla="*/ 889000 h 924982"/>
              <a:gd name="connsiteX1" fmla="*/ 1276851 w 6255251"/>
              <a:gd name="connsiteY1" fmla="*/ 901700 h 924982"/>
              <a:gd name="connsiteX2" fmla="*/ 6851 w 6255251"/>
              <a:gd name="connsiteY2" fmla="*/ 0 h 924982"/>
              <a:gd name="connsiteX0" fmla="*/ 6255251 w 6255251"/>
              <a:gd name="connsiteY0" fmla="*/ 889000 h 915317"/>
              <a:gd name="connsiteX1" fmla="*/ 1276851 w 6255251"/>
              <a:gd name="connsiteY1" fmla="*/ 901700 h 915317"/>
              <a:gd name="connsiteX2" fmla="*/ 6851 w 6255251"/>
              <a:gd name="connsiteY2" fmla="*/ 0 h 91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55251" h="915317">
                <a:moveTo>
                  <a:pt x="6255251" y="889000"/>
                </a:moveTo>
                <a:cubicBezTo>
                  <a:pt x="4221134" y="896522"/>
                  <a:pt x="2877051" y="935567"/>
                  <a:pt x="1276851" y="901700"/>
                </a:cubicBezTo>
                <a:cubicBezTo>
                  <a:pt x="-323349" y="867833"/>
                  <a:pt x="55534" y="723900"/>
                  <a:pt x="6851" y="0"/>
                </a:cubicBezTo>
              </a:path>
            </a:pathLst>
          </a:cu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/>
          <p:cNvSpPr txBox="1"/>
          <p:nvPr/>
        </p:nvSpPr>
        <p:spPr>
          <a:xfrm>
            <a:off x="4584700" y="4971060"/>
            <a:ext cx="226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AckStartSeq</a:t>
            </a:r>
            <a:r>
              <a:rPr lang="de-DE" dirty="0" smtClean="0"/>
              <a:t> 4 ACK 4-7</a:t>
            </a:r>
          </a:p>
        </p:txBody>
      </p:sp>
      <p:grpSp>
        <p:nvGrpSpPr>
          <p:cNvPr id="139" name="Gruppierung 138"/>
          <p:cNvGrpSpPr/>
          <p:nvPr/>
        </p:nvGrpSpPr>
        <p:grpSpPr>
          <a:xfrm>
            <a:off x="5337175" y="2860675"/>
            <a:ext cx="512762" cy="433387"/>
            <a:chOff x="5337175" y="2860675"/>
            <a:chExt cx="512762" cy="433387"/>
          </a:xfrm>
        </p:grpSpPr>
        <p:sp>
          <p:nvSpPr>
            <p:cNvPr id="133" name="Freihandform 132"/>
            <p:cNvSpPr/>
            <p:nvPr/>
          </p:nvSpPr>
          <p:spPr>
            <a:xfrm>
              <a:off x="5337175" y="2860675"/>
              <a:ext cx="377825" cy="298450"/>
            </a:xfrm>
            <a:custGeom>
              <a:avLst/>
              <a:gdLst>
                <a:gd name="connsiteX0" fmla="*/ 0 w 377825"/>
                <a:gd name="connsiteY0" fmla="*/ 0 h 298450"/>
                <a:gd name="connsiteX1" fmla="*/ 374650 w 377825"/>
                <a:gd name="connsiteY1" fmla="*/ 0 h 298450"/>
                <a:gd name="connsiteX2" fmla="*/ 377825 w 377825"/>
                <a:gd name="connsiteY2" fmla="*/ 29845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7825" h="298450">
                  <a:moveTo>
                    <a:pt x="0" y="0"/>
                  </a:moveTo>
                  <a:lnTo>
                    <a:pt x="374650" y="0"/>
                  </a:lnTo>
                  <a:cubicBezTo>
                    <a:pt x="375708" y="99483"/>
                    <a:pt x="376767" y="198967"/>
                    <a:pt x="377825" y="298450"/>
                  </a:cubicBezTo>
                </a:path>
              </a:pathLst>
            </a:custGeom>
            <a:ln>
              <a:solidFill>
                <a:srgbClr val="C0504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7" name="Gerade Verbindung 136"/>
            <p:cNvCxnSpPr/>
            <p:nvPr/>
          </p:nvCxnSpPr>
          <p:spPr>
            <a:xfrm>
              <a:off x="5580062" y="3024187"/>
              <a:ext cx="269875" cy="269875"/>
            </a:xfrm>
            <a:prstGeom prst="line">
              <a:avLst/>
            </a:prstGeom>
            <a:ln>
              <a:solidFill>
                <a:srgbClr val="C0504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137"/>
            <p:cNvCxnSpPr/>
            <p:nvPr/>
          </p:nvCxnSpPr>
          <p:spPr>
            <a:xfrm rot="16200000">
              <a:off x="5580062" y="3024187"/>
              <a:ext cx="269875" cy="269875"/>
            </a:xfrm>
            <a:prstGeom prst="line">
              <a:avLst/>
            </a:prstGeom>
            <a:ln>
              <a:solidFill>
                <a:srgbClr val="C0504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chteck 139"/>
          <p:cNvSpPr/>
          <p:nvPr/>
        </p:nvSpPr>
        <p:spPr>
          <a:xfrm>
            <a:off x="7305337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1" name="Rechteck 140"/>
          <p:cNvSpPr/>
          <p:nvPr/>
        </p:nvSpPr>
        <p:spPr>
          <a:xfrm>
            <a:off x="7654587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2" name="Rechteck 141"/>
          <p:cNvSpPr/>
          <p:nvPr/>
        </p:nvSpPr>
        <p:spPr>
          <a:xfrm>
            <a:off x="8003837" y="4685268"/>
            <a:ext cx="3429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>
            <a:off x="4518364" y="4654550"/>
            <a:ext cx="2784136" cy="370443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4554706" y="4655661"/>
            <a:ext cx="27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5" name="Textfeld 144"/>
          <p:cNvSpPr txBox="1"/>
          <p:nvPr/>
        </p:nvSpPr>
        <p:spPr>
          <a:xfrm>
            <a:off x="4903956" y="4654550"/>
            <a:ext cx="27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46" name="Textfeld 145"/>
          <p:cNvSpPr txBox="1"/>
          <p:nvPr/>
        </p:nvSpPr>
        <p:spPr>
          <a:xfrm>
            <a:off x="5246856" y="4658836"/>
            <a:ext cx="27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47" name="Textfeld 146"/>
          <p:cNvSpPr txBox="1"/>
          <p:nvPr/>
        </p:nvSpPr>
        <p:spPr>
          <a:xfrm>
            <a:off x="5948869" y="4658836"/>
            <a:ext cx="27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5092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C 0.00105 0.00347 0.00243 0.00718 0.0316 0.00949 C 0.06094 0.01204 0.13976 0.01158 0.1757 0.01412 C 0.21164 0.01644 0.23455 0.00533 0.24723 0.02384 C 0.26007 0.04514 0.25105 0.10463 0.25191 0.12639 " pathEditMode="relative" rAng="0" ptsTypes="aaaf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63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0046 C 0.00278 0.00116 -0.00764 0.00718 0.02986 0.00926 C 0.06754 0.01111 0.18038 0.01019 0.22344 0.01204 C 0.26667 0.01366 0.27761 -0.00046 0.28906 0.01806 C 0.30087 0.03704 0.29202 0.10348 0.29288 0.12616 " pathEditMode="relative" rAng="0" ptsTypes="aaa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631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046 C 0.00816 0.00162 0.00486 0.00973 0.04913 0.01158 C 0.09375 0.01366 0.22153 0.00926 0.26667 0.01019 C 0.31181 0.01111 0.31077 -0.00185 0.32031 0.01713 C 0.33021 0.03635 0.32361 0.10324 0.32448 0.12616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62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0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1.48148E-6 C 0.00868 0.00139 -0.00104 0.00857 0.0533 0.00996 C 0.10764 0.01134 0.27361 -0.00324 0.32605 0.0081 C 0.37848 0.01945 0.35938 0.0632 0.36806 0.07778 " pathEditMode="relative" rAng="0" ptsTypes="aaaa">
                                      <p:cBhvr>
                                        <p:cTn id="5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372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7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23 C 0.00764 0.00093 -0.00365 0.00579 0.05174 0.00718 C 0.10729 0.00811 0.27465 0.00487 0.33212 0.00718 C 0.38924 0.00926 0.38403 -0.00023 0.39531 0.01899 C 0.40729 0.03866 0.39896 0.10325 0.40017 0.12593 " pathEditMode="relative" rAng="0" ptsTypes="aaafa">
                                      <p:cBhvr>
                                        <p:cTn id="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78" y="629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C -0.03142 0.00139 -0.08263 0.00069 -0.1276 0.00185 C -0.17256 0.00301 -0.23489 0.02592 -0.27013 0.00694 C -0.30538 -0.01204 -0.32465 -0.0875 -0.33888 -0.1125 " pathEditMode="relative" rAng="0" ptsTypes="aaaa">
                                      <p:cBhvr>
                                        <p:cTn id="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44" y="-432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1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2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1.48148E-6 C -0.00139 0.04004 -0.025 0.19954 0.0217 0.24167 C 0.0684 0.28356 0.20295 0.25 0.2743 0.25254 C 0.34566 0.25509 0.41597 0.24329 0.44965 0.25625 C 0.4835 0.26898 0.47083 0.31435 0.47639 0.32986 " pathEditMode="relative" rAng="0" ptsTypes="aaaaa">
                                      <p:cBhvr>
                                        <p:cTn id="1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4" y="1648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C 0.00625 0.0412 -0.02414 0.20787 0.03732 0.24907 C 0.09913 0.29005 0.28732 0.24537 0.37048 0.24722 C 0.45347 0.24907 0.50434 0.2463 0.53541 0.25995 C 0.56649 0.27361 0.55277 0.31505 0.55746 0.32963 " pathEditMode="relative" rAng="0" ptsTypes="aaaaa">
                                      <p:cBhvr>
                                        <p:cTn id="1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18" y="16481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0.00504 0.04097 -0.01806 0.20486 0.03039 0.2463 C 0.07882 0.28796 0.20226 0.24815 0.2908 0.25 C 0.37952 0.25185 0.51129 0.24398 0.56251 0.25741 C 0.61389 0.2706 0.59132 0.31435 0.59879 0.32963 " pathEditMode="relative" rAng="0" ptsTypes="aaaaa">
                                      <p:cBhvr>
                                        <p:cTn id="1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92" y="16481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319 0 " pathEditMode="relative" ptsTypes="AA">
                                      <p:cBhvr>
                                        <p:cTn id="149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C -0.00851 0.00116 -0.00868 0.00995 -0.05121 0.00764 C -0.09375 0.00532 -0.20573 0.03194 -0.25538 -0.01366 C -0.30503 -0.05926 -0.32969 -0.21389 -0.34913 -0.26643 " pathEditMode="relative" rAng="0" ptsTypes="aaaa">
                                      <p:cBhvr>
                                        <p:cTn id="1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/>
      <p:bldP spid="64" grpId="1"/>
      <p:bldP spid="63" grpId="0"/>
      <p:bldP spid="63" grpId="1"/>
      <p:bldP spid="65" grpId="0"/>
      <p:bldP spid="65" grpId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33" grpId="0"/>
      <p:bldP spid="33" grpId="1"/>
      <p:bldP spid="29" grpId="0"/>
      <p:bldP spid="29" grpId="1"/>
      <p:bldP spid="30" grpId="0"/>
      <p:bldP spid="30" grpId="1"/>
      <p:bldP spid="31" grpId="0"/>
      <p:bldP spid="31" grpId="1"/>
      <p:bldP spid="32" grpId="1" build="allAtOnce"/>
      <p:bldP spid="32" grpId="2" build="allAtOnce"/>
      <p:bldP spid="27" grpId="0" animBg="1"/>
      <p:bldP spid="53" grpId="0" animBg="1"/>
      <p:bldP spid="53" grpId="1" animBg="1"/>
      <p:bldP spid="54" grpId="0"/>
      <p:bldP spid="54" grpId="1"/>
      <p:bldP spid="69" grpId="0" animBg="1"/>
      <p:bldP spid="77" grpId="0" animBg="1"/>
      <p:bldP spid="77" grpId="1" animBg="1"/>
      <p:bldP spid="79" grpId="0"/>
      <p:bldP spid="79" grpId="1"/>
      <p:bldP spid="140" grpId="0" animBg="1"/>
      <p:bldP spid="141" grpId="0" animBg="1"/>
      <p:bldP spid="142" grpId="0" animBg="1"/>
      <p:bldP spid="143" grpId="0" animBg="1"/>
      <p:bldP spid="143" grpId="1" animBg="1"/>
      <p:bldP spid="144" grpId="0"/>
      <p:bldP spid="145" grpId="0"/>
      <p:bldP spid="146" grpId="0"/>
      <p:bldP spid="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33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0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01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</Words>
  <Application>Microsoft Macintosh PowerPoint</Application>
  <PresentationFormat>Bildschirmpräsentation (4:3)</PresentationFormat>
  <Paragraphs>55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Reliable UDP and Circular DHT implementation for the MediaSense Open-Source Platform </vt:lpstr>
      <vt:lpstr>Background</vt:lpstr>
      <vt:lpstr>Methodology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</dc:creator>
  <cp:lastModifiedBy>Florian</cp:lastModifiedBy>
  <cp:revision>58</cp:revision>
  <dcterms:created xsi:type="dcterms:W3CDTF">2012-06-03T09:13:16Z</dcterms:created>
  <dcterms:modified xsi:type="dcterms:W3CDTF">2012-06-04T15:37:44Z</dcterms:modified>
</cp:coreProperties>
</file>