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leaving nodes</c:v>
                </c:pt>
              </c:strCache>
            </c:strRef>
          </c:tx>
          <c:marker>
            <c:symbol val="none"/>
          </c:marker>
          <c:val>
            <c:numRef>
              <c:f>Blatt1!$B$2:$B$202</c:f>
              <c:numCache>
                <c:formatCode>General</c:formatCode>
                <c:ptCount val="201"/>
                <c:pt idx="0">
                  <c:v>0.995428820200261</c:v>
                </c:pt>
                <c:pt idx="1">
                  <c:v>0.999129299085764</c:v>
                </c:pt>
                <c:pt idx="2">
                  <c:v>0.999346974314323</c:v>
                </c:pt>
                <c:pt idx="3">
                  <c:v>0.999346974314323</c:v>
                </c:pt>
                <c:pt idx="4">
                  <c:v>0.999346974314323</c:v>
                </c:pt>
                <c:pt idx="5">
                  <c:v>0.989436619718309</c:v>
                </c:pt>
                <c:pt idx="6">
                  <c:v>0.998019366197183</c:v>
                </c:pt>
                <c:pt idx="7">
                  <c:v>0.999339788732394</c:v>
                </c:pt>
                <c:pt idx="8">
                  <c:v>0.999339788732394</c:v>
                </c:pt>
                <c:pt idx="9">
                  <c:v>0.999339788732394</c:v>
                </c:pt>
                <c:pt idx="10">
                  <c:v>0.983957219251337</c:v>
                </c:pt>
                <c:pt idx="11">
                  <c:v>0.997549019607843</c:v>
                </c:pt>
                <c:pt idx="12">
                  <c:v>0.999331550802139</c:v>
                </c:pt>
                <c:pt idx="13">
                  <c:v>0.999331550802139</c:v>
                </c:pt>
                <c:pt idx="14">
                  <c:v>0.999331550802139</c:v>
                </c:pt>
                <c:pt idx="15">
                  <c:v>0.989404869251578</c:v>
                </c:pt>
                <c:pt idx="16">
                  <c:v>0.999098286744815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0.992014601870864</c:v>
                </c:pt>
                <c:pt idx="21">
                  <c:v>0.999771845767739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0.990531177829099</c:v>
                </c:pt>
                <c:pt idx="26">
                  <c:v>0.999076212471131</c:v>
                </c:pt>
                <c:pt idx="27">
                  <c:v>0.999769053117782</c:v>
                </c:pt>
                <c:pt idx="28">
                  <c:v>0.999769053117782</c:v>
                </c:pt>
                <c:pt idx="29">
                  <c:v>0.999769053117782</c:v>
                </c:pt>
                <c:pt idx="30">
                  <c:v>0.986442262739597</c:v>
                </c:pt>
                <c:pt idx="31">
                  <c:v>0.99859747545582</c:v>
                </c:pt>
                <c:pt idx="32">
                  <c:v>0.999766245909303</c:v>
                </c:pt>
                <c:pt idx="33">
                  <c:v>0.999766245909303</c:v>
                </c:pt>
                <c:pt idx="34">
                  <c:v>0.999766245909303</c:v>
                </c:pt>
                <c:pt idx="35">
                  <c:v>0.989817665166942</c:v>
                </c:pt>
                <c:pt idx="36">
                  <c:v>0.998816007577551</c:v>
                </c:pt>
                <c:pt idx="37">
                  <c:v>0.99976320151551</c:v>
                </c:pt>
                <c:pt idx="38">
                  <c:v>0.99976320151551</c:v>
                </c:pt>
                <c:pt idx="39">
                  <c:v>0.99976320151551</c:v>
                </c:pt>
                <c:pt idx="40">
                  <c:v>0.990409973627427</c:v>
                </c:pt>
                <c:pt idx="41">
                  <c:v>0.996403740110285</c:v>
                </c:pt>
                <c:pt idx="42">
                  <c:v>0.997122992088228</c:v>
                </c:pt>
                <c:pt idx="43">
                  <c:v>0.997122992088228</c:v>
                </c:pt>
                <c:pt idx="44">
                  <c:v>0.997122992088228</c:v>
                </c:pt>
                <c:pt idx="45">
                  <c:v>0.992229237493929</c:v>
                </c:pt>
                <c:pt idx="46">
                  <c:v>0.996843127731908</c:v>
                </c:pt>
                <c:pt idx="47">
                  <c:v>0.997085964060223</c:v>
                </c:pt>
                <c:pt idx="48">
                  <c:v>0.997085964060223</c:v>
                </c:pt>
                <c:pt idx="49">
                  <c:v>0.997085964060223</c:v>
                </c:pt>
                <c:pt idx="50">
                  <c:v>0.986977886977887</c:v>
                </c:pt>
                <c:pt idx="51">
                  <c:v>0.995823095823095</c:v>
                </c:pt>
                <c:pt idx="52">
                  <c:v>0.996314496314496</c:v>
                </c:pt>
                <c:pt idx="53">
                  <c:v>0.996314496314496</c:v>
                </c:pt>
                <c:pt idx="54">
                  <c:v>0.996314496314496</c:v>
                </c:pt>
                <c:pt idx="55">
                  <c:v>0.987562189054726</c:v>
                </c:pt>
                <c:pt idx="56">
                  <c:v>0.992786069651741</c:v>
                </c:pt>
                <c:pt idx="57">
                  <c:v>0.993283582089552</c:v>
                </c:pt>
                <c:pt idx="58">
                  <c:v>0.993283582089552</c:v>
                </c:pt>
                <c:pt idx="59">
                  <c:v>0.993283582089552</c:v>
                </c:pt>
                <c:pt idx="60">
                  <c:v>0.975554435483871</c:v>
                </c:pt>
                <c:pt idx="61">
                  <c:v>0.992439516129032</c:v>
                </c:pt>
                <c:pt idx="62">
                  <c:v>0.993195564516129</c:v>
                </c:pt>
                <c:pt idx="63">
                  <c:v>0.993195564516129</c:v>
                </c:pt>
                <c:pt idx="64">
                  <c:v>0.993195564516129</c:v>
                </c:pt>
                <c:pt idx="65">
                  <c:v>0.981580966999232</c:v>
                </c:pt>
                <c:pt idx="66">
                  <c:v>0.990790483499616</c:v>
                </c:pt>
                <c:pt idx="67">
                  <c:v>0.993092862624712</c:v>
                </c:pt>
                <c:pt idx="68">
                  <c:v>0.993092862624712</c:v>
                </c:pt>
                <c:pt idx="69">
                  <c:v>0.993092862624712</c:v>
                </c:pt>
                <c:pt idx="70">
                  <c:v>0.983912817851582</c:v>
                </c:pt>
                <c:pt idx="71">
                  <c:v>0.99273482096523</c:v>
                </c:pt>
                <c:pt idx="72">
                  <c:v>0.992994291645044</c:v>
                </c:pt>
                <c:pt idx="73">
                  <c:v>0.992994291645044</c:v>
                </c:pt>
                <c:pt idx="74">
                  <c:v>0.992994291645044</c:v>
                </c:pt>
                <c:pt idx="75">
                  <c:v>0.987631578947368</c:v>
                </c:pt>
                <c:pt idx="76">
                  <c:v>0.992894736842105</c:v>
                </c:pt>
                <c:pt idx="77">
                  <c:v>0.993157894736842</c:v>
                </c:pt>
                <c:pt idx="78">
                  <c:v>0.993157894736842</c:v>
                </c:pt>
                <c:pt idx="79">
                  <c:v>0.993157894736842</c:v>
                </c:pt>
                <c:pt idx="80">
                  <c:v>0.980507343124165</c:v>
                </c:pt>
                <c:pt idx="81">
                  <c:v>0.991722296395193</c:v>
                </c:pt>
                <c:pt idx="82">
                  <c:v>0.99279038718291</c:v>
                </c:pt>
                <c:pt idx="83">
                  <c:v>0.99279038718291</c:v>
                </c:pt>
                <c:pt idx="84">
                  <c:v>0.99279038718291</c:v>
                </c:pt>
                <c:pt idx="85">
                  <c:v>0.974511930585683</c:v>
                </c:pt>
                <c:pt idx="86">
                  <c:v>0.990238611713665</c:v>
                </c:pt>
                <c:pt idx="87">
                  <c:v>0.992136659436008</c:v>
                </c:pt>
                <c:pt idx="88">
                  <c:v>0.992136659436008</c:v>
                </c:pt>
                <c:pt idx="89">
                  <c:v>0.992136659436008</c:v>
                </c:pt>
                <c:pt idx="90">
                  <c:v>0.980758658603628</c:v>
                </c:pt>
                <c:pt idx="91">
                  <c:v>0.989829576690489</c:v>
                </c:pt>
                <c:pt idx="92">
                  <c:v>0.989279824079164</c:v>
                </c:pt>
                <c:pt idx="93">
                  <c:v>0.989279824079164</c:v>
                </c:pt>
                <c:pt idx="94">
                  <c:v>0.989279824079164</c:v>
                </c:pt>
                <c:pt idx="95">
                  <c:v>0.981047937569676</c:v>
                </c:pt>
                <c:pt idx="96">
                  <c:v>0.98829431438127</c:v>
                </c:pt>
                <c:pt idx="97">
                  <c:v>0.989130434782608</c:v>
                </c:pt>
                <c:pt idx="98">
                  <c:v>0.989130434782608</c:v>
                </c:pt>
                <c:pt idx="99">
                  <c:v>0.989130434782608</c:v>
                </c:pt>
                <c:pt idx="100">
                  <c:v>0.989130434782608</c:v>
                </c:pt>
                <c:pt idx="101">
                  <c:v>0.989130434782608</c:v>
                </c:pt>
                <c:pt idx="102">
                  <c:v>0.989130434782608</c:v>
                </c:pt>
                <c:pt idx="103">
                  <c:v>0.989130434782608</c:v>
                </c:pt>
                <c:pt idx="104">
                  <c:v>0.989130434782608</c:v>
                </c:pt>
                <c:pt idx="105">
                  <c:v>0.989130434782608</c:v>
                </c:pt>
                <c:pt idx="106">
                  <c:v>0.989130434782608</c:v>
                </c:pt>
                <c:pt idx="107">
                  <c:v>0.989130434782608</c:v>
                </c:pt>
                <c:pt idx="108">
                  <c:v>0.989130434782608</c:v>
                </c:pt>
                <c:pt idx="109">
                  <c:v>0.989130434782608</c:v>
                </c:pt>
                <c:pt idx="110">
                  <c:v>0.989130434782608</c:v>
                </c:pt>
                <c:pt idx="111">
                  <c:v>0.989130434782608</c:v>
                </c:pt>
                <c:pt idx="112">
                  <c:v>0.989130434782608</c:v>
                </c:pt>
                <c:pt idx="113">
                  <c:v>0.989130434782608</c:v>
                </c:pt>
                <c:pt idx="114">
                  <c:v>0.989130434782608</c:v>
                </c:pt>
                <c:pt idx="115">
                  <c:v>0.989130434782608</c:v>
                </c:pt>
                <c:pt idx="116">
                  <c:v>0.991917502787068</c:v>
                </c:pt>
                <c:pt idx="117">
                  <c:v>0.991917502787068</c:v>
                </c:pt>
                <c:pt idx="118">
                  <c:v>0.991917502787068</c:v>
                </c:pt>
                <c:pt idx="119">
                  <c:v>0.991917502787068</c:v>
                </c:pt>
                <c:pt idx="120">
                  <c:v>0.991917502787068</c:v>
                </c:pt>
                <c:pt idx="121">
                  <c:v>0.991917502787068</c:v>
                </c:pt>
                <c:pt idx="122">
                  <c:v>0.992474916387959</c:v>
                </c:pt>
                <c:pt idx="123">
                  <c:v>0.992474916387959</c:v>
                </c:pt>
                <c:pt idx="124">
                  <c:v>0.992474916387959</c:v>
                </c:pt>
                <c:pt idx="125">
                  <c:v>0.992474916387959</c:v>
                </c:pt>
                <c:pt idx="126">
                  <c:v>0.994983277591973</c:v>
                </c:pt>
                <c:pt idx="127">
                  <c:v>0.994983277591973</c:v>
                </c:pt>
                <c:pt idx="128">
                  <c:v>0.994983277591973</c:v>
                </c:pt>
                <c:pt idx="129">
                  <c:v>0.994983277591973</c:v>
                </c:pt>
                <c:pt idx="130">
                  <c:v>0.994983277591973</c:v>
                </c:pt>
                <c:pt idx="131">
                  <c:v>0.994983277591973</c:v>
                </c:pt>
                <c:pt idx="132">
                  <c:v>0.994983277591973</c:v>
                </c:pt>
                <c:pt idx="133">
                  <c:v>0.994983277591973</c:v>
                </c:pt>
                <c:pt idx="134">
                  <c:v>0.994983277591973</c:v>
                </c:pt>
                <c:pt idx="135">
                  <c:v>0.994983277591973</c:v>
                </c:pt>
                <c:pt idx="136">
                  <c:v>0.994983277591973</c:v>
                </c:pt>
                <c:pt idx="137">
                  <c:v>0.994983277591973</c:v>
                </c:pt>
                <c:pt idx="138">
                  <c:v>0.994983277591973</c:v>
                </c:pt>
                <c:pt idx="139">
                  <c:v>0.994983277591973</c:v>
                </c:pt>
                <c:pt idx="140">
                  <c:v>0.994983277591973</c:v>
                </c:pt>
                <c:pt idx="141">
                  <c:v>0.994983277591973</c:v>
                </c:pt>
                <c:pt idx="142">
                  <c:v>0.994983277591973</c:v>
                </c:pt>
                <c:pt idx="143">
                  <c:v>0.994983277591973</c:v>
                </c:pt>
                <c:pt idx="144">
                  <c:v>0.994983277591973</c:v>
                </c:pt>
                <c:pt idx="145">
                  <c:v>0.994983277591973</c:v>
                </c:pt>
                <c:pt idx="146">
                  <c:v>0.994983277591973</c:v>
                </c:pt>
                <c:pt idx="147">
                  <c:v>0.995261984392419</c:v>
                </c:pt>
                <c:pt idx="148">
                  <c:v>0.995261984392419</c:v>
                </c:pt>
                <c:pt idx="149">
                  <c:v>0.995261984392419</c:v>
                </c:pt>
                <c:pt idx="150">
                  <c:v>0.995261984392419</c:v>
                </c:pt>
                <c:pt idx="151">
                  <c:v>0.995261984392419</c:v>
                </c:pt>
                <c:pt idx="152">
                  <c:v>0.995261984392419</c:v>
                </c:pt>
                <c:pt idx="153">
                  <c:v>0.995261984392419</c:v>
                </c:pt>
                <c:pt idx="154">
                  <c:v>0.995261984392419</c:v>
                </c:pt>
                <c:pt idx="155">
                  <c:v>0.995261984392419</c:v>
                </c:pt>
                <c:pt idx="156">
                  <c:v>0.995261984392419</c:v>
                </c:pt>
                <c:pt idx="157">
                  <c:v>0.995540691192865</c:v>
                </c:pt>
                <c:pt idx="158">
                  <c:v>0.995540691192865</c:v>
                </c:pt>
                <c:pt idx="159">
                  <c:v>0.995540691192865</c:v>
                </c:pt>
                <c:pt idx="160">
                  <c:v>0.995540691192865</c:v>
                </c:pt>
                <c:pt idx="161">
                  <c:v>0.995540691192865</c:v>
                </c:pt>
                <c:pt idx="162">
                  <c:v>0.995540691192865</c:v>
                </c:pt>
                <c:pt idx="163">
                  <c:v>0.995540691192865</c:v>
                </c:pt>
                <c:pt idx="164">
                  <c:v>0.995540691192865</c:v>
                </c:pt>
                <c:pt idx="165">
                  <c:v>0.995540691192865</c:v>
                </c:pt>
                <c:pt idx="166">
                  <c:v>0.995540691192865</c:v>
                </c:pt>
                <c:pt idx="167">
                  <c:v>0.995819397993311</c:v>
                </c:pt>
                <c:pt idx="168">
                  <c:v>0.995819397993311</c:v>
                </c:pt>
                <c:pt idx="169">
                  <c:v>0.995819397993311</c:v>
                </c:pt>
                <c:pt idx="170">
                  <c:v>0.995819397993311</c:v>
                </c:pt>
                <c:pt idx="171">
                  <c:v>0.995819397993311</c:v>
                </c:pt>
                <c:pt idx="172">
                  <c:v>0.995819397993311</c:v>
                </c:pt>
                <c:pt idx="173">
                  <c:v>0.995819397993311</c:v>
                </c:pt>
                <c:pt idx="174">
                  <c:v>0.995819397993311</c:v>
                </c:pt>
                <c:pt idx="175">
                  <c:v>0.995819397993311</c:v>
                </c:pt>
                <c:pt idx="176">
                  <c:v>0.995819397993311</c:v>
                </c:pt>
                <c:pt idx="177">
                  <c:v>0.996098104793756</c:v>
                </c:pt>
                <c:pt idx="178">
                  <c:v>0.996098104793756</c:v>
                </c:pt>
                <c:pt idx="179">
                  <c:v>0.996098104793756</c:v>
                </c:pt>
                <c:pt idx="180">
                  <c:v>0.996098104793756</c:v>
                </c:pt>
                <c:pt idx="181">
                  <c:v>0.996098104793756</c:v>
                </c:pt>
                <c:pt idx="182">
                  <c:v>0.996098104793756</c:v>
                </c:pt>
                <c:pt idx="183">
                  <c:v>0.996098104793756</c:v>
                </c:pt>
                <c:pt idx="184">
                  <c:v>0.996098104793756</c:v>
                </c:pt>
                <c:pt idx="185">
                  <c:v>0.996098104793756</c:v>
                </c:pt>
                <c:pt idx="186">
                  <c:v>0.996098104793756</c:v>
                </c:pt>
                <c:pt idx="187">
                  <c:v>0.996098104793756</c:v>
                </c:pt>
                <c:pt idx="188">
                  <c:v>0.996098104793756</c:v>
                </c:pt>
                <c:pt idx="189">
                  <c:v>0.996098104793756</c:v>
                </c:pt>
                <c:pt idx="190">
                  <c:v>0.996098104793756</c:v>
                </c:pt>
                <c:pt idx="191">
                  <c:v>0.996098104793756</c:v>
                </c:pt>
                <c:pt idx="192">
                  <c:v>0.996098104793756</c:v>
                </c:pt>
                <c:pt idx="193">
                  <c:v>0.996098104793756</c:v>
                </c:pt>
                <c:pt idx="194">
                  <c:v>0.996098104793756</c:v>
                </c:pt>
                <c:pt idx="195">
                  <c:v>0.996098104793756</c:v>
                </c:pt>
                <c:pt idx="196">
                  <c:v>0.996098104793756</c:v>
                </c:pt>
                <c:pt idx="197">
                  <c:v>0.996098104793756</c:v>
                </c:pt>
                <c:pt idx="198">
                  <c:v>0.996098104793756</c:v>
                </c:pt>
                <c:pt idx="199">
                  <c:v>0.996098104793756</c:v>
                </c:pt>
                <c:pt idx="200">
                  <c:v>0.996098104793756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failing nodes</c:v>
                </c:pt>
              </c:strCache>
            </c:strRef>
          </c:tx>
          <c:marker>
            <c:symbol val="none"/>
          </c:marker>
          <c:val>
            <c:numRef>
              <c:f>Blatt1!$C$2:$C$202</c:f>
              <c:numCache>
                <c:formatCode>General</c:formatCode>
                <c:ptCount val="201"/>
                <c:pt idx="0">
                  <c:v>0.985627177700348</c:v>
                </c:pt>
                <c:pt idx="1">
                  <c:v>0.986062717770034</c:v>
                </c:pt>
                <c:pt idx="2">
                  <c:v>0.98715156794425</c:v>
                </c:pt>
                <c:pt idx="3">
                  <c:v>0.98715156794425</c:v>
                </c:pt>
                <c:pt idx="4">
                  <c:v>0.98715156794425</c:v>
                </c:pt>
                <c:pt idx="5">
                  <c:v>0.978399823672029</c:v>
                </c:pt>
                <c:pt idx="6">
                  <c:v>0.979942693409742</c:v>
                </c:pt>
                <c:pt idx="7">
                  <c:v>0.981044743222393</c:v>
                </c:pt>
                <c:pt idx="8">
                  <c:v>0.981044743222393</c:v>
                </c:pt>
                <c:pt idx="9">
                  <c:v>0.981044743222393</c:v>
                </c:pt>
                <c:pt idx="10">
                  <c:v>0.971868720696584</c:v>
                </c:pt>
                <c:pt idx="11">
                  <c:v>0.972761777182406</c:v>
                </c:pt>
                <c:pt idx="12">
                  <c:v>0.973431569546773</c:v>
                </c:pt>
                <c:pt idx="13">
                  <c:v>0.978120116097343</c:v>
                </c:pt>
                <c:pt idx="14">
                  <c:v>0.978343380218798</c:v>
                </c:pt>
                <c:pt idx="15">
                  <c:v>0.968128390596745</c:v>
                </c:pt>
                <c:pt idx="16">
                  <c:v>0.968580470162748</c:v>
                </c:pt>
                <c:pt idx="17">
                  <c:v>0.969032549728752</c:v>
                </c:pt>
                <c:pt idx="18">
                  <c:v>0.969032549728752</c:v>
                </c:pt>
                <c:pt idx="19">
                  <c:v>0.969032549728752</c:v>
                </c:pt>
                <c:pt idx="20">
                  <c:v>0.962233920805676</c:v>
                </c:pt>
                <c:pt idx="21">
                  <c:v>0.96429388876173</c:v>
                </c:pt>
                <c:pt idx="22">
                  <c:v>0.96452277409018</c:v>
                </c:pt>
                <c:pt idx="23">
                  <c:v>0.96452277409018</c:v>
                </c:pt>
                <c:pt idx="24">
                  <c:v>0.965209430075532</c:v>
                </c:pt>
                <c:pt idx="25">
                  <c:v>0.964981447124304</c:v>
                </c:pt>
                <c:pt idx="26">
                  <c:v>0.9652133580705</c:v>
                </c:pt>
                <c:pt idx="27">
                  <c:v>0.9652133580705</c:v>
                </c:pt>
                <c:pt idx="28">
                  <c:v>0.9652133580705</c:v>
                </c:pt>
                <c:pt idx="29">
                  <c:v>0.9652133580705</c:v>
                </c:pt>
                <c:pt idx="30">
                  <c:v>0.946898496240601</c:v>
                </c:pt>
                <c:pt idx="31">
                  <c:v>0.947838345864661</c:v>
                </c:pt>
                <c:pt idx="32">
                  <c:v>0.948073308270676</c:v>
                </c:pt>
                <c:pt idx="33">
                  <c:v>0.948073308270676</c:v>
                </c:pt>
                <c:pt idx="34">
                  <c:v>0.948073308270676</c:v>
                </c:pt>
                <c:pt idx="35">
                  <c:v>0.936904761904761</c:v>
                </c:pt>
                <c:pt idx="36">
                  <c:v>0.939285714285714</c:v>
                </c:pt>
                <c:pt idx="37">
                  <c:v>0.942142857142857</c:v>
                </c:pt>
                <c:pt idx="38">
                  <c:v>0.942142857142857</c:v>
                </c:pt>
                <c:pt idx="39">
                  <c:v>0.945</c:v>
                </c:pt>
                <c:pt idx="40">
                  <c:v>0.9375</c:v>
                </c:pt>
                <c:pt idx="41">
                  <c:v>0.939671814671814</c:v>
                </c:pt>
                <c:pt idx="42">
                  <c:v>0.940637065637065</c:v>
                </c:pt>
                <c:pt idx="43">
                  <c:v>0.940878378378378</c:v>
                </c:pt>
                <c:pt idx="44">
                  <c:v>0.941843629343629</c:v>
                </c:pt>
                <c:pt idx="45">
                  <c:v>0.929095354523227</c:v>
                </c:pt>
                <c:pt idx="46">
                  <c:v>0.930317848410757</c:v>
                </c:pt>
                <c:pt idx="47">
                  <c:v>0.9320293398533</c:v>
                </c:pt>
                <c:pt idx="48">
                  <c:v>0.9320293398533</c:v>
                </c:pt>
                <c:pt idx="49">
                  <c:v>0.935941320293398</c:v>
                </c:pt>
                <c:pt idx="50">
                  <c:v>0.929846306395637</c:v>
                </c:pt>
                <c:pt idx="51">
                  <c:v>0.929846306395637</c:v>
                </c:pt>
                <c:pt idx="52">
                  <c:v>0.93108577094695</c:v>
                </c:pt>
                <c:pt idx="53">
                  <c:v>0.932077342588002</c:v>
                </c:pt>
                <c:pt idx="54">
                  <c:v>0.932077342588002</c:v>
                </c:pt>
                <c:pt idx="55">
                  <c:v>0.926093514328808</c:v>
                </c:pt>
                <c:pt idx="56">
                  <c:v>0.929864253393665</c:v>
                </c:pt>
                <c:pt idx="57">
                  <c:v>0.930115635997989</c:v>
                </c:pt>
                <c:pt idx="58">
                  <c:v>0.930115635997989</c:v>
                </c:pt>
                <c:pt idx="59">
                  <c:v>0.930115635997989</c:v>
                </c:pt>
                <c:pt idx="60">
                  <c:v>0.921374045801526</c:v>
                </c:pt>
                <c:pt idx="61">
                  <c:v>0.92442748091603</c:v>
                </c:pt>
                <c:pt idx="62">
                  <c:v>0.926972010178117</c:v>
                </c:pt>
                <c:pt idx="63">
                  <c:v>0.926972010178117</c:v>
                </c:pt>
                <c:pt idx="64">
                  <c:v>0.926972010178117</c:v>
                </c:pt>
                <c:pt idx="65">
                  <c:v>0.912819190095434</c:v>
                </c:pt>
                <c:pt idx="66">
                  <c:v>0.914108847046685</c:v>
                </c:pt>
                <c:pt idx="67">
                  <c:v>0.914624709827186</c:v>
                </c:pt>
                <c:pt idx="68">
                  <c:v>0.914624709827186</c:v>
                </c:pt>
                <c:pt idx="69">
                  <c:v>0.914624709827186</c:v>
                </c:pt>
                <c:pt idx="70">
                  <c:v>0.906903765690376</c:v>
                </c:pt>
                <c:pt idx="71">
                  <c:v>0.907949790794979</c:v>
                </c:pt>
                <c:pt idx="72">
                  <c:v>0.910564853556485</c:v>
                </c:pt>
                <c:pt idx="73">
                  <c:v>0.910826359832635</c:v>
                </c:pt>
                <c:pt idx="74">
                  <c:v>0.910826359832635</c:v>
                </c:pt>
                <c:pt idx="75">
                  <c:v>0.909355950172276</c:v>
                </c:pt>
                <c:pt idx="76">
                  <c:v>0.909886032335012</c:v>
                </c:pt>
                <c:pt idx="77">
                  <c:v>0.909886032335012</c:v>
                </c:pt>
                <c:pt idx="78">
                  <c:v>0.911476278823217</c:v>
                </c:pt>
                <c:pt idx="79">
                  <c:v>0.911741319904585</c:v>
                </c:pt>
                <c:pt idx="80">
                  <c:v>0.906720430107526</c:v>
                </c:pt>
                <c:pt idx="81">
                  <c:v>0.91505376344086</c:v>
                </c:pt>
                <c:pt idx="82">
                  <c:v>0.91505376344086</c:v>
                </c:pt>
                <c:pt idx="83">
                  <c:v>0.91505376344086</c:v>
                </c:pt>
                <c:pt idx="84">
                  <c:v>0.91505376344086</c:v>
                </c:pt>
                <c:pt idx="85">
                  <c:v>0.907801418439716</c:v>
                </c:pt>
                <c:pt idx="86">
                  <c:v>0.912711402073104</c:v>
                </c:pt>
                <c:pt idx="87">
                  <c:v>0.912711402073104</c:v>
                </c:pt>
                <c:pt idx="88">
                  <c:v>0.912711402073104</c:v>
                </c:pt>
                <c:pt idx="89">
                  <c:v>0.912711402073104</c:v>
                </c:pt>
                <c:pt idx="90">
                  <c:v>0.902600996126176</c:v>
                </c:pt>
                <c:pt idx="91">
                  <c:v>0.90453790813503</c:v>
                </c:pt>
                <c:pt idx="92">
                  <c:v>0.90453790813503</c:v>
                </c:pt>
                <c:pt idx="93">
                  <c:v>0.914499169894853</c:v>
                </c:pt>
                <c:pt idx="94">
                  <c:v>0.915052573325954</c:v>
                </c:pt>
                <c:pt idx="95">
                  <c:v>0.907636159460977</c:v>
                </c:pt>
                <c:pt idx="96">
                  <c:v>0.908478382930937</c:v>
                </c:pt>
                <c:pt idx="97">
                  <c:v>0.909601347557552</c:v>
                </c:pt>
                <c:pt idx="98">
                  <c:v>0.912970241437394</c:v>
                </c:pt>
                <c:pt idx="99">
                  <c:v>0.913250982594048</c:v>
                </c:pt>
                <c:pt idx="100">
                  <c:v>0.913250982594048</c:v>
                </c:pt>
                <c:pt idx="101">
                  <c:v>0.915216170690623</c:v>
                </c:pt>
                <c:pt idx="102">
                  <c:v>0.91577765300393</c:v>
                </c:pt>
                <c:pt idx="103">
                  <c:v>0.91577765300393</c:v>
                </c:pt>
                <c:pt idx="104">
                  <c:v>0.91577765300393</c:v>
                </c:pt>
                <c:pt idx="105">
                  <c:v>0.91970802919708</c:v>
                </c:pt>
                <c:pt idx="106">
                  <c:v>0.92055025266704</c:v>
                </c:pt>
                <c:pt idx="107">
                  <c:v>0.920830993823694</c:v>
                </c:pt>
                <c:pt idx="108">
                  <c:v>0.920830993823694</c:v>
                </c:pt>
                <c:pt idx="109">
                  <c:v>0.920830993823694</c:v>
                </c:pt>
                <c:pt idx="110">
                  <c:v>0.921111734980348</c:v>
                </c:pt>
                <c:pt idx="111">
                  <c:v>0.921111734980348</c:v>
                </c:pt>
                <c:pt idx="112">
                  <c:v>0.921111734980348</c:v>
                </c:pt>
                <c:pt idx="113">
                  <c:v>0.924199887703537</c:v>
                </c:pt>
                <c:pt idx="114">
                  <c:v>0.925042111173498</c:v>
                </c:pt>
                <c:pt idx="115">
                  <c:v>0.925042111173498</c:v>
                </c:pt>
                <c:pt idx="116">
                  <c:v>0.925322852330151</c:v>
                </c:pt>
                <c:pt idx="117">
                  <c:v>0.925603593486805</c:v>
                </c:pt>
                <c:pt idx="118">
                  <c:v>0.925603593486805</c:v>
                </c:pt>
                <c:pt idx="119">
                  <c:v>0.925603593486805</c:v>
                </c:pt>
                <c:pt idx="120">
                  <c:v>0.925603593486805</c:v>
                </c:pt>
                <c:pt idx="121">
                  <c:v>0.925884334643458</c:v>
                </c:pt>
                <c:pt idx="122">
                  <c:v>0.926165075800112</c:v>
                </c:pt>
                <c:pt idx="123">
                  <c:v>0.926165075800112</c:v>
                </c:pt>
                <c:pt idx="124">
                  <c:v>0.926165075800112</c:v>
                </c:pt>
                <c:pt idx="125">
                  <c:v>0.926445816956765</c:v>
                </c:pt>
                <c:pt idx="126">
                  <c:v>0.927288040426726</c:v>
                </c:pt>
                <c:pt idx="127">
                  <c:v>0.92756878158338</c:v>
                </c:pt>
                <c:pt idx="128">
                  <c:v>0.927849522740033</c:v>
                </c:pt>
                <c:pt idx="129">
                  <c:v>0.927849522740033</c:v>
                </c:pt>
                <c:pt idx="130">
                  <c:v>0.927849522740033</c:v>
                </c:pt>
                <c:pt idx="131">
                  <c:v>0.927849522740033</c:v>
                </c:pt>
                <c:pt idx="132">
                  <c:v>0.927849522740033</c:v>
                </c:pt>
                <c:pt idx="133">
                  <c:v>0.927849522740033</c:v>
                </c:pt>
                <c:pt idx="134">
                  <c:v>0.927849522740033</c:v>
                </c:pt>
                <c:pt idx="135">
                  <c:v>0.927849522740033</c:v>
                </c:pt>
                <c:pt idx="136">
                  <c:v>0.92841100505334</c:v>
                </c:pt>
                <c:pt idx="137">
                  <c:v>0.92841100505334</c:v>
                </c:pt>
                <c:pt idx="138">
                  <c:v>0.928691746209994</c:v>
                </c:pt>
                <c:pt idx="139">
                  <c:v>0.929253228523301</c:v>
                </c:pt>
                <c:pt idx="140">
                  <c:v>0.93149915777653</c:v>
                </c:pt>
                <c:pt idx="141">
                  <c:v>0.932902863559797</c:v>
                </c:pt>
                <c:pt idx="142">
                  <c:v>0.932902863559797</c:v>
                </c:pt>
                <c:pt idx="143">
                  <c:v>0.932902863559797</c:v>
                </c:pt>
                <c:pt idx="144">
                  <c:v>0.932902863559797</c:v>
                </c:pt>
                <c:pt idx="145">
                  <c:v>0.932902863559797</c:v>
                </c:pt>
                <c:pt idx="146">
                  <c:v>0.933183604716451</c:v>
                </c:pt>
                <c:pt idx="147">
                  <c:v>0.933183604716451</c:v>
                </c:pt>
                <c:pt idx="148">
                  <c:v>0.933183604716451</c:v>
                </c:pt>
                <c:pt idx="149">
                  <c:v>0.933183604716451</c:v>
                </c:pt>
                <c:pt idx="150">
                  <c:v>0.933183604716451</c:v>
                </c:pt>
                <c:pt idx="151">
                  <c:v>0.934306569343065</c:v>
                </c:pt>
                <c:pt idx="152">
                  <c:v>0.937394722066255</c:v>
                </c:pt>
                <c:pt idx="153">
                  <c:v>0.937394722066255</c:v>
                </c:pt>
                <c:pt idx="154">
                  <c:v>0.937394722066255</c:v>
                </c:pt>
                <c:pt idx="155">
                  <c:v>0.937675463222908</c:v>
                </c:pt>
                <c:pt idx="156">
                  <c:v>0.938236945536215</c:v>
                </c:pt>
                <c:pt idx="157">
                  <c:v>0.938236945536215</c:v>
                </c:pt>
                <c:pt idx="158">
                  <c:v>0.938236945536215</c:v>
                </c:pt>
                <c:pt idx="159">
                  <c:v>0.938236945536215</c:v>
                </c:pt>
                <c:pt idx="160">
                  <c:v>0.938236945536215</c:v>
                </c:pt>
                <c:pt idx="161">
                  <c:v>0.938798427849522</c:v>
                </c:pt>
                <c:pt idx="162">
                  <c:v>0.938798427849522</c:v>
                </c:pt>
                <c:pt idx="163">
                  <c:v>0.94020213363279</c:v>
                </c:pt>
                <c:pt idx="164">
                  <c:v>0.94413250982594</c:v>
                </c:pt>
                <c:pt idx="165">
                  <c:v>0.94413250982594</c:v>
                </c:pt>
                <c:pt idx="166">
                  <c:v>0.944974733295901</c:v>
                </c:pt>
                <c:pt idx="167">
                  <c:v>0.944974733295901</c:v>
                </c:pt>
                <c:pt idx="168">
                  <c:v>0.944974733295901</c:v>
                </c:pt>
                <c:pt idx="169">
                  <c:v>0.944974733295901</c:v>
                </c:pt>
                <c:pt idx="170">
                  <c:v>0.944974733295901</c:v>
                </c:pt>
                <c:pt idx="171">
                  <c:v>0.944974733295901</c:v>
                </c:pt>
                <c:pt idx="172">
                  <c:v>0.944974733295901</c:v>
                </c:pt>
                <c:pt idx="173">
                  <c:v>0.944974733295901</c:v>
                </c:pt>
                <c:pt idx="174">
                  <c:v>0.944974733295901</c:v>
                </c:pt>
                <c:pt idx="175">
                  <c:v>0.945816956765861</c:v>
                </c:pt>
                <c:pt idx="176">
                  <c:v>0.953116226838854</c:v>
                </c:pt>
                <c:pt idx="177">
                  <c:v>0.953116226838854</c:v>
                </c:pt>
                <c:pt idx="178">
                  <c:v>0.953116226838854</c:v>
                </c:pt>
                <c:pt idx="179">
                  <c:v>0.953116226838854</c:v>
                </c:pt>
                <c:pt idx="180">
                  <c:v>0.953116226838854</c:v>
                </c:pt>
                <c:pt idx="181">
                  <c:v>0.953116226838854</c:v>
                </c:pt>
                <c:pt idx="182">
                  <c:v>0.953116226838854</c:v>
                </c:pt>
                <c:pt idx="183">
                  <c:v>0.953116226838854</c:v>
                </c:pt>
                <c:pt idx="184">
                  <c:v>0.953116226838854</c:v>
                </c:pt>
                <c:pt idx="185">
                  <c:v>0.953116226838854</c:v>
                </c:pt>
                <c:pt idx="186">
                  <c:v>0.953396967995508</c:v>
                </c:pt>
                <c:pt idx="187">
                  <c:v>0.953396967995508</c:v>
                </c:pt>
                <c:pt idx="188">
                  <c:v>0.953396967995508</c:v>
                </c:pt>
                <c:pt idx="189">
                  <c:v>0.954519932622122</c:v>
                </c:pt>
                <c:pt idx="190">
                  <c:v>0.954519932622122</c:v>
                </c:pt>
                <c:pt idx="191">
                  <c:v>0.954519932622122</c:v>
                </c:pt>
                <c:pt idx="192">
                  <c:v>0.954519932622122</c:v>
                </c:pt>
                <c:pt idx="193">
                  <c:v>0.954519932622122</c:v>
                </c:pt>
                <c:pt idx="194">
                  <c:v>0.954519932622122</c:v>
                </c:pt>
                <c:pt idx="195">
                  <c:v>0.954519932622122</c:v>
                </c:pt>
                <c:pt idx="196">
                  <c:v>0.955362156092083</c:v>
                </c:pt>
                <c:pt idx="197">
                  <c:v>0.955362156092083</c:v>
                </c:pt>
                <c:pt idx="198">
                  <c:v>0.955362156092083</c:v>
                </c:pt>
                <c:pt idx="199">
                  <c:v>0.955362156092083</c:v>
                </c:pt>
                <c:pt idx="200">
                  <c:v>0.956765861875351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0397272"/>
        <c:axId val="1900517016"/>
      </c:lineChart>
      <c:catAx>
        <c:axId val="1900397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0517016"/>
        <c:crosses val="autoZero"/>
        <c:auto val="1"/>
        <c:lblAlgn val="ctr"/>
        <c:lblOffset val="100"/>
        <c:tickLblSkip val="50"/>
        <c:tickMarkSkip val="50"/>
        <c:noMultiLvlLbl val="0"/>
      </c:catAx>
      <c:valAx>
        <c:axId val="1900517016"/>
        <c:scaling>
          <c:orientation val="minMax"/>
          <c:max val="1.01"/>
          <c:min val="0.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DHT </a:t>
                </a:r>
                <a:r>
                  <a:rPr lang="de-DE" dirty="0" err="1" smtClean="0"/>
                  <a:t>health</a:t>
                </a:r>
                <a:endParaRPr lang="de-DE" dirty="0" smtClean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0397272"/>
        <c:crossesAt val="0.0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1node</c:v>
                </c:pt>
              </c:strCache>
            </c:strRef>
          </c:tx>
          <c:marker>
            <c:symbol val="none"/>
          </c:marker>
          <c:cat>
            <c:numRef>
              <c:f>Blatt1!$A$2:$A$352</c:f>
              <c:numCache>
                <c:formatCode>General</c:formatCode>
                <c:ptCount val="3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</c:numCache>
            </c:numRef>
          </c:cat>
          <c:val>
            <c:numRef>
              <c:f>Blatt1!$B$2:$B$352</c:f>
              <c:numCache>
                <c:formatCode>General</c:formatCode>
                <c:ptCount val="351"/>
                <c:pt idx="0">
                  <c:v>0.0</c:v>
                </c:pt>
                <c:pt idx="1">
                  <c:v>16.643</c:v>
                </c:pt>
                <c:pt idx="2">
                  <c:v>8.3215</c:v>
                </c:pt>
                <c:pt idx="3">
                  <c:v>5.547666666666667</c:v>
                </c:pt>
                <c:pt idx="4">
                  <c:v>4.16075</c:v>
                </c:pt>
                <c:pt idx="5">
                  <c:v>6.337</c:v>
                </c:pt>
                <c:pt idx="6">
                  <c:v>1.427458333333333</c:v>
                </c:pt>
                <c:pt idx="7">
                  <c:v>1.2285</c:v>
                </c:pt>
                <c:pt idx="8">
                  <c:v>1.0749375</c:v>
                </c:pt>
                <c:pt idx="9">
                  <c:v>0.9555</c:v>
                </c:pt>
                <c:pt idx="10">
                  <c:v>1.246975</c:v>
                </c:pt>
                <c:pt idx="11">
                  <c:v>0.61825</c:v>
                </c:pt>
                <c:pt idx="12">
                  <c:v>0.567489583333333</c:v>
                </c:pt>
                <c:pt idx="13">
                  <c:v>0.523836538461538</c:v>
                </c:pt>
                <c:pt idx="14">
                  <c:v>0.486419642857143</c:v>
                </c:pt>
                <c:pt idx="15">
                  <c:v>0.583016666666667</c:v>
                </c:pt>
                <c:pt idx="16">
                  <c:v>0.370658653846154</c:v>
                </c:pt>
                <c:pt idx="17">
                  <c:v>0.269362229102167</c:v>
                </c:pt>
                <c:pt idx="18">
                  <c:v>0.262309941520468</c:v>
                </c:pt>
                <c:pt idx="19">
                  <c:v>0.248504155124654</c:v>
                </c:pt>
                <c:pt idx="20">
                  <c:v>0.278157894736842</c:v>
                </c:pt>
                <c:pt idx="21">
                  <c:v>0.188675883256528</c:v>
                </c:pt>
                <c:pt idx="22">
                  <c:v>0.191688131313131</c:v>
                </c:pt>
                <c:pt idx="23">
                  <c:v>0.186078502415459</c:v>
                </c:pt>
                <c:pt idx="24">
                  <c:v>0.178325231481481</c:v>
                </c:pt>
                <c:pt idx="25">
                  <c:v>0.18836</c:v>
                </c:pt>
                <c:pt idx="26">
                  <c:v>0.148699519230769</c:v>
                </c:pt>
                <c:pt idx="27">
                  <c:v>0.167560269360269</c:v>
                </c:pt>
                <c:pt idx="28">
                  <c:v>0.165413636363636</c:v>
                </c:pt>
                <c:pt idx="29">
                  <c:v>0.16414921630094</c:v>
                </c:pt>
                <c:pt idx="30">
                  <c:v>0.17075696969697</c:v>
                </c:pt>
                <c:pt idx="31">
                  <c:v>0.146325426944972</c:v>
                </c:pt>
                <c:pt idx="32">
                  <c:v>0.158460763888889</c:v>
                </c:pt>
                <c:pt idx="33">
                  <c:v>0.175100336700337</c:v>
                </c:pt>
                <c:pt idx="34">
                  <c:v>0.170093464052288</c:v>
                </c:pt>
                <c:pt idx="35">
                  <c:v>0.169801904761905</c:v>
                </c:pt>
                <c:pt idx="36">
                  <c:v>0.144178075396825</c:v>
                </c:pt>
                <c:pt idx="37">
                  <c:v>0.170772032902468</c:v>
                </c:pt>
                <c:pt idx="38">
                  <c:v>0.195788913773796</c:v>
                </c:pt>
                <c:pt idx="39">
                  <c:v>0.193027641389343</c:v>
                </c:pt>
                <c:pt idx="40">
                  <c:v>0.190520035460993</c:v>
                </c:pt>
                <c:pt idx="41">
                  <c:v>0.177118067422712</c:v>
                </c:pt>
                <c:pt idx="42">
                  <c:v>0.190598947116535</c:v>
                </c:pt>
                <c:pt idx="43">
                  <c:v>0.232510246373475</c:v>
                </c:pt>
                <c:pt idx="44">
                  <c:v>0.230666516651665</c:v>
                </c:pt>
                <c:pt idx="45">
                  <c:v>0.226713201320132</c:v>
                </c:pt>
                <c:pt idx="46">
                  <c:v>0.211572598584429</c:v>
                </c:pt>
                <c:pt idx="47">
                  <c:v>0.209454848140328</c:v>
                </c:pt>
                <c:pt idx="48">
                  <c:v>0.256981594611529</c:v>
                </c:pt>
                <c:pt idx="49">
                  <c:v>0.255431410158048</c:v>
                </c:pt>
                <c:pt idx="50">
                  <c:v>0.250983233082707</c:v>
                </c:pt>
                <c:pt idx="51">
                  <c:v>0.240653903743316</c:v>
                </c:pt>
                <c:pt idx="52">
                  <c:v>0.22899140625</c:v>
                </c:pt>
                <c:pt idx="53">
                  <c:v>0.277627030724505</c:v>
                </c:pt>
                <c:pt idx="54">
                  <c:v>0.290523889448361</c:v>
                </c:pt>
                <c:pt idx="55">
                  <c:v>0.285699752815161</c:v>
                </c:pt>
                <c:pt idx="56">
                  <c:v>0.278412473347548</c:v>
                </c:pt>
                <c:pt idx="57">
                  <c:v>0.256341514407781</c:v>
                </c:pt>
                <c:pt idx="58">
                  <c:v>0.297917896115233</c:v>
                </c:pt>
                <c:pt idx="59">
                  <c:v>0.304871830079382</c:v>
                </c:pt>
                <c:pt idx="60">
                  <c:v>0.30001641350211</c:v>
                </c:pt>
                <c:pt idx="61">
                  <c:v>0.29327955133736</c:v>
                </c:pt>
                <c:pt idx="62">
                  <c:v>0.277982502219592</c:v>
                </c:pt>
                <c:pt idx="63">
                  <c:v>0.303662090662091</c:v>
                </c:pt>
                <c:pt idx="64">
                  <c:v>0.307795009853604</c:v>
                </c:pt>
                <c:pt idx="65">
                  <c:v>0.316139812889813</c:v>
                </c:pt>
                <c:pt idx="66">
                  <c:v>0.320958801498127</c:v>
                </c:pt>
                <c:pt idx="67">
                  <c:v>0.306500942823356</c:v>
                </c:pt>
                <c:pt idx="68">
                  <c:v>0.317624874843554</c:v>
                </c:pt>
                <c:pt idx="69">
                  <c:v>0.319113845205057</c:v>
                </c:pt>
                <c:pt idx="70">
                  <c:v>0.314632887537994</c:v>
                </c:pt>
                <c:pt idx="71">
                  <c:v>0.309809365748632</c:v>
                </c:pt>
                <c:pt idx="72">
                  <c:v>0.301744473081329</c:v>
                </c:pt>
                <c:pt idx="73">
                  <c:v>0.307410987032713</c:v>
                </c:pt>
                <c:pt idx="74">
                  <c:v>0.30501706531994</c:v>
                </c:pt>
                <c:pt idx="75">
                  <c:v>0.300962819986311</c:v>
                </c:pt>
                <c:pt idx="76">
                  <c:v>0.297244542310602</c:v>
                </c:pt>
                <c:pt idx="77">
                  <c:v>0.303404174772596</c:v>
                </c:pt>
                <c:pt idx="78">
                  <c:v>0.313597358197358</c:v>
                </c:pt>
                <c:pt idx="79">
                  <c:v>0.311464672036824</c:v>
                </c:pt>
                <c:pt idx="80">
                  <c:v>0.307576994949495</c:v>
                </c:pt>
                <c:pt idx="81">
                  <c:v>0.303868188053373</c:v>
                </c:pt>
                <c:pt idx="82">
                  <c:v>0.299167450288961</c:v>
                </c:pt>
                <c:pt idx="83">
                  <c:v>0.297274186928073</c:v>
                </c:pt>
                <c:pt idx="84">
                  <c:v>0.294784258994179</c:v>
                </c:pt>
                <c:pt idx="85">
                  <c:v>0.29137644701167</c:v>
                </c:pt>
                <c:pt idx="86">
                  <c:v>0.288045626135993</c:v>
                </c:pt>
                <c:pt idx="87">
                  <c:v>0.285160044226384</c:v>
                </c:pt>
                <c:pt idx="88">
                  <c:v>0.282239228456914</c:v>
                </c:pt>
                <c:pt idx="89">
                  <c:v>0.28788500596699</c:v>
                </c:pt>
                <c:pt idx="90">
                  <c:v>0.291995546648853</c:v>
                </c:pt>
                <c:pt idx="91">
                  <c:v>0.288948842740426</c:v>
                </c:pt>
                <c:pt idx="92">
                  <c:v>0.286212947634399</c:v>
                </c:pt>
                <c:pt idx="93">
                  <c:v>0.283345314284483</c:v>
                </c:pt>
                <c:pt idx="94">
                  <c:v>0.280332409499851</c:v>
                </c:pt>
                <c:pt idx="95">
                  <c:v>0.277381542031431</c:v>
                </c:pt>
                <c:pt idx="96">
                  <c:v>0.274543461923848</c:v>
                </c:pt>
                <c:pt idx="97">
                  <c:v>0.272083465900874</c:v>
                </c:pt>
                <c:pt idx="98">
                  <c:v>0.269514048505174</c:v>
                </c:pt>
                <c:pt idx="99">
                  <c:v>0.266791684378859</c:v>
                </c:pt>
                <c:pt idx="100">
                  <c:v>0.264152585170341</c:v>
                </c:pt>
                <c:pt idx="101">
                  <c:v>0.265862933788369</c:v>
                </c:pt>
                <c:pt idx="102">
                  <c:v>0.279676372352548</c:v>
                </c:pt>
                <c:pt idx="103">
                  <c:v>0.279013230344183</c:v>
                </c:pt>
                <c:pt idx="104">
                  <c:v>0.276331682595961</c:v>
                </c:pt>
                <c:pt idx="105">
                  <c:v>0.273699952285523</c:v>
                </c:pt>
                <c:pt idx="106">
                  <c:v>0.271164347563051</c:v>
                </c:pt>
                <c:pt idx="107">
                  <c:v>0.268971232183994</c:v>
                </c:pt>
                <c:pt idx="108">
                  <c:v>0.266663196763898</c:v>
                </c:pt>
                <c:pt idx="109">
                  <c:v>0.26421674541744</c:v>
                </c:pt>
                <c:pt idx="110">
                  <c:v>0.261817034068136</c:v>
                </c:pt>
                <c:pt idx="111">
                  <c:v>0.259512087237538</c:v>
                </c:pt>
                <c:pt idx="112">
                  <c:v>0.257531419982823</c:v>
                </c:pt>
                <c:pt idx="113">
                  <c:v>0.256186461418412</c:v>
                </c:pt>
                <c:pt idx="114">
                  <c:v>0.265742590444046</c:v>
                </c:pt>
                <c:pt idx="115">
                  <c:v>0.266842310708373</c:v>
                </c:pt>
                <c:pt idx="116">
                  <c:v>0.264591977057563</c:v>
                </c:pt>
                <c:pt idx="117">
                  <c:v>0.262642481544285</c:v>
                </c:pt>
                <c:pt idx="118">
                  <c:v>0.260583675826229</c:v>
                </c:pt>
                <c:pt idx="119">
                  <c:v>0.258393897037773</c:v>
                </c:pt>
                <c:pt idx="120">
                  <c:v>0.256242685370741</c:v>
                </c:pt>
                <c:pt idx="121">
                  <c:v>0.254174299011246</c:v>
                </c:pt>
                <c:pt idx="122">
                  <c:v>0.252398649758533</c:v>
                </c:pt>
                <c:pt idx="123">
                  <c:v>0.250502924548284</c:v>
                </c:pt>
                <c:pt idx="124">
                  <c:v>0.248483806322322</c:v>
                </c:pt>
                <c:pt idx="125">
                  <c:v>0.246768625250501</c:v>
                </c:pt>
                <c:pt idx="126">
                  <c:v>0.253511849095015</c:v>
                </c:pt>
                <c:pt idx="127">
                  <c:v>0.257118583623941</c:v>
                </c:pt>
                <c:pt idx="128">
                  <c:v>0.25545408003507</c:v>
                </c:pt>
                <c:pt idx="129">
                  <c:v>0.253473815848752</c:v>
                </c:pt>
                <c:pt idx="130">
                  <c:v>0.251525928780638</c:v>
                </c:pt>
                <c:pt idx="131">
                  <c:v>0.24965144028515</c:v>
                </c:pt>
                <c:pt idx="132">
                  <c:v>0.248044072994474</c:v>
                </c:pt>
                <c:pt idx="133">
                  <c:v>0.246324121928067</c:v>
                </c:pt>
                <c:pt idx="134">
                  <c:v>0.24448686926091</c:v>
                </c:pt>
                <c:pt idx="135">
                  <c:v>0.242675855414533</c:v>
                </c:pt>
                <c:pt idx="136">
                  <c:v>0.240925262289284</c:v>
                </c:pt>
                <c:pt idx="137">
                  <c:v>0.239528955721662</c:v>
                </c:pt>
                <c:pt idx="138">
                  <c:v>0.243861403967355</c:v>
                </c:pt>
                <c:pt idx="139">
                  <c:v>0.250529879903692</c:v>
                </c:pt>
                <c:pt idx="140">
                  <c:v>0.249047280274835</c:v>
                </c:pt>
                <c:pt idx="141">
                  <c:v>0.247323313293253</c:v>
                </c:pt>
                <c:pt idx="142">
                  <c:v>0.245846001862881</c:v>
                </c:pt>
                <c:pt idx="143">
                  <c:v>0.24426123575823</c:v>
                </c:pt>
                <c:pt idx="144">
                  <c:v>0.242565895680249</c:v>
                </c:pt>
                <c:pt idx="145">
                  <c:v>0.240893027434179</c:v>
                </c:pt>
                <c:pt idx="146">
                  <c:v>0.239276813901776</c:v>
                </c:pt>
                <c:pt idx="147">
                  <c:v>0.237899867762736</c:v>
                </c:pt>
                <c:pt idx="148">
                  <c:v>0.236423102962682</c:v>
                </c:pt>
                <c:pt idx="149">
                  <c:v>0.234836370728033</c:v>
                </c:pt>
                <c:pt idx="150">
                  <c:v>0.235836472945892</c:v>
                </c:pt>
                <c:pt idx="151">
                  <c:v>0.244289187646817</c:v>
                </c:pt>
                <c:pt idx="152">
                  <c:v>0.243938020778399</c:v>
                </c:pt>
                <c:pt idx="153">
                  <c:v>0.242468007911247</c:v>
                </c:pt>
                <c:pt idx="154">
                  <c:v>0.240894399187986</c:v>
                </c:pt>
                <c:pt idx="155">
                  <c:v>0.23934024177387</c:v>
                </c:pt>
                <c:pt idx="156">
                  <c:v>0.237837585427265</c:v>
                </c:pt>
                <c:pt idx="157">
                  <c:v>0.236560101093908</c:v>
                </c:pt>
                <c:pt idx="158">
                  <c:v>0.235182707186525</c:v>
                </c:pt>
                <c:pt idx="159">
                  <c:v>0.233703570663339</c:v>
                </c:pt>
                <c:pt idx="160">
                  <c:v>0.232244476452906</c:v>
                </c:pt>
                <c:pt idx="161">
                  <c:v>0.23083903210147</c:v>
                </c:pt>
                <c:pt idx="162">
                  <c:v>0.231691927064005</c:v>
                </c:pt>
                <c:pt idx="163">
                  <c:v>0.23936905713267</c:v>
                </c:pt>
                <c:pt idx="164">
                  <c:v>0.238980729752187</c:v>
                </c:pt>
                <c:pt idx="165">
                  <c:v>0.237533248314811</c:v>
                </c:pt>
                <c:pt idx="166">
                  <c:v>0.236131998937634</c:v>
                </c:pt>
                <c:pt idx="167">
                  <c:v>0.234941571766287</c:v>
                </c:pt>
                <c:pt idx="168">
                  <c:v>0.233655453764672</c:v>
                </c:pt>
                <c:pt idx="169">
                  <c:v>0.232272877115177</c:v>
                </c:pt>
                <c:pt idx="170">
                  <c:v>0.230908027820347</c:v>
                </c:pt>
                <c:pt idx="171">
                  <c:v>0.229587174348697</c:v>
                </c:pt>
                <c:pt idx="172">
                  <c:v>0.228478922962203</c:v>
                </c:pt>
                <c:pt idx="173">
                  <c:v>0.227266486730687</c:v>
                </c:pt>
                <c:pt idx="174">
                  <c:v>0.227161725750351</c:v>
                </c:pt>
                <c:pt idx="175">
                  <c:v>0.234006722015459</c:v>
                </c:pt>
                <c:pt idx="176">
                  <c:v>0.234202962743669</c:v>
                </c:pt>
                <c:pt idx="177">
                  <c:v>0.233094482750812</c:v>
                </c:pt>
                <c:pt idx="178">
                  <c:v>0.231889689491342</c:v>
                </c:pt>
                <c:pt idx="179">
                  <c:v>0.230594216365692</c:v>
                </c:pt>
                <c:pt idx="180">
                  <c:v>0.229774988844266</c:v>
                </c:pt>
                <c:pt idx="181">
                  <c:v>0.228819776342941</c:v>
                </c:pt>
                <c:pt idx="182">
                  <c:v>0.228004975947747</c:v>
                </c:pt>
                <c:pt idx="183">
                  <c:v>0.226860140013606</c:v>
                </c:pt>
                <c:pt idx="184">
                  <c:v>0.225627924742448</c:v>
                </c:pt>
                <c:pt idx="185">
                  <c:v>0.224408314338435</c:v>
                </c:pt>
                <c:pt idx="186">
                  <c:v>0.224089670509997</c:v>
                </c:pt>
                <c:pt idx="187">
                  <c:v>0.230611257865687</c:v>
                </c:pt>
                <c:pt idx="188">
                  <c:v>0.231994072032812</c:v>
                </c:pt>
                <c:pt idx="189">
                  <c:v>0.230776672828882</c:v>
                </c:pt>
                <c:pt idx="190">
                  <c:v>0.22956336926654</c:v>
                </c:pt>
                <c:pt idx="191">
                  <c:v>0.22839277528964</c:v>
                </c:pt>
                <c:pt idx="192">
                  <c:v>0.227400811579652</c:v>
                </c:pt>
                <c:pt idx="193">
                  <c:v>0.22631945398173</c:v>
                </c:pt>
                <c:pt idx="194">
                  <c:v>0.225153542003064</c:v>
                </c:pt>
                <c:pt idx="195">
                  <c:v>0.22399890845433</c:v>
                </c:pt>
                <c:pt idx="196">
                  <c:v>0.222881915416769</c:v>
                </c:pt>
                <c:pt idx="197">
                  <c:v>0.221941593786313</c:v>
                </c:pt>
                <c:pt idx="198">
                  <c:v>0.221085361648615</c:v>
                </c:pt>
                <c:pt idx="199">
                  <c:v>0.224344715545599</c:v>
                </c:pt>
                <c:pt idx="200">
                  <c:v>0.225268383534137</c:v>
                </c:pt>
                <c:pt idx="201">
                  <c:v>0.224185418290076</c:v>
                </c:pt>
                <c:pt idx="202">
                  <c:v>0.223263390194441</c:v>
                </c:pt>
                <c:pt idx="203">
                  <c:v>0.222255682829842</c:v>
                </c:pt>
                <c:pt idx="204">
                  <c:v>0.221166843845972</c:v>
                </c:pt>
                <c:pt idx="205">
                  <c:v>0.220087981193065</c:v>
                </c:pt>
                <c:pt idx="206">
                  <c:v>0.219041944476937</c:v>
                </c:pt>
                <c:pt idx="207">
                  <c:v>0.218167200201773</c:v>
                </c:pt>
                <c:pt idx="208">
                  <c:v>0.21720812094532</c:v>
                </c:pt>
                <c:pt idx="209">
                  <c:v>0.216168847639361</c:v>
                </c:pt>
                <c:pt idx="210">
                  <c:v>0.215435226620769</c:v>
                </c:pt>
                <c:pt idx="211">
                  <c:v>0.21947372428101</c:v>
                </c:pt>
                <c:pt idx="212">
                  <c:v>0.220888118511783</c:v>
                </c:pt>
                <c:pt idx="213">
                  <c:v>0.219944378452778</c:v>
                </c:pt>
                <c:pt idx="214">
                  <c:v>0.218917220283001</c:v>
                </c:pt>
                <c:pt idx="215">
                  <c:v>0.217899000653778</c:v>
                </c:pt>
                <c:pt idx="216">
                  <c:v>0.216913673211364</c:v>
                </c:pt>
                <c:pt idx="217">
                  <c:v>0.21608752058927</c:v>
                </c:pt>
                <c:pt idx="218">
                  <c:v>0.215181367672525</c:v>
                </c:pt>
                <c:pt idx="219">
                  <c:v>0.214198804349819</c:v>
                </c:pt>
                <c:pt idx="220">
                  <c:v>0.213226305220883</c:v>
                </c:pt>
                <c:pt idx="221">
                  <c:v>0.212288538770466</c:v>
                </c:pt>
                <c:pt idx="222">
                  <c:v>0.211662958138862</c:v>
                </c:pt>
                <c:pt idx="223">
                  <c:v>0.216055036288652</c:v>
                </c:pt>
                <c:pt idx="224">
                  <c:v>0.219407540877797</c:v>
                </c:pt>
                <c:pt idx="225">
                  <c:v>0.218500151717983</c:v>
                </c:pt>
                <c:pt idx="226">
                  <c:v>0.217555762874507</c:v>
                </c:pt>
                <c:pt idx="227">
                  <c:v>0.216763176052227</c:v>
                </c:pt>
                <c:pt idx="228">
                  <c:v>0.215893803283309</c:v>
                </c:pt>
                <c:pt idx="229">
                  <c:v>0.214951035583382</c:v>
                </c:pt>
                <c:pt idx="230">
                  <c:v>0.214017548454688</c:v>
                </c:pt>
                <c:pt idx="231">
                  <c:v>0.213116952659121</c:v>
                </c:pt>
                <c:pt idx="232">
                  <c:v>0.212362432488575</c:v>
                </c:pt>
                <c:pt idx="233">
                  <c:v>0.211530689280728</c:v>
                </c:pt>
                <c:pt idx="234">
                  <c:v>0.210679899083514</c:v>
                </c:pt>
                <c:pt idx="235">
                  <c:v>0.213548474750064</c:v>
                </c:pt>
                <c:pt idx="236">
                  <c:v>0.218272011775917</c:v>
                </c:pt>
                <c:pt idx="237">
                  <c:v>0.217689831054174</c:v>
                </c:pt>
                <c:pt idx="238">
                  <c:v>0.216853093044447</c:v>
                </c:pt>
                <c:pt idx="239">
                  <c:v>0.215945757927106</c:v>
                </c:pt>
                <c:pt idx="240">
                  <c:v>0.215479711602951</c:v>
                </c:pt>
                <c:pt idx="241">
                  <c:v>0.214606610618065</c:v>
                </c:pt>
                <c:pt idx="242">
                  <c:v>0.213909614713072</c:v>
                </c:pt>
                <c:pt idx="243">
                  <c:v>0.213341845310546</c:v>
                </c:pt>
                <c:pt idx="244">
                  <c:v>0.212485676353201</c:v>
                </c:pt>
                <c:pt idx="245">
                  <c:v>0.21161838787829</c:v>
                </c:pt>
                <c:pt idx="246">
                  <c:v>0.210778794719537</c:v>
                </c:pt>
                <c:pt idx="247">
                  <c:v>0.211422714424197</c:v>
                </c:pt>
                <c:pt idx="248">
                  <c:v>0.215612392094502</c:v>
                </c:pt>
                <c:pt idx="249">
                  <c:v>0.215208358585246</c:v>
                </c:pt>
                <c:pt idx="250">
                  <c:v>0.214348523138833</c:v>
                </c:pt>
                <c:pt idx="251">
                  <c:v>0.213518417276568</c:v>
                </c:pt>
                <c:pt idx="252">
                  <c:v>0.212821500431158</c:v>
                </c:pt>
                <c:pt idx="253">
                  <c:v>0.212053840831551</c:v>
                </c:pt>
                <c:pt idx="254">
                  <c:v>0.211219506012453</c:v>
                </c:pt>
                <c:pt idx="255">
                  <c:v>0.210391194224169</c:v>
                </c:pt>
                <c:pt idx="256">
                  <c:v>0.20958919139839</c:v>
                </c:pt>
                <c:pt idx="257">
                  <c:v>0.208920417446312</c:v>
                </c:pt>
                <c:pt idx="258">
                  <c:v>0.208194063606445</c:v>
                </c:pt>
                <c:pt idx="259">
                  <c:v>0.208544292783729</c:v>
                </c:pt>
                <c:pt idx="260">
                  <c:v>0.211368302120415</c:v>
                </c:pt>
                <c:pt idx="261">
                  <c:v>0.21084816947663</c:v>
                </c:pt>
                <c:pt idx="262">
                  <c:v>0.210185886310228</c:v>
                </c:pt>
                <c:pt idx="263">
                  <c:v>0.209459586415833</c:v>
                </c:pt>
                <c:pt idx="264">
                  <c:v>0.20866668190964</c:v>
                </c:pt>
                <c:pt idx="265">
                  <c:v>0.207879260468471</c:v>
                </c:pt>
                <c:pt idx="266">
                  <c:v>0.207116851484849</c:v>
                </c:pt>
                <c:pt idx="267">
                  <c:v>0.206481887580163</c:v>
                </c:pt>
                <c:pt idx="268">
                  <c:v>0.205781269707799</c:v>
                </c:pt>
                <c:pt idx="269">
                  <c:v>0.205016283575056</c:v>
                </c:pt>
                <c:pt idx="270">
                  <c:v>0.204257888069156</c:v>
                </c:pt>
                <c:pt idx="271">
                  <c:v>0.204644962023061</c:v>
                </c:pt>
                <c:pt idx="272">
                  <c:v>0.209775084329506</c:v>
                </c:pt>
                <c:pt idx="273">
                  <c:v>0.20972937994266</c:v>
                </c:pt>
                <c:pt idx="274">
                  <c:v>0.208964428909222</c:v>
                </c:pt>
                <c:pt idx="275">
                  <c:v>0.208204558258643</c:v>
                </c:pt>
                <c:pt idx="276">
                  <c:v>0.207466910156592</c:v>
                </c:pt>
                <c:pt idx="277">
                  <c:v>0.206855283324496</c:v>
                </c:pt>
                <c:pt idx="278">
                  <c:v>0.206178524383712</c:v>
                </c:pt>
                <c:pt idx="279">
                  <c:v>0.205439533256889</c:v>
                </c:pt>
                <c:pt idx="280">
                  <c:v>0.204706711698764</c:v>
                </c:pt>
                <c:pt idx="281">
                  <c:v>0.203999541734392</c:v>
                </c:pt>
                <c:pt idx="282">
                  <c:v>0.203409692195728</c:v>
                </c:pt>
                <c:pt idx="283">
                  <c:v>0.203528748462506</c:v>
                </c:pt>
                <c:pt idx="284">
                  <c:v>0.207581035508828</c:v>
                </c:pt>
                <c:pt idx="285">
                  <c:v>0.207482466730206</c:v>
                </c:pt>
                <c:pt idx="286">
                  <c:v>0.206775632817886</c:v>
                </c:pt>
                <c:pt idx="287">
                  <c:v>0.206186162269786</c:v>
                </c:pt>
                <c:pt idx="288">
                  <c:v>0.205534303040465</c:v>
                </c:pt>
                <c:pt idx="289">
                  <c:v>0.204823111680463</c:v>
                </c:pt>
                <c:pt idx="290">
                  <c:v>0.204117685422882</c:v>
                </c:pt>
                <c:pt idx="291">
                  <c:v>0.203438700934127</c:v>
                </c:pt>
                <c:pt idx="292">
                  <c:v>0.202873280780574</c:v>
                </c:pt>
                <c:pt idx="293">
                  <c:v>0.202241022929385</c:v>
                </c:pt>
                <c:pt idx="294">
                  <c:v>0.201553579983301</c:v>
                </c:pt>
                <c:pt idx="295">
                  <c:v>0.20127066125567</c:v>
                </c:pt>
                <c:pt idx="296">
                  <c:v>0.205662202947414</c:v>
                </c:pt>
                <c:pt idx="297">
                  <c:v>0.20629992073654</c:v>
                </c:pt>
                <c:pt idx="298">
                  <c:v>0.205668217357838</c:v>
                </c:pt>
                <c:pt idx="299">
                  <c:v>0.20498036378808</c:v>
                </c:pt>
                <c:pt idx="300">
                  <c:v>0.204297927565392</c:v>
                </c:pt>
                <c:pt idx="301">
                  <c:v>0.20364178426038</c:v>
                </c:pt>
                <c:pt idx="302">
                  <c:v>0.202710889917285</c:v>
                </c:pt>
                <c:pt idx="303">
                  <c:v>0.202305167866184</c:v>
                </c:pt>
                <c:pt idx="304">
                  <c:v>0.201654109860495</c:v>
                </c:pt>
                <c:pt idx="305">
                  <c:v>0.200992948844559</c:v>
                </c:pt>
                <c:pt idx="306">
                  <c:v>0.20035348583878</c:v>
                </c:pt>
                <c:pt idx="307">
                  <c:v>0.200067468571354</c:v>
                </c:pt>
                <c:pt idx="308">
                  <c:v>0.204040988629844</c:v>
                </c:pt>
                <c:pt idx="309">
                  <c:v>0.205430973083272</c:v>
                </c:pt>
                <c:pt idx="310">
                  <c:v>0.204778552921363</c:v>
                </c:pt>
                <c:pt idx="311">
                  <c:v>0.204141065871202</c:v>
                </c:pt>
                <c:pt idx="312">
                  <c:v>0.203609392699001</c:v>
                </c:pt>
                <c:pt idx="313">
                  <c:v>0.203015865378447</c:v>
                </c:pt>
                <c:pt idx="314">
                  <c:v>0.202369740106925</c:v>
                </c:pt>
                <c:pt idx="315">
                  <c:v>0.201727296487537</c:v>
                </c:pt>
                <c:pt idx="316">
                  <c:v>0.201105745767882</c:v>
                </c:pt>
                <c:pt idx="317">
                  <c:v>0.200590545145883</c:v>
                </c:pt>
                <c:pt idx="318">
                  <c:v>0.200016828319568</c:v>
                </c:pt>
                <c:pt idx="319">
                  <c:v>0.199425658747844</c:v>
                </c:pt>
                <c:pt idx="320">
                  <c:v>0.201550809487952</c:v>
                </c:pt>
                <c:pt idx="321">
                  <c:v>0.204201472556894</c:v>
                </c:pt>
                <c:pt idx="322">
                  <c:v>0.203793827483848</c:v>
                </c:pt>
                <c:pt idx="323">
                  <c:v>0.203217383465752</c:v>
                </c:pt>
                <c:pt idx="324">
                  <c:v>0.202590578362834</c:v>
                </c:pt>
                <c:pt idx="325">
                  <c:v>0.201967222737102</c:v>
                </c:pt>
                <c:pt idx="326">
                  <c:v>0.201364002020351</c:v>
                </c:pt>
                <c:pt idx="327">
                  <c:v>0.200864172285472</c:v>
                </c:pt>
                <c:pt idx="328">
                  <c:v>0.200306708541483</c:v>
                </c:pt>
                <c:pt idx="329">
                  <c:v>0.199697873561114</c:v>
                </c:pt>
                <c:pt idx="330">
                  <c:v>0.199093483023001</c:v>
                </c:pt>
                <c:pt idx="331">
                  <c:v>0.198544461835256</c:v>
                </c:pt>
                <c:pt idx="332">
                  <c:v>0.200071756907147</c:v>
                </c:pt>
                <c:pt idx="333">
                  <c:v>0.201399489851297</c:v>
                </c:pt>
                <c:pt idx="334">
                  <c:v>0.200831126902821</c:v>
                </c:pt>
                <c:pt idx="335">
                  <c:v>0.200231631001618</c:v>
                </c:pt>
                <c:pt idx="336">
                  <c:v>0.199651528733984</c:v>
                </c:pt>
                <c:pt idx="337">
                  <c:v>0.199171612265084</c:v>
                </c:pt>
                <c:pt idx="338">
                  <c:v>0.198635649105297</c:v>
                </c:pt>
                <c:pt idx="339">
                  <c:v>0.19804970323773</c:v>
                </c:pt>
                <c:pt idx="340">
                  <c:v>0.197467936451689</c:v>
                </c:pt>
                <c:pt idx="341">
                  <c:v>0.19690797206421</c:v>
                </c:pt>
                <c:pt idx="342">
                  <c:v>0.196444767373588</c:v>
                </c:pt>
                <c:pt idx="343">
                  <c:v>0.195929771564392</c:v>
                </c:pt>
                <c:pt idx="344">
                  <c:v>0.197338656953395</c:v>
                </c:pt>
                <c:pt idx="345">
                  <c:v>0.201089895815145</c:v>
                </c:pt>
                <c:pt idx="346">
                  <c:v>0.200780816909255</c:v>
                </c:pt>
                <c:pt idx="347">
                  <c:v>0.200311476453364</c:v>
                </c:pt>
                <c:pt idx="348">
                  <c:v>0.199787639061995</c:v>
                </c:pt>
                <c:pt idx="349">
                  <c:v>0.199215181643479</c:v>
                </c:pt>
                <c:pt idx="350">
                  <c:v>0.198646706827309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10 nodes</c:v>
                </c:pt>
              </c:strCache>
            </c:strRef>
          </c:tx>
          <c:marker>
            <c:symbol val="none"/>
          </c:marker>
          <c:cat>
            <c:numRef>
              <c:f>Blatt1!$A$2:$A$352</c:f>
              <c:numCache>
                <c:formatCode>General</c:formatCode>
                <c:ptCount val="3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</c:numCache>
            </c:numRef>
          </c:cat>
          <c:val>
            <c:numRef>
              <c:f>Blatt1!$C$2:$C$352</c:f>
              <c:numCache>
                <c:formatCode>General</c:formatCode>
                <c:ptCount val="351"/>
                <c:pt idx="0">
                  <c:v>0.0</c:v>
                </c:pt>
                <c:pt idx="1">
                  <c:v>8.4445</c:v>
                </c:pt>
                <c:pt idx="2">
                  <c:v>4.22225</c:v>
                </c:pt>
                <c:pt idx="3">
                  <c:v>2.814833333333333</c:v>
                </c:pt>
                <c:pt idx="4">
                  <c:v>2.111125</c:v>
                </c:pt>
                <c:pt idx="5">
                  <c:v>3.3666</c:v>
                </c:pt>
                <c:pt idx="6">
                  <c:v>1.1523</c:v>
                </c:pt>
                <c:pt idx="7">
                  <c:v>0.993742857142857</c:v>
                </c:pt>
                <c:pt idx="8">
                  <c:v>0.869525</c:v>
                </c:pt>
                <c:pt idx="9">
                  <c:v>0.772911111111111</c:v>
                </c:pt>
                <c:pt idx="10">
                  <c:v>1.03682</c:v>
                </c:pt>
                <c:pt idx="11">
                  <c:v>0.610431818181818</c:v>
                </c:pt>
                <c:pt idx="12">
                  <c:v>0.567291666666667</c:v>
                </c:pt>
                <c:pt idx="13">
                  <c:v>0.523653846153846</c:v>
                </c:pt>
                <c:pt idx="14">
                  <c:v>0.491464285714286</c:v>
                </c:pt>
                <c:pt idx="15">
                  <c:v>0.602158333333333</c:v>
                </c:pt>
                <c:pt idx="16">
                  <c:v>0.328958333333333</c:v>
                </c:pt>
                <c:pt idx="17">
                  <c:v>0.291076124567474</c:v>
                </c:pt>
                <c:pt idx="18">
                  <c:v>0.275143790849673</c:v>
                </c:pt>
                <c:pt idx="19">
                  <c:v>0.26066253869969</c:v>
                </c:pt>
                <c:pt idx="20">
                  <c:v>0.299885294117647</c:v>
                </c:pt>
                <c:pt idx="21">
                  <c:v>0.198761904761905</c:v>
                </c:pt>
                <c:pt idx="22">
                  <c:v>0.194582386363636</c:v>
                </c:pt>
                <c:pt idx="23">
                  <c:v>0.19051222826087</c:v>
                </c:pt>
                <c:pt idx="24">
                  <c:v>0.18257421875</c:v>
                </c:pt>
                <c:pt idx="25">
                  <c:v>0.19951875</c:v>
                </c:pt>
                <c:pt idx="26">
                  <c:v>0.150451121794872</c:v>
                </c:pt>
                <c:pt idx="27">
                  <c:v>0.167383101851852</c:v>
                </c:pt>
                <c:pt idx="28">
                  <c:v>0.178252232142857</c:v>
                </c:pt>
                <c:pt idx="29">
                  <c:v>0.172105603448276</c:v>
                </c:pt>
                <c:pt idx="30">
                  <c:v>0.175209895833333</c:v>
                </c:pt>
                <c:pt idx="31">
                  <c:v>0.144416994492526</c:v>
                </c:pt>
                <c:pt idx="32">
                  <c:v>0.176923978365385</c:v>
                </c:pt>
                <c:pt idx="33">
                  <c:v>0.189375874125874</c:v>
                </c:pt>
                <c:pt idx="34">
                  <c:v>0.183847285067873</c:v>
                </c:pt>
                <c:pt idx="35">
                  <c:v>0.182913736263736</c:v>
                </c:pt>
                <c:pt idx="36">
                  <c:v>0.157720238095238</c:v>
                </c:pt>
                <c:pt idx="37">
                  <c:v>0.185969553891241</c:v>
                </c:pt>
                <c:pt idx="38">
                  <c:v>0.227087666455295</c:v>
                </c:pt>
                <c:pt idx="39">
                  <c:v>0.222200803212851</c:v>
                </c:pt>
                <c:pt idx="40">
                  <c:v>0.218736897590361</c:v>
                </c:pt>
                <c:pt idx="41">
                  <c:v>0.200063468535238</c:v>
                </c:pt>
                <c:pt idx="42">
                  <c:v>0.206212885154062</c:v>
                </c:pt>
                <c:pt idx="43">
                  <c:v>0.264785465116279</c:v>
                </c:pt>
                <c:pt idx="44">
                  <c:v>0.262212026515151</c:v>
                </c:pt>
                <c:pt idx="45">
                  <c:v>0.257399537037037</c:v>
                </c:pt>
                <c:pt idx="46">
                  <c:v>0.238885190217391</c:v>
                </c:pt>
                <c:pt idx="47">
                  <c:v>0.243521590512731</c:v>
                </c:pt>
                <c:pt idx="48">
                  <c:v>0.297615015974441</c:v>
                </c:pt>
                <c:pt idx="49">
                  <c:v>0.298956771206885</c:v>
                </c:pt>
                <c:pt idx="50">
                  <c:v>0.293487412140575</c:v>
                </c:pt>
                <c:pt idx="51">
                  <c:v>0.283493392341263</c:v>
                </c:pt>
                <c:pt idx="52">
                  <c:v>0.266530997304582</c:v>
                </c:pt>
                <c:pt idx="53">
                  <c:v>0.313027898294824</c:v>
                </c:pt>
                <c:pt idx="54">
                  <c:v>0.311867201426025</c:v>
                </c:pt>
                <c:pt idx="55">
                  <c:v>0.306464900340301</c:v>
                </c:pt>
                <c:pt idx="56">
                  <c:v>0.29917288745737</c:v>
                </c:pt>
                <c:pt idx="57">
                  <c:v>0.279280828272605</c:v>
                </c:pt>
                <c:pt idx="58">
                  <c:v>0.312003781717632</c:v>
                </c:pt>
                <c:pt idx="59">
                  <c:v>0.319825351774864</c:v>
                </c:pt>
                <c:pt idx="60">
                  <c:v>0.32176159591195</c:v>
                </c:pt>
                <c:pt idx="61">
                  <c:v>0.316218040483337</c:v>
                </c:pt>
                <c:pt idx="62">
                  <c:v>0.303282597811315</c:v>
                </c:pt>
                <c:pt idx="63">
                  <c:v>0.319275884825119</c:v>
                </c:pt>
                <c:pt idx="64">
                  <c:v>0.319440987417943</c:v>
                </c:pt>
                <c:pt idx="65">
                  <c:v>0.314591886887729</c:v>
                </c:pt>
                <c:pt idx="66">
                  <c:v>0.308697497854361</c:v>
                </c:pt>
                <c:pt idx="67">
                  <c:v>0.299725832861011</c:v>
                </c:pt>
                <c:pt idx="68">
                  <c:v>0.307837222153997</c:v>
                </c:pt>
                <c:pt idx="69">
                  <c:v>0.307196453965084</c:v>
                </c:pt>
                <c:pt idx="70">
                  <c:v>0.302863346257083</c:v>
                </c:pt>
                <c:pt idx="71">
                  <c:v>0.302365582266991</c:v>
                </c:pt>
                <c:pt idx="72">
                  <c:v>0.306112514029181</c:v>
                </c:pt>
                <c:pt idx="73">
                  <c:v>0.313113463401135</c:v>
                </c:pt>
                <c:pt idx="74">
                  <c:v>0.309533879333879</c:v>
                </c:pt>
                <c:pt idx="75">
                  <c:v>0.305411205387205</c:v>
                </c:pt>
                <c:pt idx="76">
                  <c:v>0.301467384370016</c:v>
                </c:pt>
                <c:pt idx="77">
                  <c:v>0.29584173541889</c:v>
                </c:pt>
                <c:pt idx="78">
                  <c:v>0.295241816967268</c:v>
                </c:pt>
                <c:pt idx="79">
                  <c:v>0.292159940133431</c:v>
                </c:pt>
                <c:pt idx="80">
                  <c:v>0.288511047094188</c:v>
                </c:pt>
                <c:pt idx="81">
                  <c:v>0.28499668472748</c:v>
                </c:pt>
                <c:pt idx="82">
                  <c:v>0.282059729214527</c:v>
                </c:pt>
                <c:pt idx="83">
                  <c:v>0.285051162566096</c:v>
                </c:pt>
                <c:pt idx="84">
                  <c:v>0.298721681458154</c:v>
                </c:pt>
                <c:pt idx="85">
                  <c:v>0.298017847459625</c:v>
                </c:pt>
                <c:pt idx="86">
                  <c:v>0.294605746376474</c:v>
                </c:pt>
                <c:pt idx="87">
                  <c:v>0.291683620113791</c:v>
                </c:pt>
                <c:pt idx="88">
                  <c:v>0.288576721625068</c:v>
                </c:pt>
                <c:pt idx="89">
                  <c:v>0.285335772668933</c:v>
                </c:pt>
                <c:pt idx="90">
                  <c:v>0.282168136272545</c:v>
                </c:pt>
                <c:pt idx="91">
                  <c:v>0.279109669889229</c:v>
                </c:pt>
                <c:pt idx="92">
                  <c:v>0.276541626731724</c:v>
                </c:pt>
                <c:pt idx="93">
                  <c:v>0.273717908936152</c:v>
                </c:pt>
                <c:pt idx="94">
                  <c:v>0.270806016287895</c:v>
                </c:pt>
                <c:pt idx="95">
                  <c:v>0.268911718173188</c:v>
                </c:pt>
                <c:pt idx="96">
                  <c:v>0.281878590514362</c:v>
                </c:pt>
                <c:pt idx="97">
                  <c:v>0.289009544862922</c:v>
                </c:pt>
                <c:pt idx="98">
                  <c:v>0.286469387755102</c:v>
                </c:pt>
                <c:pt idx="99">
                  <c:v>0.283577093581102</c:v>
                </c:pt>
                <c:pt idx="100">
                  <c:v>0.28074380761523</c:v>
                </c:pt>
                <c:pt idx="101">
                  <c:v>0.278002261949642</c:v>
                </c:pt>
                <c:pt idx="102">
                  <c:v>0.275696844669732</c:v>
                </c:pt>
                <c:pt idx="103">
                  <c:v>0.273155476000545</c:v>
                </c:pt>
                <c:pt idx="104">
                  <c:v>0.270528981039001</c:v>
                </c:pt>
                <c:pt idx="105">
                  <c:v>0.267952514552915</c:v>
                </c:pt>
                <c:pt idx="106">
                  <c:v>0.265467841343063</c:v>
                </c:pt>
                <c:pt idx="107">
                  <c:v>0.263462663645047</c:v>
                </c:pt>
                <c:pt idx="108">
                  <c:v>0.268130483188599</c:v>
                </c:pt>
                <c:pt idx="109">
                  <c:v>0.275111011012851</c:v>
                </c:pt>
                <c:pt idx="110">
                  <c:v>0.272942084168337</c:v>
                </c:pt>
                <c:pt idx="111">
                  <c:v>0.270517810395566</c:v>
                </c:pt>
                <c:pt idx="112">
                  <c:v>0.268485059404523</c:v>
                </c:pt>
                <c:pt idx="113">
                  <c:v>0.266232411726107</c:v>
                </c:pt>
                <c:pt idx="114">
                  <c:v>0.263897039693422</c:v>
                </c:pt>
                <c:pt idx="115">
                  <c:v>0.261602282826523</c:v>
                </c:pt>
                <c:pt idx="116">
                  <c:v>0.259386548959989</c:v>
                </c:pt>
                <c:pt idx="117">
                  <c:v>0.257514704622921</c:v>
                </c:pt>
                <c:pt idx="118">
                  <c:v>0.255487262660915</c:v>
                </c:pt>
                <c:pt idx="119">
                  <c:v>0.253378302824136</c:v>
                </c:pt>
                <c:pt idx="120">
                  <c:v>0.254589729458918</c:v>
                </c:pt>
                <c:pt idx="121">
                  <c:v>0.25842359098362</c:v>
                </c:pt>
                <c:pt idx="122">
                  <c:v>0.257070288117218</c:v>
                </c:pt>
                <c:pt idx="123">
                  <c:v>0.255093585545074</c:v>
                </c:pt>
                <c:pt idx="124">
                  <c:v>0.253036379210033</c:v>
                </c:pt>
                <c:pt idx="125">
                  <c:v>0.251012088176353</c:v>
                </c:pt>
                <c:pt idx="126">
                  <c:v>0.249056255367879</c:v>
                </c:pt>
                <c:pt idx="127">
                  <c:v>0.247413141243116</c:v>
                </c:pt>
                <c:pt idx="128">
                  <c:v>0.245623011648297</c:v>
                </c:pt>
                <c:pt idx="129">
                  <c:v>0.243719982600861</c:v>
                </c:pt>
                <c:pt idx="130">
                  <c:v>0.241847125019269</c:v>
                </c:pt>
                <c:pt idx="131">
                  <c:v>0.240030335480121</c:v>
                </c:pt>
                <c:pt idx="132">
                  <c:v>0.240867249650817</c:v>
                </c:pt>
                <c:pt idx="133">
                  <c:v>0.249560971567195</c:v>
                </c:pt>
                <c:pt idx="134">
                  <c:v>0.249244474022672</c:v>
                </c:pt>
                <c:pt idx="135">
                  <c:v>0.247398218659541</c:v>
                </c:pt>
                <c:pt idx="136">
                  <c:v>0.245612769656961</c:v>
                </c:pt>
                <c:pt idx="137">
                  <c:v>0.244114725801969</c:v>
                </c:pt>
                <c:pt idx="138">
                  <c:v>0.242478217304174</c:v>
                </c:pt>
                <c:pt idx="139">
                  <c:v>0.240734721241043</c:v>
                </c:pt>
                <c:pt idx="140">
                  <c:v>0.239016962496421</c:v>
                </c:pt>
                <c:pt idx="141">
                  <c:v>0.237349095353828</c:v>
                </c:pt>
                <c:pt idx="142">
                  <c:v>0.235979381297807</c:v>
                </c:pt>
                <c:pt idx="143">
                  <c:v>0.234426629482742</c:v>
                </c:pt>
                <c:pt idx="144">
                  <c:v>0.233575846136718</c:v>
                </c:pt>
                <c:pt idx="145">
                  <c:v>0.242648372607283</c:v>
                </c:pt>
                <c:pt idx="146">
                  <c:v>0.245597908145057</c:v>
                </c:pt>
                <c:pt idx="147">
                  <c:v>0.244244666203155</c:v>
                </c:pt>
                <c:pt idx="148">
                  <c:v>0.242717854628175</c:v>
                </c:pt>
                <c:pt idx="149">
                  <c:v>0.241089763419456</c:v>
                </c:pt>
                <c:pt idx="150">
                  <c:v>0.23948415497662</c:v>
                </c:pt>
                <c:pt idx="151">
                  <c:v>0.237923648621747</c:v>
                </c:pt>
                <c:pt idx="152">
                  <c:v>0.236640267376859</c:v>
                </c:pt>
                <c:pt idx="153">
                  <c:v>0.235184683091674</c:v>
                </c:pt>
                <c:pt idx="154">
                  <c:v>0.233657509824844</c:v>
                </c:pt>
                <c:pt idx="155">
                  <c:v>0.232150042019523</c:v>
                </c:pt>
                <c:pt idx="156">
                  <c:v>0.230717499100766</c:v>
                </c:pt>
                <c:pt idx="157">
                  <c:v>0.233496993987976</c:v>
                </c:pt>
                <c:pt idx="158">
                  <c:v>0.240856840262804</c:v>
                </c:pt>
                <c:pt idx="159">
                  <c:v>0.240022787713792</c:v>
                </c:pt>
                <c:pt idx="160">
                  <c:v>0.238524198396794</c:v>
                </c:pt>
                <c:pt idx="161">
                  <c:v>0.237067302306476</c:v>
                </c:pt>
                <c:pt idx="162">
                  <c:v>0.235867710730102</c:v>
                </c:pt>
                <c:pt idx="163">
                  <c:v>0.234506165705644</c:v>
                </c:pt>
                <c:pt idx="164">
                  <c:v>0.233076250061098</c:v>
                </c:pt>
                <c:pt idx="165">
                  <c:v>0.231663666727394</c:v>
                </c:pt>
                <c:pt idx="166">
                  <c:v>0.230295675688727</c:v>
                </c:pt>
                <c:pt idx="167">
                  <c:v>0.229158460633843</c:v>
                </c:pt>
                <c:pt idx="168">
                  <c:v>0.227903211184273</c:v>
                </c:pt>
                <c:pt idx="169">
                  <c:v>0.228774946342389</c:v>
                </c:pt>
                <c:pt idx="170">
                  <c:v>0.235739231403984</c:v>
                </c:pt>
                <c:pt idx="171">
                  <c:v>0.235454921538984</c:v>
                </c:pt>
                <c:pt idx="172">
                  <c:v>0.234336149042271</c:v>
                </c:pt>
                <c:pt idx="173">
                  <c:v>0.233062159000081</c:v>
                </c:pt>
                <c:pt idx="174">
                  <c:v>0.231722721304678</c:v>
                </c:pt>
                <c:pt idx="175">
                  <c:v>0.230398591468652</c:v>
                </c:pt>
                <c:pt idx="176">
                  <c:v>0.229115515121151</c:v>
                </c:pt>
                <c:pt idx="177">
                  <c:v>0.228049217078224</c:v>
                </c:pt>
                <c:pt idx="178">
                  <c:v>0.226870718966022</c:v>
                </c:pt>
                <c:pt idx="179">
                  <c:v>0.225604023689838</c:v>
                </c:pt>
                <c:pt idx="180">
                  <c:v>0.229052556237219</c:v>
                </c:pt>
                <c:pt idx="181">
                  <c:v>0.233498559468529</c:v>
                </c:pt>
                <c:pt idx="182">
                  <c:v>0.254075439897526</c:v>
                </c:pt>
                <c:pt idx="183">
                  <c:v>0.259867086839429</c:v>
                </c:pt>
                <c:pt idx="184">
                  <c:v>0.258489530541478</c:v>
                </c:pt>
                <c:pt idx="185">
                  <c:v>0.257092289835848</c:v>
                </c:pt>
                <c:pt idx="186">
                  <c:v>0.2557351848187</c:v>
                </c:pt>
                <c:pt idx="187">
                  <c:v>0.254583904727535</c:v>
                </c:pt>
                <c:pt idx="188">
                  <c:v>0.253326241134752</c:v>
                </c:pt>
                <c:pt idx="189">
                  <c:v>0.251986604775971</c:v>
                </c:pt>
                <c:pt idx="190">
                  <c:v>0.250661694112582</c:v>
                </c:pt>
                <c:pt idx="191">
                  <c:v>0.249370507178878</c:v>
                </c:pt>
                <c:pt idx="192">
                  <c:v>0.248291560156783</c:v>
                </c:pt>
                <c:pt idx="193">
                  <c:v>0.247161522404823</c:v>
                </c:pt>
                <c:pt idx="194">
                  <c:v>0.250653047456412</c:v>
                </c:pt>
                <c:pt idx="195">
                  <c:v>0.252762141471344</c:v>
                </c:pt>
                <c:pt idx="196">
                  <c:v>0.251514648804307</c:v>
                </c:pt>
                <c:pt idx="197">
                  <c:v>0.250443233367589</c:v>
                </c:pt>
                <c:pt idx="198">
                  <c:v>0.249270000619694</c:v>
                </c:pt>
                <c:pt idx="199">
                  <c:v>0.248018065789068</c:v>
                </c:pt>
                <c:pt idx="200">
                  <c:v>0.246779243353783</c:v>
                </c:pt>
                <c:pt idx="201">
                  <c:v>0.245571610251401</c:v>
                </c:pt>
                <c:pt idx="202">
                  <c:v>0.244564882868655</c:v>
                </c:pt>
                <c:pt idx="203">
                  <c:v>0.243430183243172</c:v>
                </c:pt>
                <c:pt idx="204">
                  <c:v>0.242236898031196</c:v>
                </c:pt>
                <c:pt idx="205">
                  <c:v>0.241183420619482</c:v>
                </c:pt>
                <c:pt idx="206">
                  <c:v>0.243905096591022</c:v>
                </c:pt>
                <c:pt idx="207">
                  <c:v>0.246300929630618</c:v>
                </c:pt>
                <c:pt idx="208">
                  <c:v>0.245252821692622</c:v>
                </c:pt>
                <c:pt idx="209">
                  <c:v>0.244080009001869</c:v>
                </c:pt>
                <c:pt idx="210">
                  <c:v>0.242918930762489</c:v>
                </c:pt>
                <c:pt idx="211">
                  <c:v>0.241786826776767</c:v>
                </c:pt>
                <c:pt idx="212">
                  <c:v>0.240845439286954</c:v>
                </c:pt>
                <c:pt idx="213">
                  <c:v>0.239781474120798</c:v>
                </c:pt>
                <c:pt idx="214">
                  <c:v>0.238660999942664</c:v>
                </c:pt>
                <c:pt idx="215">
                  <c:v>0.23755094878014</c:v>
                </c:pt>
                <c:pt idx="216">
                  <c:v>0.236472799742483</c:v>
                </c:pt>
                <c:pt idx="217">
                  <c:v>0.235612102192945</c:v>
                </c:pt>
                <c:pt idx="218">
                  <c:v>0.238064510984785</c:v>
                </c:pt>
                <c:pt idx="219">
                  <c:v>0.241335947932132</c:v>
                </c:pt>
                <c:pt idx="220">
                  <c:v>0.240405010224949</c:v>
                </c:pt>
                <c:pt idx="221">
                  <c:v>0.239335507869972</c:v>
                </c:pt>
                <c:pt idx="222">
                  <c:v>0.238447567199101</c:v>
                </c:pt>
                <c:pt idx="223">
                  <c:v>0.237442066265005</c:v>
                </c:pt>
                <c:pt idx="224">
                  <c:v>0.236382057040608</c:v>
                </c:pt>
                <c:pt idx="225">
                  <c:v>0.235331470120427</c:v>
                </c:pt>
                <c:pt idx="226">
                  <c:v>0.234311444703838</c:v>
                </c:pt>
                <c:pt idx="227">
                  <c:v>0.233456816482437</c:v>
                </c:pt>
                <c:pt idx="228">
                  <c:v>0.232512458292972</c:v>
                </c:pt>
                <c:pt idx="229">
                  <c:v>0.231547905448246</c:v>
                </c:pt>
                <c:pt idx="230">
                  <c:v>0.233471494620788</c:v>
                </c:pt>
                <c:pt idx="231">
                  <c:v>0.236591701413787</c:v>
                </c:pt>
                <c:pt idx="232">
                  <c:v>0.235941753049855</c:v>
                </c:pt>
                <c:pt idx="233">
                  <c:v>0.234990161229451</c:v>
                </c:pt>
                <c:pt idx="234">
                  <c:v>0.233985929771206</c:v>
                </c:pt>
                <c:pt idx="235">
                  <c:v>0.232990244963669</c:v>
                </c:pt>
                <c:pt idx="236">
                  <c:v>0.232022789504697</c:v>
                </c:pt>
                <c:pt idx="237">
                  <c:v>0.231214447809617</c:v>
                </c:pt>
                <c:pt idx="238">
                  <c:v>0.230319190252788</c:v>
                </c:pt>
                <c:pt idx="239">
                  <c:v>0.229356076357694</c:v>
                </c:pt>
                <c:pt idx="240">
                  <c:v>0.233169780793319</c:v>
                </c:pt>
                <c:pt idx="241">
                  <c:v>0.232226786441324</c:v>
                </c:pt>
                <c:pt idx="242">
                  <c:v>0.234781285046326</c:v>
                </c:pt>
                <c:pt idx="243">
                  <c:v>0.245615247815665</c:v>
                </c:pt>
                <c:pt idx="244">
                  <c:v>0.246478909271365</c:v>
                </c:pt>
                <c:pt idx="245">
                  <c:v>0.245478164543479</c:v>
                </c:pt>
                <c:pt idx="246">
                  <c:v>0.244500229135903</c:v>
                </c:pt>
                <c:pt idx="247">
                  <c:v>0.243679621005299</c:v>
                </c:pt>
                <c:pt idx="248">
                  <c:v>0.24298237255034</c:v>
                </c:pt>
                <c:pt idx="249">
                  <c:v>0.242065523052544</c:v>
                </c:pt>
                <c:pt idx="250">
                  <c:v>0.241098296450939</c:v>
                </c:pt>
                <c:pt idx="251">
                  <c:v>0.240154746359031</c:v>
                </c:pt>
                <c:pt idx="252">
                  <c:v>0.239368716240846</c:v>
                </c:pt>
                <c:pt idx="253">
                  <c:v>0.238477831780637</c:v>
                </c:pt>
                <c:pt idx="254">
                  <c:v>0.238611148554239</c:v>
                </c:pt>
                <c:pt idx="255">
                  <c:v>0.242822980883376</c:v>
                </c:pt>
                <c:pt idx="256">
                  <c:v>0.242513936912839</c:v>
                </c:pt>
                <c:pt idx="257">
                  <c:v>0.241728178842108</c:v>
                </c:pt>
                <c:pt idx="258">
                  <c:v>0.240859761130262</c:v>
                </c:pt>
                <c:pt idx="259">
                  <c:v>0.239930332658934</c:v>
                </c:pt>
                <c:pt idx="260">
                  <c:v>0.239008519351212</c:v>
                </c:pt>
                <c:pt idx="261">
                  <c:v>0.238109127412633</c:v>
                </c:pt>
                <c:pt idx="262">
                  <c:v>0.237360906149899</c:v>
                </c:pt>
                <c:pt idx="263">
                  <c:v>0.236511529882439</c:v>
                </c:pt>
                <c:pt idx="264">
                  <c:v>0.235615652875308</c:v>
                </c:pt>
                <c:pt idx="265">
                  <c:v>0.234726537204081</c:v>
                </c:pt>
                <c:pt idx="266">
                  <c:v>0.234636013310939</c:v>
                </c:pt>
                <c:pt idx="267">
                  <c:v>0.238382468156975</c:v>
                </c:pt>
                <c:pt idx="268">
                  <c:v>0.238575133206618</c:v>
                </c:pt>
                <c:pt idx="269">
                  <c:v>0.237689315566041</c:v>
                </c:pt>
                <c:pt idx="270">
                  <c:v>0.236809943555246</c:v>
                </c:pt>
                <c:pt idx="271">
                  <c:v>0.235951852336895</c:v>
                </c:pt>
                <c:pt idx="272">
                  <c:v>0.235239070367187</c:v>
                </c:pt>
                <c:pt idx="273">
                  <c:v>0.234428579075761</c:v>
                </c:pt>
                <c:pt idx="274">
                  <c:v>0.23357300032001</c:v>
                </c:pt>
                <c:pt idx="275">
                  <c:v>0.23272364395521</c:v>
                </c:pt>
                <c:pt idx="276">
                  <c:v>0.231898217905661</c:v>
                </c:pt>
                <c:pt idx="277">
                  <c:v>0.231207517164972</c:v>
                </c:pt>
                <c:pt idx="278">
                  <c:v>0.230708588035626</c:v>
                </c:pt>
                <c:pt idx="279">
                  <c:v>0.233546890550056</c:v>
                </c:pt>
                <c:pt idx="280">
                  <c:v>0.234500618848792</c:v>
                </c:pt>
                <c:pt idx="281">
                  <c:v>0.233705740755875</c:v>
                </c:pt>
                <c:pt idx="282">
                  <c:v>0.233026688283806</c:v>
                </c:pt>
                <c:pt idx="283">
                  <c:v>0.232252653865164</c:v>
                </c:pt>
                <c:pt idx="284">
                  <c:v>0.231434862830427</c:v>
                </c:pt>
                <c:pt idx="285">
                  <c:v>0.230622810680145</c:v>
                </c:pt>
                <c:pt idx="286">
                  <c:v>0.229833591252172</c:v>
                </c:pt>
                <c:pt idx="287">
                  <c:v>0.229174150560474</c:v>
                </c:pt>
                <c:pt idx="288">
                  <c:v>0.228439783402923</c:v>
                </c:pt>
                <c:pt idx="289">
                  <c:v>0.227649811097225</c:v>
                </c:pt>
                <c:pt idx="290">
                  <c:v>0.226919307465265</c:v>
                </c:pt>
                <c:pt idx="291">
                  <c:v>0.228749707652684</c:v>
                </c:pt>
                <c:pt idx="292">
                  <c:v>0.230665734835702</c:v>
                </c:pt>
                <c:pt idx="293">
                  <c:v>0.229975068936279</c:v>
                </c:pt>
                <c:pt idx="294">
                  <c:v>0.229192840810646</c:v>
                </c:pt>
                <c:pt idx="295">
                  <c:v>0.228415915926542</c:v>
                </c:pt>
                <c:pt idx="296">
                  <c:v>0.2276608150426</c:v>
                </c:pt>
                <c:pt idx="297">
                  <c:v>0.227030893486008</c:v>
                </c:pt>
                <c:pt idx="298">
                  <c:v>0.226328361659498</c:v>
                </c:pt>
                <c:pt idx="299">
                  <c:v>0.225571871443434</c:v>
                </c:pt>
                <c:pt idx="300">
                  <c:v>0.224823124565066</c:v>
                </c:pt>
                <c:pt idx="301">
                  <c:v>0.224099674709909</c:v>
                </c:pt>
                <c:pt idx="302">
                  <c:v>0.220348729211145</c:v>
                </c:pt>
                <c:pt idx="303">
                  <c:v>0.222628794026944</c:v>
                </c:pt>
                <c:pt idx="304">
                  <c:v>0.225056062607852</c:v>
                </c:pt>
                <c:pt idx="305">
                  <c:v>0.22445572426767</c:v>
                </c:pt>
                <c:pt idx="306">
                  <c:v>0.223738829958213</c:v>
                </c:pt>
                <c:pt idx="307">
                  <c:v>0.223140886153682</c:v>
                </c:pt>
                <c:pt idx="308">
                  <c:v>0.222149357288928</c:v>
                </c:pt>
                <c:pt idx="309">
                  <c:v>0.221536667527018</c:v>
                </c:pt>
                <c:pt idx="310">
                  <c:v>0.220823332673659</c:v>
                </c:pt>
                <c:pt idx="311">
                  <c:v>0.220126730186285</c:v>
                </c:pt>
                <c:pt idx="312">
                  <c:v>0.219558065911594</c:v>
                </c:pt>
                <c:pt idx="313">
                  <c:v>0.218902872785956</c:v>
                </c:pt>
                <c:pt idx="314">
                  <c:v>0.218214763002618</c:v>
                </c:pt>
                <c:pt idx="315">
                  <c:v>0.219039030090564</c:v>
                </c:pt>
                <c:pt idx="316">
                  <c:v>0.221306606093552</c:v>
                </c:pt>
                <c:pt idx="317">
                  <c:v>0.220881726048783</c:v>
                </c:pt>
                <c:pt idx="318">
                  <c:v>0.220242376303842</c:v>
                </c:pt>
                <c:pt idx="319">
                  <c:v>0.219552384432435</c:v>
                </c:pt>
                <c:pt idx="320">
                  <c:v>0.218867075664622</c:v>
                </c:pt>
                <c:pt idx="321">
                  <c:v>0.21819826844791</c:v>
                </c:pt>
                <c:pt idx="322">
                  <c:v>0.21765325356603</c:v>
                </c:pt>
                <c:pt idx="323">
                  <c:v>0.217024242309129</c:v>
                </c:pt>
                <c:pt idx="324">
                  <c:v>0.216354414400767</c:v>
                </c:pt>
                <c:pt idx="325">
                  <c:v>0.215688708510304</c:v>
                </c:pt>
                <c:pt idx="326">
                  <c:v>0.215041828195767</c:v>
                </c:pt>
                <c:pt idx="327">
                  <c:v>0.215791329743657</c:v>
                </c:pt>
                <c:pt idx="328">
                  <c:v>0.220317272681929</c:v>
                </c:pt>
                <c:pt idx="329">
                  <c:v>0.220133993448574</c:v>
                </c:pt>
                <c:pt idx="330">
                  <c:v>0.219467689161554</c:v>
                </c:pt>
                <c:pt idx="331">
                  <c:v>0.21881727305865</c:v>
                </c:pt>
                <c:pt idx="332">
                  <c:v>0.218286809815951</c:v>
                </c:pt>
                <c:pt idx="333">
                  <c:v>0.217674785214663</c:v>
                </c:pt>
                <c:pt idx="334">
                  <c:v>0.217023064300846</c:v>
                </c:pt>
                <c:pt idx="335">
                  <c:v>0.216375234258157</c:v>
                </c:pt>
                <c:pt idx="336">
                  <c:v>0.215745563102542</c:v>
                </c:pt>
                <c:pt idx="337">
                  <c:v>0.215223304387929</c:v>
                </c:pt>
                <c:pt idx="338">
                  <c:v>0.21463852688133</c:v>
                </c:pt>
                <c:pt idx="339">
                  <c:v>0.214357185514957</c:v>
                </c:pt>
                <c:pt idx="340">
                  <c:v>0.218449242150848</c:v>
                </c:pt>
                <c:pt idx="341">
                  <c:v>0.219185458383559</c:v>
                </c:pt>
                <c:pt idx="342">
                  <c:v>0.218669865700379</c:v>
                </c:pt>
                <c:pt idx="343">
                  <c:v>0.218074567600923</c:v>
                </c:pt>
                <c:pt idx="344">
                  <c:v>0.217440629904409</c:v>
                </c:pt>
                <c:pt idx="345">
                  <c:v>0.216810367209034</c:v>
                </c:pt>
                <c:pt idx="346">
                  <c:v>0.216197637032046</c:v>
                </c:pt>
                <c:pt idx="347">
                  <c:v>0.215689126194138</c:v>
                </c:pt>
                <c:pt idx="348">
                  <c:v>0.21511981407047</c:v>
                </c:pt>
                <c:pt idx="349">
                  <c:v>0.214503811649996</c:v>
                </c:pt>
                <c:pt idx="350">
                  <c:v>0.213891668127374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50 nodes</c:v>
                </c:pt>
              </c:strCache>
            </c:strRef>
          </c:tx>
          <c:marker>
            <c:symbol val="none"/>
          </c:marker>
          <c:cat>
            <c:numRef>
              <c:f>Blatt1!$A$2:$A$352</c:f>
              <c:numCache>
                <c:formatCode>General</c:formatCode>
                <c:ptCount val="3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</c:numCache>
            </c:numRef>
          </c:cat>
          <c:val>
            <c:numRef>
              <c:f>Blatt1!$D$2:$D$352</c:f>
              <c:numCache>
                <c:formatCode>General</c:formatCode>
                <c:ptCount val="351"/>
                <c:pt idx="0">
                  <c:v>0.0</c:v>
                </c:pt>
                <c:pt idx="1">
                  <c:v>16.661</c:v>
                </c:pt>
                <c:pt idx="2">
                  <c:v>8.3305</c:v>
                </c:pt>
                <c:pt idx="3">
                  <c:v>5.553666666666666</c:v>
                </c:pt>
                <c:pt idx="4">
                  <c:v>4.16525</c:v>
                </c:pt>
                <c:pt idx="5">
                  <c:v>6.4678</c:v>
                </c:pt>
                <c:pt idx="6">
                  <c:v>1.43275</c:v>
                </c:pt>
                <c:pt idx="7">
                  <c:v>1.22925</c:v>
                </c:pt>
                <c:pt idx="8">
                  <c:v>1.07559375</c:v>
                </c:pt>
                <c:pt idx="9">
                  <c:v>0.956083333333333</c:v>
                </c:pt>
                <c:pt idx="10">
                  <c:v>1.2689</c:v>
                </c:pt>
                <c:pt idx="11">
                  <c:v>0.512745454545455</c:v>
                </c:pt>
                <c:pt idx="12">
                  <c:v>0.409305555555556</c:v>
                </c:pt>
                <c:pt idx="13">
                  <c:v>0.377820512820513</c:v>
                </c:pt>
                <c:pt idx="14">
                  <c:v>0.350833333333333</c:v>
                </c:pt>
                <c:pt idx="15">
                  <c:v>0.428033333333333</c:v>
                </c:pt>
                <c:pt idx="16">
                  <c:v>0.275434523809524</c:v>
                </c:pt>
                <c:pt idx="17">
                  <c:v>0.24072</c:v>
                </c:pt>
                <c:pt idx="18">
                  <c:v>0.231031111111111</c:v>
                </c:pt>
                <c:pt idx="19">
                  <c:v>0.218871578947368</c:v>
                </c:pt>
                <c:pt idx="20">
                  <c:v>0.239266</c:v>
                </c:pt>
                <c:pt idx="21">
                  <c:v>0.175184371184371</c:v>
                </c:pt>
                <c:pt idx="22">
                  <c:v>0.187142992424242</c:v>
                </c:pt>
                <c:pt idx="23">
                  <c:v>0.187630434782609</c:v>
                </c:pt>
                <c:pt idx="24">
                  <c:v>0.1798125</c:v>
                </c:pt>
                <c:pt idx="25">
                  <c:v>0.185941666666667</c:v>
                </c:pt>
                <c:pt idx="26">
                  <c:v>0.147971297359357</c:v>
                </c:pt>
                <c:pt idx="27">
                  <c:v>0.180555092592593</c:v>
                </c:pt>
                <c:pt idx="28">
                  <c:v>0.194259700176367</c:v>
                </c:pt>
                <c:pt idx="29">
                  <c:v>0.187934014474244</c:v>
                </c:pt>
                <c:pt idx="30">
                  <c:v>0.188025925925926</c:v>
                </c:pt>
                <c:pt idx="31">
                  <c:v>0.1553827121829</c:v>
                </c:pt>
                <c:pt idx="32">
                  <c:v>0.190189379699248</c:v>
                </c:pt>
                <c:pt idx="33">
                  <c:v>0.220785858585859</c:v>
                </c:pt>
                <c:pt idx="34">
                  <c:v>0.216713725490196</c:v>
                </c:pt>
                <c:pt idx="35">
                  <c:v>0.213512592592593</c:v>
                </c:pt>
                <c:pt idx="36">
                  <c:v>0.196825207860922</c:v>
                </c:pt>
                <c:pt idx="37">
                  <c:v>0.207081354081354</c:v>
                </c:pt>
                <c:pt idx="38">
                  <c:v>0.261931315789474</c:v>
                </c:pt>
                <c:pt idx="39">
                  <c:v>0.267657435897436</c:v>
                </c:pt>
                <c:pt idx="40">
                  <c:v>0.263386</c:v>
                </c:pt>
                <c:pt idx="41">
                  <c:v>0.247710917537747</c:v>
                </c:pt>
                <c:pt idx="42">
                  <c:v>0.23525402792696</c:v>
                </c:pt>
                <c:pt idx="43">
                  <c:v>0.299087817983377</c:v>
                </c:pt>
                <c:pt idx="44">
                  <c:v>0.302678126025599</c:v>
                </c:pt>
                <c:pt idx="45">
                  <c:v>0.296679582831929</c:v>
                </c:pt>
                <c:pt idx="46">
                  <c:v>0.283397406559878</c:v>
                </c:pt>
                <c:pt idx="47">
                  <c:v>0.269363938406492</c:v>
                </c:pt>
                <c:pt idx="48">
                  <c:v>0.313476462635202</c:v>
                </c:pt>
                <c:pt idx="49">
                  <c:v>0.316594906989344</c:v>
                </c:pt>
                <c:pt idx="50">
                  <c:v>0.314952979351032</c:v>
                </c:pt>
                <c:pt idx="51">
                  <c:v>0.319168420447358</c:v>
                </c:pt>
                <c:pt idx="52">
                  <c:v>0.301186016775777</c:v>
                </c:pt>
                <c:pt idx="53">
                  <c:v>0.327954980936553</c:v>
                </c:pt>
                <c:pt idx="54">
                  <c:v>0.332182546536173</c:v>
                </c:pt>
                <c:pt idx="55">
                  <c:v>0.326451530852567</c:v>
                </c:pt>
                <c:pt idx="56">
                  <c:v>0.317959386446886</c:v>
                </c:pt>
                <c:pt idx="57">
                  <c:v>0.305625436492911</c:v>
                </c:pt>
                <c:pt idx="58">
                  <c:v>0.323950855925956</c:v>
                </c:pt>
                <c:pt idx="59">
                  <c:v>0.323684729659004</c:v>
                </c:pt>
                <c:pt idx="60">
                  <c:v>0.318443982581156</c:v>
                </c:pt>
                <c:pt idx="61">
                  <c:v>0.310649566055931</c:v>
                </c:pt>
                <c:pt idx="62">
                  <c:v>0.307238651944865</c:v>
                </c:pt>
                <c:pt idx="63">
                  <c:v>0.338586460632818</c:v>
                </c:pt>
                <c:pt idx="64">
                  <c:v>0.34139552290287</c:v>
                </c:pt>
                <c:pt idx="65">
                  <c:v>0.336237391747325</c:v>
                </c:pt>
                <c:pt idx="66">
                  <c:v>0.330697770658123</c:v>
                </c:pt>
                <c:pt idx="67">
                  <c:v>0.321404742880885</c:v>
                </c:pt>
                <c:pt idx="68">
                  <c:v>0.324162697425693</c:v>
                </c:pt>
                <c:pt idx="69">
                  <c:v>0.32524512056868</c:v>
                </c:pt>
                <c:pt idx="70">
                  <c:v>0.32094548474781</c:v>
                </c:pt>
                <c:pt idx="71">
                  <c:v>0.316567042849061</c:v>
                </c:pt>
                <c:pt idx="72">
                  <c:v>0.307030692729767</c:v>
                </c:pt>
                <c:pt idx="73">
                  <c:v>0.311028987528946</c:v>
                </c:pt>
                <c:pt idx="74">
                  <c:v>0.313068035448891</c:v>
                </c:pt>
                <c:pt idx="75">
                  <c:v>0.322926272912424</c:v>
                </c:pt>
                <c:pt idx="76">
                  <c:v>0.322391011898381</c:v>
                </c:pt>
                <c:pt idx="77">
                  <c:v>0.315235412474849</c:v>
                </c:pt>
                <c:pt idx="78">
                  <c:v>0.315343141797961</c:v>
                </c:pt>
                <c:pt idx="79">
                  <c:v>0.312997051497128</c:v>
                </c:pt>
                <c:pt idx="80">
                  <c:v>0.309098694779116</c:v>
                </c:pt>
                <c:pt idx="81">
                  <c:v>0.305341514204968</c:v>
                </c:pt>
                <c:pt idx="82">
                  <c:v>0.302104368694289</c:v>
                </c:pt>
                <c:pt idx="83">
                  <c:v>0.298362556438178</c:v>
                </c:pt>
                <c:pt idx="84">
                  <c:v>0.295432293157744</c:v>
                </c:pt>
                <c:pt idx="85">
                  <c:v>0.291966945656018</c:v>
                </c:pt>
                <c:pt idx="86">
                  <c:v>0.289892342825185</c:v>
                </c:pt>
                <c:pt idx="87">
                  <c:v>0.303864464561307</c:v>
                </c:pt>
                <c:pt idx="88">
                  <c:v>0.305890576607761</c:v>
                </c:pt>
                <c:pt idx="89">
                  <c:v>0.302475647925064</c:v>
                </c:pt>
                <c:pt idx="90">
                  <c:v>0.299117568470274</c:v>
                </c:pt>
                <c:pt idx="91">
                  <c:v>0.295879935695567</c:v>
                </c:pt>
                <c:pt idx="92">
                  <c:v>0.293092881415004</c:v>
                </c:pt>
                <c:pt idx="93">
                  <c:v>0.290160493029069</c:v>
                </c:pt>
                <c:pt idx="94">
                  <c:v>0.287079136997399</c:v>
                </c:pt>
                <c:pt idx="95">
                  <c:v>0.284057251344795</c:v>
                </c:pt>
                <c:pt idx="96">
                  <c:v>0.281147378089512</c:v>
                </c:pt>
                <c:pt idx="97">
                  <c:v>0.278621159845464</c:v>
                </c:pt>
                <c:pt idx="98">
                  <c:v>0.276530264610854</c:v>
                </c:pt>
                <c:pt idx="99">
                  <c:v>0.28335304953341</c:v>
                </c:pt>
                <c:pt idx="100">
                  <c:v>0.285007334669339</c:v>
                </c:pt>
                <c:pt idx="101">
                  <c:v>0.282271672056985</c:v>
                </c:pt>
                <c:pt idx="102">
                  <c:v>0.279890133207592</c:v>
                </c:pt>
                <c:pt idx="103">
                  <c:v>0.277370624744635</c:v>
                </c:pt>
                <c:pt idx="104">
                  <c:v>0.274708532449514</c:v>
                </c:pt>
                <c:pt idx="105">
                  <c:v>0.2720922607119</c:v>
                </c:pt>
                <c:pt idx="106">
                  <c:v>0.269570877604265</c:v>
                </c:pt>
                <c:pt idx="107">
                  <c:v>0.267387859831813</c:v>
                </c:pt>
                <c:pt idx="108">
                  <c:v>0.265075781192014</c:v>
                </c:pt>
                <c:pt idx="109">
                  <c:v>0.262649813388244</c:v>
                </c:pt>
                <c:pt idx="110">
                  <c:v>0.260564911641465</c:v>
                </c:pt>
                <c:pt idx="111">
                  <c:v>0.263922511690047</c:v>
                </c:pt>
                <c:pt idx="112">
                  <c:v>0.265117323933581</c:v>
                </c:pt>
                <c:pt idx="113">
                  <c:v>0.26296834376718</c:v>
                </c:pt>
                <c:pt idx="114">
                  <c:v>0.260666104138101</c:v>
                </c:pt>
                <c:pt idx="115">
                  <c:v>0.258399442362987</c:v>
                </c:pt>
                <c:pt idx="116">
                  <c:v>0.25621346140557</c:v>
                </c:pt>
                <c:pt idx="117">
                  <c:v>0.254331192299128</c:v>
                </c:pt>
                <c:pt idx="118">
                  <c:v>0.252325702251962</c:v>
                </c:pt>
                <c:pt idx="119">
                  <c:v>0.25021074080935</c:v>
                </c:pt>
                <c:pt idx="120">
                  <c:v>0.248127722110888</c:v>
                </c:pt>
                <c:pt idx="121">
                  <c:v>0.246114211894864</c:v>
                </c:pt>
                <c:pt idx="122">
                  <c:v>0.244972009592956</c:v>
                </c:pt>
                <c:pt idx="123">
                  <c:v>0.254272626553921</c:v>
                </c:pt>
                <c:pt idx="124">
                  <c:v>0.258239511280626</c:v>
                </c:pt>
                <c:pt idx="125">
                  <c:v>0.2562414749499</c:v>
                </c:pt>
                <c:pt idx="126">
                  <c:v>0.254245188790279</c:v>
                </c:pt>
                <c:pt idx="127">
                  <c:v>0.252527543275527</c:v>
                </c:pt>
                <c:pt idx="128">
                  <c:v>0.250692823146293</c:v>
                </c:pt>
                <c:pt idx="129">
                  <c:v>0.248754470180671</c:v>
                </c:pt>
                <c:pt idx="130">
                  <c:v>0.246842885771543</c:v>
                </c:pt>
                <c:pt idx="131">
                  <c:v>0.244992886536432</c:v>
                </c:pt>
                <c:pt idx="132">
                  <c:v>0.243435902107245</c:v>
                </c:pt>
                <c:pt idx="133">
                  <c:v>0.241758795787063</c:v>
                </c:pt>
                <c:pt idx="134">
                  <c:v>0.240053435228666</c:v>
                </c:pt>
                <c:pt idx="135">
                  <c:v>0.24510116529355</c:v>
                </c:pt>
                <c:pt idx="136">
                  <c:v>0.251868987975952</c:v>
                </c:pt>
                <c:pt idx="137">
                  <c:v>0.250454353963401</c:v>
                </c:pt>
                <c:pt idx="138">
                  <c:v>0.248767607679126</c:v>
                </c:pt>
                <c:pt idx="139">
                  <c:v>0.246982555038134</c:v>
                </c:pt>
                <c:pt idx="140">
                  <c:v>0.245220168909247</c:v>
                </c:pt>
                <c:pt idx="141">
                  <c:v>0.243513708267599</c:v>
                </c:pt>
                <c:pt idx="142">
                  <c:v>0.242076434559259</c:v>
                </c:pt>
                <c:pt idx="143">
                  <c:v>0.240525652704009</c:v>
                </c:pt>
                <c:pt idx="144">
                  <c:v>0.23885889835226</c:v>
                </c:pt>
                <c:pt idx="145">
                  <c:v>0.237211595605003</c:v>
                </c:pt>
                <c:pt idx="146">
                  <c:v>0.235637041205699</c:v>
                </c:pt>
                <c:pt idx="147">
                  <c:v>0.237428557795864</c:v>
                </c:pt>
                <c:pt idx="148">
                  <c:v>0.24355585495315</c:v>
                </c:pt>
                <c:pt idx="149">
                  <c:v>0.242505938050598</c:v>
                </c:pt>
                <c:pt idx="150">
                  <c:v>0.240893814295257</c:v>
                </c:pt>
                <c:pt idx="151">
                  <c:v>0.239329015647188</c:v>
                </c:pt>
                <c:pt idx="152">
                  <c:v>0.238014265372851</c:v>
                </c:pt>
                <c:pt idx="153">
                  <c:v>0.236590959697172</c:v>
                </c:pt>
                <c:pt idx="154">
                  <c:v>0.235057986102074</c:v>
                </c:pt>
                <c:pt idx="155">
                  <c:v>0.233541482965932</c:v>
                </c:pt>
                <c:pt idx="156">
                  <c:v>0.23207450799034</c:v>
                </c:pt>
                <c:pt idx="157">
                  <c:v>0.230826391636777</c:v>
                </c:pt>
                <c:pt idx="158">
                  <c:v>0.229478222267319</c:v>
                </c:pt>
                <c:pt idx="159">
                  <c:v>0.229422908710503</c:v>
                </c:pt>
                <c:pt idx="160">
                  <c:v>0.235544752004008</c:v>
                </c:pt>
                <c:pt idx="161">
                  <c:v>0.235664160619375</c:v>
                </c:pt>
                <c:pt idx="162">
                  <c:v>0.23445319033128</c:v>
                </c:pt>
                <c:pt idx="163">
                  <c:v>0.233139051108352</c:v>
                </c:pt>
                <c:pt idx="164">
                  <c:v>0.231720599736057</c:v>
                </c:pt>
                <c:pt idx="165">
                  <c:v>0.23031623246493</c:v>
                </c:pt>
                <c:pt idx="166">
                  <c:v>0.228957058695705</c:v>
                </c:pt>
                <c:pt idx="167">
                  <c:v>0.227802347209389</c:v>
                </c:pt>
                <c:pt idx="168">
                  <c:v>0.226552426281134</c:v>
                </c:pt>
                <c:pt idx="169">
                  <c:v>0.225214915037175</c:v>
                </c:pt>
                <c:pt idx="170">
                  <c:v>0.223900188612519</c:v>
                </c:pt>
                <c:pt idx="171">
                  <c:v>0.223535749862298</c:v>
                </c:pt>
                <c:pt idx="172">
                  <c:v>0.228375238849793</c:v>
                </c:pt>
                <c:pt idx="173">
                  <c:v>0.228817774276877</c:v>
                </c:pt>
                <c:pt idx="174">
                  <c:v>0.227508200308663</c:v>
                </c:pt>
                <c:pt idx="175">
                  <c:v>0.226208153449757</c:v>
                </c:pt>
                <c:pt idx="176">
                  <c:v>0.224949546820915</c:v>
                </c:pt>
                <c:pt idx="177">
                  <c:v>0.223882714581706</c:v>
                </c:pt>
                <c:pt idx="178">
                  <c:v>0.22272503433834</c:v>
                </c:pt>
                <c:pt idx="179">
                  <c:v>0.221483626470819</c:v>
                </c:pt>
                <c:pt idx="180">
                  <c:v>0.245073137837169</c:v>
                </c:pt>
                <c:pt idx="181">
                  <c:v>0.264606332057734</c:v>
                </c:pt>
                <c:pt idx="182">
                  <c:v>0.306671932744316</c:v>
                </c:pt>
                <c:pt idx="183">
                  <c:v>0.351536371049205</c:v>
                </c:pt>
                <c:pt idx="184">
                  <c:v>0.379540246441367</c:v>
                </c:pt>
                <c:pt idx="185">
                  <c:v>0.38876063323903</c:v>
                </c:pt>
                <c:pt idx="186">
                  <c:v>0.387042447972795</c:v>
                </c:pt>
                <c:pt idx="187">
                  <c:v>0.385161225778021</c:v>
                </c:pt>
                <c:pt idx="188">
                  <c:v>0.383205527650097</c:v>
                </c:pt>
                <c:pt idx="189">
                  <c:v>0.38117954066061</c:v>
                </c:pt>
                <c:pt idx="190">
                  <c:v>0.379174786074317</c:v>
                </c:pt>
                <c:pt idx="191">
                  <c:v>0.377213307058151</c:v>
                </c:pt>
                <c:pt idx="192">
                  <c:v>0.375446907479584</c:v>
                </c:pt>
                <c:pt idx="193">
                  <c:v>0.37360207484681</c:v>
                </c:pt>
                <c:pt idx="194">
                  <c:v>0.371678472206277</c:v>
                </c:pt>
                <c:pt idx="195">
                  <c:v>0.369772428759066</c:v>
                </c:pt>
                <c:pt idx="196">
                  <c:v>0.369835587018772</c:v>
                </c:pt>
                <c:pt idx="197">
                  <c:v>0.374847037409698</c:v>
                </c:pt>
                <c:pt idx="198">
                  <c:v>0.373678409934535</c:v>
                </c:pt>
                <c:pt idx="199">
                  <c:v>0.371802106299874</c:v>
                </c:pt>
                <c:pt idx="200">
                  <c:v>0.369944476614699</c:v>
                </c:pt>
                <c:pt idx="201">
                  <c:v>0.368126505556848</c:v>
                </c:pt>
                <c:pt idx="202">
                  <c:v>0.366492535667821</c:v>
                </c:pt>
                <c:pt idx="203">
                  <c:v>0.364782691695832</c:v>
                </c:pt>
                <c:pt idx="204">
                  <c:v>0.362996615572732</c:v>
                </c:pt>
                <c:pt idx="205">
                  <c:v>0.361225900374817</c:v>
                </c:pt>
                <c:pt idx="206">
                  <c:v>0.35949644301252</c:v>
                </c:pt>
                <c:pt idx="207">
                  <c:v>0.3579317861485</c:v>
                </c:pt>
                <c:pt idx="208">
                  <c:v>0.3570921706356</c:v>
                </c:pt>
                <c:pt idx="209">
                  <c:v>0.359622286633774</c:v>
                </c:pt>
                <c:pt idx="210">
                  <c:v>0.358810743451055</c:v>
                </c:pt>
                <c:pt idx="211">
                  <c:v>0.357133239742872</c:v>
                </c:pt>
                <c:pt idx="212">
                  <c:v>0.355628198932639</c:v>
                </c:pt>
                <c:pt idx="213">
                  <c:v>0.354049635601284</c:v>
                </c:pt>
                <c:pt idx="214">
                  <c:v>0.352397175446995</c:v>
                </c:pt>
                <c:pt idx="215">
                  <c:v>0.350758118817009</c:v>
                </c:pt>
                <c:pt idx="216">
                  <c:v>0.349157190876846</c:v>
                </c:pt>
                <c:pt idx="217">
                  <c:v>0.347712284338982</c:v>
                </c:pt>
                <c:pt idx="218">
                  <c:v>0.346195858278335</c:v>
                </c:pt>
                <c:pt idx="219">
                  <c:v>0.344616397677233</c:v>
                </c:pt>
                <c:pt idx="220">
                  <c:v>0.343988287102652</c:v>
                </c:pt>
                <c:pt idx="221">
                  <c:v>0.346379304437211</c:v>
                </c:pt>
                <c:pt idx="222">
                  <c:v>0.345742631272698</c:v>
                </c:pt>
                <c:pt idx="223">
                  <c:v>0.344279185434498</c:v>
                </c:pt>
                <c:pt idx="224">
                  <c:v>0.342744113903913</c:v>
                </c:pt>
                <c:pt idx="225">
                  <c:v>0.341220806731007</c:v>
                </c:pt>
                <c:pt idx="226">
                  <c:v>0.339732916806275</c:v>
                </c:pt>
                <c:pt idx="227">
                  <c:v>0.338393179164663</c:v>
                </c:pt>
                <c:pt idx="228">
                  <c:v>0.336984136287266</c:v>
                </c:pt>
                <c:pt idx="229">
                  <c:v>0.335513873625038</c:v>
                </c:pt>
                <c:pt idx="230">
                  <c:v>0.33405631838869</c:v>
                </c:pt>
                <c:pt idx="231">
                  <c:v>0.332629807460542</c:v>
                </c:pt>
                <c:pt idx="232">
                  <c:v>0.332115582520544</c:v>
                </c:pt>
                <c:pt idx="233">
                  <c:v>0.335665589722512</c:v>
                </c:pt>
                <c:pt idx="234">
                  <c:v>0.335475234614433</c:v>
                </c:pt>
                <c:pt idx="235">
                  <c:v>0.334048372269346</c:v>
                </c:pt>
                <c:pt idx="236">
                  <c:v>0.332653920199313</c:v>
                </c:pt>
                <c:pt idx="237">
                  <c:v>0.331400580756111</c:v>
                </c:pt>
                <c:pt idx="238">
                  <c:v>0.330080122026539</c:v>
                </c:pt>
                <c:pt idx="239">
                  <c:v>0.32870026371947</c:v>
                </c:pt>
                <c:pt idx="240">
                  <c:v>0.368350856307435</c:v>
                </c:pt>
                <c:pt idx="241">
                  <c:v>0.366935388263189</c:v>
                </c:pt>
                <c:pt idx="242">
                  <c:v>0.378272747985667</c:v>
                </c:pt>
                <c:pt idx="243">
                  <c:v>0.412055612281733</c:v>
                </c:pt>
                <c:pt idx="244">
                  <c:v>0.44092976293192</c:v>
                </c:pt>
                <c:pt idx="245">
                  <c:v>0.448021809626106</c:v>
                </c:pt>
                <c:pt idx="246">
                  <c:v>0.448084499867555</c:v>
                </c:pt>
                <c:pt idx="247">
                  <c:v>0.446849441417308</c:v>
                </c:pt>
                <c:pt idx="248">
                  <c:v>0.445685392917778</c:v>
                </c:pt>
                <c:pt idx="249">
                  <c:v>0.443911435214542</c:v>
                </c:pt>
                <c:pt idx="250">
                  <c:v>0.442137032581454</c:v>
                </c:pt>
                <c:pt idx="251">
                  <c:v>0.440419035636901</c:v>
                </c:pt>
                <c:pt idx="252">
                  <c:v>0.439101891633847</c:v>
                </c:pt>
                <c:pt idx="253">
                  <c:v>0.437499915797399</c:v>
                </c:pt>
                <c:pt idx="254">
                  <c:v>0.436099382314053</c:v>
                </c:pt>
                <c:pt idx="255">
                  <c:v>0.43463456680918</c:v>
                </c:pt>
                <c:pt idx="256">
                  <c:v>0.432954113800125</c:v>
                </c:pt>
                <c:pt idx="257">
                  <c:v>0.431401782666784</c:v>
                </c:pt>
                <c:pt idx="258">
                  <c:v>0.429792640516019</c:v>
                </c:pt>
                <c:pt idx="259">
                  <c:v>0.428139499327469</c:v>
                </c:pt>
                <c:pt idx="260">
                  <c:v>0.426724108347793</c:v>
                </c:pt>
                <c:pt idx="261">
                  <c:v>0.425149214031247</c:v>
                </c:pt>
                <c:pt idx="262">
                  <c:v>0.423676280395646</c:v>
                </c:pt>
                <c:pt idx="263">
                  <c:v>0.422140684410646</c:v>
                </c:pt>
                <c:pt idx="264">
                  <c:v>0.420699608870661</c:v>
                </c:pt>
                <c:pt idx="265">
                  <c:v>0.419384773253889</c:v>
                </c:pt>
                <c:pt idx="266">
                  <c:v>0.417944880999491</c:v>
                </c:pt>
                <c:pt idx="267">
                  <c:v>0.416507898960885</c:v>
                </c:pt>
                <c:pt idx="268">
                  <c:v>0.415014373620619</c:v>
                </c:pt>
                <c:pt idx="269">
                  <c:v>0.413472184177917</c:v>
                </c:pt>
                <c:pt idx="270">
                  <c:v>0.411941956743711</c:v>
                </c:pt>
                <c:pt idx="271">
                  <c:v>0.41043840227876</c:v>
                </c:pt>
                <c:pt idx="272">
                  <c:v>0.409073170057497</c:v>
                </c:pt>
                <c:pt idx="273">
                  <c:v>0.407647314256337</c:v>
                </c:pt>
                <c:pt idx="274">
                  <c:v>0.406160154034722</c:v>
                </c:pt>
                <c:pt idx="275">
                  <c:v>0.404693852813853</c:v>
                </c:pt>
                <c:pt idx="276">
                  <c:v>0.40497372961389</c:v>
                </c:pt>
                <c:pt idx="277">
                  <c:v>0.406520199415506</c:v>
                </c:pt>
                <c:pt idx="278">
                  <c:v>0.405237482194695</c:v>
                </c:pt>
                <c:pt idx="279">
                  <c:v>0.403785610980857</c:v>
                </c:pt>
                <c:pt idx="280">
                  <c:v>0.40234462943072</c:v>
                </c:pt>
                <c:pt idx="281">
                  <c:v>0.400928736431827</c:v>
                </c:pt>
                <c:pt idx="282">
                  <c:v>0.399645638919995</c:v>
                </c:pt>
                <c:pt idx="283">
                  <c:v>0.398303479546924</c:v>
                </c:pt>
                <c:pt idx="284">
                  <c:v>0.396901584948286</c:v>
                </c:pt>
                <c:pt idx="285">
                  <c:v>0.395508947808117</c:v>
                </c:pt>
                <c:pt idx="286">
                  <c:v>0.394142147326358</c:v>
                </c:pt>
                <c:pt idx="287">
                  <c:v>0.392903949769895</c:v>
                </c:pt>
                <c:pt idx="288">
                  <c:v>0.393348806042885</c:v>
                </c:pt>
                <c:pt idx="289">
                  <c:v>0.395147331997815</c:v>
                </c:pt>
                <c:pt idx="290">
                  <c:v>0.39391011148561</c:v>
                </c:pt>
                <c:pt idx="291">
                  <c:v>0.392571859201268</c:v>
                </c:pt>
                <c:pt idx="292">
                  <c:v>0.391361322827617</c:v>
                </c:pt>
                <c:pt idx="293">
                  <c:v>0.390093245058037</c:v>
                </c:pt>
                <c:pt idx="294">
                  <c:v>0.388766959916799</c:v>
                </c:pt>
                <c:pt idx="295">
                  <c:v>0.387449105815386</c:v>
                </c:pt>
                <c:pt idx="296">
                  <c:v>0.3861557102215</c:v>
                </c:pt>
                <c:pt idx="297">
                  <c:v>0.384970017636684</c:v>
                </c:pt>
                <c:pt idx="298">
                  <c:v>0.383732123933996</c:v>
                </c:pt>
                <c:pt idx="299">
                  <c:v>0.382449292126638</c:v>
                </c:pt>
                <c:pt idx="300">
                  <c:v>0.381923182957393</c:v>
                </c:pt>
                <c:pt idx="301">
                  <c:v>0.383926627199227</c:v>
                </c:pt>
                <c:pt idx="302">
                  <c:v>0.360894476042072</c:v>
                </c:pt>
                <c:pt idx="303">
                  <c:v>0.351797562374748</c:v>
                </c:pt>
                <c:pt idx="304">
                  <c:v>0.353776093026019</c:v>
                </c:pt>
                <c:pt idx="305">
                  <c:v>0.352659393849684</c:v>
                </c:pt>
                <c:pt idx="306">
                  <c:v>0.351526896236297</c:v>
                </c:pt>
                <c:pt idx="307">
                  <c:v>0.348279531412045</c:v>
                </c:pt>
                <c:pt idx="308">
                  <c:v>0.345503984323027</c:v>
                </c:pt>
                <c:pt idx="309">
                  <c:v>0.345013968473631</c:v>
                </c:pt>
                <c:pt idx="310">
                  <c:v>0.343929707593936</c:v>
                </c:pt>
                <c:pt idx="311">
                  <c:v>0.342836829252573</c:v>
                </c:pt>
                <c:pt idx="312">
                  <c:v>0.342323632288276</c:v>
                </c:pt>
                <c:pt idx="313">
                  <c:v>0.34415835687399</c:v>
                </c:pt>
                <c:pt idx="314">
                  <c:v>0.343716638531485</c:v>
                </c:pt>
                <c:pt idx="315">
                  <c:v>0.342627539152261</c:v>
                </c:pt>
                <c:pt idx="316">
                  <c:v>0.341556221984156</c:v>
                </c:pt>
                <c:pt idx="317">
                  <c:v>0.34057582570451</c:v>
                </c:pt>
                <c:pt idx="318">
                  <c:v>0.339552310515331</c:v>
                </c:pt>
                <c:pt idx="319">
                  <c:v>0.338489265591946</c:v>
                </c:pt>
                <c:pt idx="320">
                  <c:v>0.337432349665924</c:v>
                </c:pt>
                <c:pt idx="321">
                  <c:v>0.336393758369239</c:v>
                </c:pt>
                <c:pt idx="322">
                  <c:v>0.335465617175504</c:v>
                </c:pt>
                <c:pt idx="323">
                  <c:v>0.334509408592883</c:v>
                </c:pt>
                <c:pt idx="324">
                  <c:v>0.333736258901812</c:v>
                </c:pt>
                <c:pt idx="325">
                  <c:v>0.336073606304608</c:v>
                </c:pt>
                <c:pt idx="326">
                  <c:v>0.336574364299671</c:v>
                </c:pt>
                <c:pt idx="327">
                  <c:v>0.335657580896726</c:v>
                </c:pt>
                <c:pt idx="328">
                  <c:v>0.334680265087729</c:v>
                </c:pt>
                <c:pt idx="329">
                  <c:v>0.333664340208907</c:v>
                </c:pt>
                <c:pt idx="330">
                  <c:v>0.332654073024229</c:v>
                </c:pt>
                <c:pt idx="331">
                  <c:v>0.331661294989201</c:v>
                </c:pt>
                <c:pt idx="332">
                  <c:v>0.330775364263289</c:v>
                </c:pt>
                <c:pt idx="333">
                  <c:v>0.329861955496699</c:v>
                </c:pt>
                <c:pt idx="334">
                  <c:v>0.328875665150767</c:v>
                </c:pt>
                <c:pt idx="335">
                  <c:v>0.327893946747332</c:v>
                </c:pt>
                <c:pt idx="336">
                  <c:v>0.327012991833704</c:v>
                </c:pt>
                <c:pt idx="337">
                  <c:v>0.328810267458844</c:v>
                </c:pt>
                <c:pt idx="338">
                  <c:v>0.329864175485299</c:v>
                </c:pt>
                <c:pt idx="339">
                  <c:v>0.328910650347215</c:v>
                </c:pt>
                <c:pt idx="340">
                  <c:v>0.327944078344032</c:v>
                </c:pt>
                <c:pt idx="341">
                  <c:v>0.326994226335486</c:v>
                </c:pt>
                <c:pt idx="342">
                  <c:v>0.326147846416338</c:v>
                </c:pt>
                <c:pt idx="343">
                  <c:v>0.325274558948619</c:v>
                </c:pt>
                <c:pt idx="344">
                  <c:v>0.324330275288755</c:v>
                </c:pt>
                <c:pt idx="345">
                  <c:v>0.323390187534295</c:v>
                </c:pt>
                <c:pt idx="346">
                  <c:v>0.322467358420124</c:v>
                </c:pt>
                <c:pt idx="347">
                  <c:v>0.321626945565875</c:v>
                </c:pt>
                <c:pt idx="348">
                  <c:v>0.320768796559404</c:v>
                </c:pt>
                <c:pt idx="349">
                  <c:v>0.322107089297452</c:v>
                </c:pt>
                <c:pt idx="350">
                  <c:v>0.32348092904868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7256584"/>
        <c:axId val="1915726504"/>
      </c:lineChart>
      <c:catAx>
        <c:axId val="1907256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Time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5726504"/>
        <c:crosses val="autoZero"/>
        <c:auto val="1"/>
        <c:lblAlgn val="ctr"/>
        <c:lblOffset val="100"/>
        <c:tickLblSkip val="50"/>
        <c:tickMarkSkip val="50"/>
        <c:noMultiLvlLbl val="0"/>
      </c:catAx>
      <c:valAx>
        <c:axId val="1915726504"/>
        <c:scaling>
          <c:orientation val="minMax"/>
          <c:max val="0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Traffic [</a:t>
                </a:r>
                <a:r>
                  <a:rPr lang="de-DE" dirty="0" err="1" smtClean="0"/>
                  <a:t>kb</a:t>
                </a:r>
                <a:r>
                  <a:rPr lang="de-DE" dirty="0" smtClean="0"/>
                  <a:t>/s/</a:t>
                </a:r>
                <a:r>
                  <a:rPr lang="de-DE" dirty="0" err="1" smtClean="0"/>
                  <a:t>nodes</a:t>
                </a:r>
                <a:r>
                  <a:rPr lang="de-DE" dirty="0" smtClean="0"/>
                  <a:t>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7256584"/>
        <c:crosses val="autoZero"/>
        <c:crossBetween val="between"/>
        <c:maj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RUDP (small window)</c:v>
                </c:pt>
              </c:strCache>
            </c:strRef>
          </c:tx>
          <c:marker>
            <c:symbol val="none"/>
          </c:marker>
          <c:cat>
            <c:numRef>
              <c:f>Blatt1!$A$2:$A$22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</c:numCache>
            </c:numRef>
          </c:cat>
          <c:val>
            <c:numRef>
              <c:f>Blatt1!$B$2:$B$22</c:f>
              <c:numCache>
                <c:formatCode>General</c:formatCode>
                <c:ptCount val="21"/>
                <c:pt idx="0">
                  <c:v>10.84</c:v>
                </c:pt>
                <c:pt idx="1">
                  <c:v>6.13</c:v>
                </c:pt>
                <c:pt idx="2">
                  <c:v>3.99</c:v>
                </c:pt>
                <c:pt idx="3">
                  <c:v>2.96</c:v>
                </c:pt>
                <c:pt idx="4">
                  <c:v>2.35</c:v>
                </c:pt>
                <c:pt idx="5">
                  <c:v>1.94</c:v>
                </c:pt>
                <c:pt idx="6">
                  <c:v>1.65</c:v>
                </c:pt>
                <c:pt idx="7">
                  <c:v>1.45</c:v>
                </c:pt>
                <c:pt idx="8">
                  <c:v>1.28</c:v>
                </c:pt>
                <c:pt idx="9">
                  <c:v>1.15</c:v>
                </c:pt>
                <c:pt idx="10">
                  <c:v>0.72</c:v>
                </c:pt>
                <c:pt idx="11">
                  <c:v>0.68</c:v>
                </c:pt>
                <c:pt idx="12">
                  <c:v>0.65</c:v>
                </c:pt>
                <c:pt idx="13">
                  <c:v>0.62</c:v>
                </c:pt>
                <c:pt idx="14">
                  <c:v>0.59</c:v>
                </c:pt>
                <c:pt idx="15">
                  <c:v>0.57</c:v>
                </c:pt>
                <c:pt idx="16">
                  <c:v>0.55</c:v>
                </c:pt>
                <c:pt idx="17">
                  <c:v>0.53</c:v>
                </c:pt>
                <c:pt idx="18">
                  <c:v>0.51</c:v>
                </c:pt>
                <c:pt idx="19">
                  <c:v>0.49</c:v>
                </c:pt>
                <c:pt idx="20">
                  <c:v>0.48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TCP</c:v>
                </c:pt>
              </c:strCache>
            </c:strRef>
          </c:tx>
          <c:marker>
            <c:symbol val="none"/>
          </c:marker>
          <c:cat>
            <c:numRef>
              <c:f>Blatt1!$A$2:$A$22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</c:numCache>
            </c:numRef>
          </c:cat>
          <c:val>
            <c:numRef>
              <c:f>Blatt1!$C$2:$C$22</c:f>
              <c:numCache>
                <c:formatCode>General</c:formatCode>
                <c:ptCount val="21"/>
                <c:pt idx="0">
                  <c:v>11.22</c:v>
                </c:pt>
                <c:pt idx="1">
                  <c:v>11.2</c:v>
                </c:pt>
                <c:pt idx="2">
                  <c:v>11.16</c:v>
                </c:pt>
                <c:pt idx="3">
                  <c:v>11.12</c:v>
                </c:pt>
                <c:pt idx="4">
                  <c:v>11.08</c:v>
                </c:pt>
                <c:pt idx="5">
                  <c:v>11.02</c:v>
                </c:pt>
                <c:pt idx="6">
                  <c:v>10.85</c:v>
                </c:pt>
                <c:pt idx="7">
                  <c:v>9.220000000000001</c:v>
                </c:pt>
                <c:pt idx="8">
                  <c:v>8.2</c:v>
                </c:pt>
                <c:pt idx="9">
                  <c:v>7.31</c:v>
                </c:pt>
                <c:pt idx="10">
                  <c:v>6.59</c:v>
                </c:pt>
                <c:pt idx="11">
                  <c:v>6.01</c:v>
                </c:pt>
                <c:pt idx="12">
                  <c:v>5.51</c:v>
                </c:pt>
                <c:pt idx="13">
                  <c:v>5.11</c:v>
                </c:pt>
                <c:pt idx="14">
                  <c:v>4.75</c:v>
                </c:pt>
                <c:pt idx="15">
                  <c:v>4.23</c:v>
                </c:pt>
                <c:pt idx="16">
                  <c:v>4.16</c:v>
                </c:pt>
                <c:pt idx="17">
                  <c:v>3.85</c:v>
                </c:pt>
                <c:pt idx="18">
                  <c:v>3.66</c:v>
                </c:pt>
                <c:pt idx="19">
                  <c:v>3.43</c:v>
                </c:pt>
                <c:pt idx="20">
                  <c:v>3.3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RUDP (big window)</c:v>
                </c:pt>
              </c:strCache>
            </c:strRef>
          </c:tx>
          <c:marker>
            <c:symbol val="none"/>
          </c:marker>
          <c:cat>
            <c:numRef>
              <c:f>Blatt1!$A$2:$A$22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</c:numCache>
            </c:numRef>
          </c:cat>
          <c:val>
            <c:numRef>
              <c:f>Blatt1!$D$2:$D$22</c:f>
              <c:numCache>
                <c:formatCode>General</c:formatCode>
                <c:ptCount val="21"/>
                <c:pt idx="0">
                  <c:v>10.69</c:v>
                </c:pt>
                <c:pt idx="1">
                  <c:v>10.76</c:v>
                </c:pt>
                <c:pt idx="2">
                  <c:v>10.67</c:v>
                </c:pt>
                <c:pt idx="3">
                  <c:v>10.73</c:v>
                </c:pt>
                <c:pt idx="4">
                  <c:v>10.62</c:v>
                </c:pt>
                <c:pt idx="5">
                  <c:v>10.55</c:v>
                </c:pt>
                <c:pt idx="6">
                  <c:v>10.44</c:v>
                </c:pt>
                <c:pt idx="7">
                  <c:v>8.86</c:v>
                </c:pt>
                <c:pt idx="8">
                  <c:v>7.88</c:v>
                </c:pt>
                <c:pt idx="9">
                  <c:v>7.07</c:v>
                </c:pt>
                <c:pt idx="10">
                  <c:v>6.4</c:v>
                </c:pt>
                <c:pt idx="11">
                  <c:v>5.76</c:v>
                </c:pt>
                <c:pt idx="12">
                  <c:v>5.31</c:v>
                </c:pt>
                <c:pt idx="13">
                  <c:v>4.86</c:v>
                </c:pt>
                <c:pt idx="14">
                  <c:v>4.52</c:v>
                </c:pt>
                <c:pt idx="15">
                  <c:v>4.17</c:v>
                </c:pt>
                <c:pt idx="16">
                  <c:v>3.66</c:v>
                </c:pt>
                <c:pt idx="17">
                  <c:v>3.73</c:v>
                </c:pt>
                <c:pt idx="18">
                  <c:v>3.52</c:v>
                </c:pt>
                <c:pt idx="19">
                  <c:v>3.34</c:v>
                </c:pt>
                <c:pt idx="20">
                  <c:v>3.16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9255832"/>
        <c:axId val="1919401496"/>
      </c:lineChart>
      <c:catAx>
        <c:axId val="1919255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Network </a:t>
                </a:r>
                <a:r>
                  <a:rPr lang="de-DE" dirty="0" err="1" smtClean="0"/>
                  <a:t>delay</a:t>
                </a:r>
                <a:r>
                  <a:rPr lang="de-DE" dirty="0" smtClean="0"/>
                  <a:t> [</a:t>
                </a:r>
                <a:r>
                  <a:rPr lang="de-DE" dirty="0" err="1" smtClean="0"/>
                  <a:t>ms</a:t>
                </a:r>
                <a:r>
                  <a:rPr lang="de-DE" dirty="0" smtClean="0"/>
                  <a:t>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9401496"/>
        <c:crosses val="autoZero"/>
        <c:auto val="1"/>
        <c:lblAlgn val="ctr"/>
        <c:lblOffset val="100"/>
        <c:noMultiLvlLbl val="0"/>
      </c:catAx>
      <c:valAx>
        <c:axId val="1919401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Speed</a:t>
                </a:r>
                <a:r>
                  <a:rPr lang="de-DE" baseline="0" dirty="0" smtClean="0"/>
                  <a:t> [</a:t>
                </a:r>
                <a:r>
                  <a:rPr lang="de-DE" baseline="0" dirty="0" err="1" smtClean="0"/>
                  <a:t>Mb</a:t>
                </a:r>
                <a:r>
                  <a:rPr lang="de-DE" baseline="0" dirty="0" smtClean="0"/>
                  <a:t>/s]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9255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RUDP</c:v>
                </c:pt>
              </c:strCache>
            </c:strRef>
          </c:tx>
          <c:marker>
            <c:symbol val="none"/>
          </c:marker>
          <c:cat>
            <c:numRef>
              <c:f>Blatt1!$A$2:$A$12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Blatt1!$B$2:$B$12</c:f>
              <c:numCache>
                <c:formatCode>General</c:formatCode>
                <c:ptCount val="11"/>
                <c:pt idx="0">
                  <c:v>10.71</c:v>
                </c:pt>
                <c:pt idx="1">
                  <c:v>2.52</c:v>
                </c:pt>
                <c:pt idx="2">
                  <c:v>2.06</c:v>
                </c:pt>
                <c:pt idx="3">
                  <c:v>1.54</c:v>
                </c:pt>
                <c:pt idx="4">
                  <c:v>1.23</c:v>
                </c:pt>
                <c:pt idx="5">
                  <c:v>1.05</c:v>
                </c:pt>
                <c:pt idx="6">
                  <c:v>0.9</c:v>
                </c:pt>
                <c:pt idx="7">
                  <c:v>0.83</c:v>
                </c:pt>
                <c:pt idx="8">
                  <c:v>0.62</c:v>
                </c:pt>
                <c:pt idx="9">
                  <c:v>0.58</c:v>
                </c:pt>
                <c:pt idx="10">
                  <c:v>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TCP</c:v>
                </c:pt>
              </c:strCache>
            </c:strRef>
          </c:tx>
          <c:marker>
            <c:symbol val="none"/>
          </c:marker>
          <c:cat>
            <c:numRef>
              <c:f>Blatt1!$A$2:$A$12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Blatt1!$C$2:$C$12</c:f>
              <c:numCache>
                <c:formatCode>General</c:formatCode>
                <c:ptCount val="11"/>
                <c:pt idx="0">
                  <c:v>11.22</c:v>
                </c:pt>
                <c:pt idx="1">
                  <c:v>11.05</c:v>
                </c:pt>
                <c:pt idx="2">
                  <c:v>7.25</c:v>
                </c:pt>
                <c:pt idx="3">
                  <c:v>3.41</c:v>
                </c:pt>
                <c:pt idx="4">
                  <c:v>1.77</c:v>
                </c:pt>
                <c:pt idx="5">
                  <c:v>1.1</c:v>
                </c:pt>
                <c:pt idx="6">
                  <c:v>0.72</c:v>
                </c:pt>
                <c:pt idx="7">
                  <c:v>0.34</c:v>
                </c:pt>
                <c:pt idx="8">
                  <c:v>0.3</c:v>
                </c:pt>
                <c:pt idx="9">
                  <c:v>0.2</c:v>
                </c:pt>
                <c:pt idx="10">
                  <c:v>0.1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2398488"/>
        <c:axId val="1915711864"/>
      </c:lineChart>
      <c:catAx>
        <c:axId val="1942398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Network </a:t>
                </a:r>
                <a:r>
                  <a:rPr lang="de-DE" dirty="0" err="1" smtClean="0"/>
                  <a:t>loss</a:t>
                </a:r>
                <a:r>
                  <a:rPr lang="de-DE" dirty="0" smtClean="0"/>
                  <a:t> [%]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5711864"/>
        <c:crosses val="autoZero"/>
        <c:auto val="1"/>
        <c:lblAlgn val="ctr"/>
        <c:lblOffset val="100"/>
        <c:noMultiLvlLbl val="0"/>
      </c:catAx>
      <c:valAx>
        <c:axId val="1915711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Speed [</a:t>
                </a:r>
                <a:r>
                  <a:rPr lang="de-DE" dirty="0" err="1" smtClean="0"/>
                  <a:t>Mb</a:t>
                </a:r>
                <a:r>
                  <a:rPr lang="de-DE" dirty="0" smtClean="0"/>
                  <a:t>/s]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42398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1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51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78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3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59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08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3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81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5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09EF-060E-AD40-8326-230C735B674B}" type="datetimeFigureOut">
              <a:rPr lang="de-DE" smtClean="0"/>
              <a:t>03.06.12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FE8B-2481-7242-8FFC-C6731FE6B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88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06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154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509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2914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05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6180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250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0512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72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Bildschirmpräsentation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17</cp:revision>
  <dcterms:created xsi:type="dcterms:W3CDTF">2012-06-03T09:13:16Z</dcterms:created>
  <dcterms:modified xsi:type="dcterms:W3CDTF">2012-06-03T14:05:41Z</dcterms:modified>
</cp:coreProperties>
</file>