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1" r:id="rId7"/>
    <p:sldId id="270" r:id="rId8"/>
    <p:sldId id="267" r:id="rId9"/>
    <p:sldId id="268" r:id="rId10"/>
    <p:sldId id="26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sit" initials="t" lastIdx="1" clrIdx="0">
    <p:extLst>
      <p:ext uri="{19B8F6BF-5375-455C-9EA6-DF929625EA0E}">
        <p15:presenceInfo xmlns:p15="http://schemas.microsoft.com/office/powerpoint/2012/main" userId="ts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EDE4"/>
    <a:srgbClr val="FBF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94660"/>
  </p:normalViewPr>
  <p:slideViewPr>
    <p:cSldViewPr snapToGrid="0">
      <p:cViewPr varScale="1">
        <p:scale>
          <a:sx n="115" d="100"/>
          <a:sy n="115" d="100"/>
        </p:scale>
        <p:origin x="1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1681007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421618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224119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2629013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22112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155540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280101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410163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421858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109664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3407B0C-EB11-455B-9F1D-975212EA0508}" type="datetimeFigureOut">
              <a:rPr kumimoji="1" lang="ja-JP" altLang="en-US" smtClean="0"/>
              <a:t>2020/12/28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1894254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07B0C-EB11-455B-9F1D-975212EA0508}" type="datetimeFigureOut">
              <a:rPr kumimoji="1" lang="ja-JP" altLang="en-US" smtClean="0"/>
              <a:t>2020/12/28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AC16E-BE88-4BF0-A385-9C312DEEDBC8}" type="slidenum">
              <a:rPr kumimoji="1" lang="ja-JP" altLang="en-US" smtClean="0"/>
              <a:t>‹#›</a:t>
            </a:fld>
            <a:endParaRPr kumimoji="1" lang="ja-JP" altLang="en-US"/>
          </a:p>
        </p:txBody>
      </p:sp>
    </p:spTree>
    <p:extLst>
      <p:ext uri="{BB962C8B-B14F-4D97-AF65-F5344CB8AC3E}">
        <p14:creationId xmlns:p14="http://schemas.microsoft.com/office/powerpoint/2010/main" val="389242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ctrTitle"/>
          </p:nvPr>
        </p:nvSpPr>
        <p:spPr/>
        <p:txBody>
          <a:bodyPr>
            <a:normAutofit/>
          </a:bodyPr>
          <a:lstStyle/>
          <a:p>
            <a:r>
              <a:rPr kumimoji="1" lang="ja-JP" altLang="en-US" sz="8000" dirty="0" smtClean="0">
                <a:solidFill>
                  <a:schemeClr val="bg1"/>
                </a:solidFill>
              </a:rPr>
              <a:t>進級展作品</a:t>
            </a:r>
            <a:endParaRPr kumimoji="1" lang="ja-JP" altLang="en-US" sz="8000" dirty="0">
              <a:solidFill>
                <a:schemeClr val="bg1"/>
              </a:solidFill>
            </a:endParaRPr>
          </a:p>
        </p:txBody>
      </p:sp>
      <p:sp>
        <p:nvSpPr>
          <p:cNvPr id="3" name="サブタイトル 2"/>
          <p:cNvSpPr>
            <a:spLocks noGrp="1"/>
          </p:cNvSpPr>
          <p:nvPr>
            <p:ph type="subTitle" idx="1"/>
          </p:nvPr>
        </p:nvSpPr>
        <p:spPr>
          <a:xfrm>
            <a:off x="1524000" y="3967798"/>
            <a:ext cx="9144000" cy="1655762"/>
          </a:xfrm>
        </p:spPr>
        <p:txBody>
          <a:bodyPr>
            <a:normAutofit/>
          </a:bodyPr>
          <a:lstStyle/>
          <a:p>
            <a:r>
              <a:rPr kumimoji="1" lang="ja-JP" altLang="en-US" sz="3600" dirty="0" smtClean="0">
                <a:solidFill>
                  <a:schemeClr val="bg1"/>
                </a:solidFill>
              </a:rPr>
              <a:t>ＧＦ１　２６番　三浦聖夜</a:t>
            </a:r>
            <a:endParaRPr kumimoji="1" lang="ja-JP" altLang="en-US" sz="3600" dirty="0">
              <a:solidFill>
                <a:schemeClr val="bg1"/>
              </a:solidFill>
            </a:endParaRPr>
          </a:p>
        </p:txBody>
      </p:sp>
    </p:spTree>
    <p:extLst>
      <p:ext uri="{BB962C8B-B14F-4D97-AF65-F5344CB8AC3E}">
        <p14:creationId xmlns:p14="http://schemas.microsoft.com/office/powerpoint/2010/main" val="1573785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4211"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pPr algn="ctr"/>
            <a:r>
              <a:rPr kumimoji="1" lang="ja-JP" altLang="en-US" sz="7200" dirty="0" smtClean="0">
                <a:solidFill>
                  <a:schemeClr val="bg1"/>
                </a:solidFill>
              </a:rPr>
              <a:t>世界観</a:t>
            </a:r>
            <a:endParaRPr kumimoji="1" lang="ja-JP" altLang="en-US" sz="7200" dirty="0">
              <a:solidFill>
                <a:schemeClr val="bg1"/>
              </a:solidFill>
            </a:endParaRPr>
          </a:p>
        </p:txBody>
      </p:sp>
      <p:sp>
        <p:nvSpPr>
          <p:cNvPr id="3" name="コンテンツ プレースホルダー 2"/>
          <p:cNvSpPr>
            <a:spLocks noGrp="1"/>
          </p:cNvSpPr>
          <p:nvPr>
            <p:ph idx="1"/>
          </p:nvPr>
        </p:nvSpPr>
        <p:spPr/>
        <p:txBody>
          <a:bodyPr/>
          <a:lstStyle/>
          <a:p>
            <a:r>
              <a:rPr kumimoji="1" lang="ja-JP" altLang="en-US" dirty="0" smtClean="0">
                <a:solidFill>
                  <a:schemeClr val="bg1"/>
                </a:solidFill>
              </a:rPr>
              <a:t>ある山奥</a:t>
            </a:r>
            <a:r>
              <a:rPr kumimoji="1" lang="ja-JP" altLang="en-US" dirty="0" smtClean="0">
                <a:solidFill>
                  <a:schemeClr val="bg1"/>
                </a:solidFill>
              </a:rPr>
              <a:t>で登山を</a:t>
            </a:r>
            <a:r>
              <a:rPr kumimoji="1" lang="ja-JP" altLang="en-US" dirty="0" smtClean="0">
                <a:solidFill>
                  <a:schemeClr val="bg1"/>
                </a:solidFill>
              </a:rPr>
              <a:t>していたら遭難してしまい日が暮れてしまった。しばらく迷いながら歩いていると大きな古びた廃墟の洋館があり、寝床として利用するために中に入った。しかしそこは幽霊の住処でしかも見つかった瞬間に襲おうとしてきた。恐怖を感じ、外に出ようとするが外側から鍵がかけられていて外に出ることができない。何とかして幽霊に見つからないように鍵をみつけて外に出なければ、、、</a:t>
            </a:r>
            <a:endParaRPr kumimoji="1" lang="ja-JP" altLang="en-US" dirty="0">
              <a:solidFill>
                <a:schemeClr val="bg1"/>
              </a:solidFill>
            </a:endParaRPr>
          </a:p>
        </p:txBody>
      </p:sp>
    </p:spTree>
    <p:extLst>
      <p:ext uri="{BB962C8B-B14F-4D97-AF65-F5344CB8AC3E}">
        <p14:creationId xmlns:p14="http://schemas.microsoft.com/office/powerpoint/2010/main" val="39174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pPr algn="ctr"/>
            <a:r>
              <a:rPr lang="ja-JP" altLang="en-US" sz="7200" dirty="0">
                <a:solidFill>
                  <a:schemeClr val="bg1"/>
                </a:solidFill>
              </a:rPr>
              <a:t>企画</a:t>
            </a:r>
            <a:r>
              <a:rPr lang="ja-JP" altLang="en-US" sz="7200" dirty="0" smtClean="0">
                <a:solidFill>
                  <a:schemeClr val="bg1"/>
                </a:solidFill>
              </a:rPr>
              <a:t>の内容</a:t>
            </a:r>
            <a:endParaRPr kumimoji="1" lang="ja-JP" altLang="en-US" sz="7200" dirty="0">
              <a:solidFill>
                <a:schemeClr val="bg1"/>
              </a:solidFill>
            </a:endParaRPr>
          </a:p>
        </p:txBody>
      </p:sp>
      <p:sp>
        <p:nvSpPr>
          <p:cNvPr id="3" name="コンテンツ プレースホルダー 2"/>
          <p:cNvSpPr>
            <a:spLocks noGrp="1"/>
          </p:cNvSpPr>
          <p:nvPr>
            <p:ph idx="1"/>
          </p:nvPr>
        </p:nvSpPr>
        <p:spPr/>
        <p:txBody>
          <a:bodyPr>
            <a:normAutofit/>
          </a:bodyPr>
          <a:lstStyle/>
          <a:p>
            <a:r>
              <a:rPr kumimoji="1" lang="ja-JP" altLang="en-US" sz="6600" dirty="0" smtClean="0">
                <a:solidFill>
                  <a:schemeClr val="bg1"/>
                </a:solidFill>
              </a:rPr>
              <a:t>幽霊に見つからないように幽霊屋敷から脱出するゲーム</a:t>
            </a:r>
            <a:endParaRPr kumimoji="1" lang="ja-JP" altLang="en-US" sz="6600" dirty="0">
              <a:solidFill>
                <a:schemeClr val="bg1"/>
              </a:solidFill>
            </a:endParaRPr>
          </a:p>
        </p:txBody>
      </p:sp>
    </p:spTree>
    <p:extLst>
      <p:ext uri="{BB962C8B-B14F-4D97-AF65-F5344CB8AC3E}">
        <p14:creationId xmlns:p14="http://schemas.microsoft.com/office/powerpoint/2010/main" val="20477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pPr algn="ctr"/>
            <a:r>
              <a:rPr kumimoji="1" lang="ja-JP" altLang="en-US" sz="7200" dirty="0" smtClean="0">
                <a:solidFill>
                  <a:schemeClr val="bg1"/>
                </a:solidFill>
              </a:rPr>
              <a:t>基本情報</a:t>
            </a:r>
            <a:endParaRPr kumimoji="1" lang="ja-JP" altLang="en-US" sz="7200" dirty="0">
              <a:solidFill>
                <a:schemeClr val="bg1"/>
              </a:solidFill>
            </a:endParaRPr>
          </a:p>
        </p:txBody>
      </p:sp>
      <p:sp>
        <p:nvSpPr>
          <p:cNvPr id="3" name="コンテンツ プレースホルダー 2"/>
          <p:cNvSpPr>
            <a:spLocks noGrp="1"/>
          </p:cNvSpPr>
          <p:nvPr>
            <p:ph idx="1"/>
          </p:nvPr>
        </p:nvSpPr>
        <p:spPr>
          <a:xfrm>
            <a:off x="771698" y="1690688"/>
            <a:ext cx="10515600" cy="4351338"/>
          </a:xfrm>
        </p:spPr>
        <p:txBody>
          <a:bodyPr/>
          <a:lstStyle/>
          <a:p>
            <a:pPr marL="0" indent="0">
              <a:buNone/>
            </a:pPr>
            <a:r>
              <a:rPr kumimoji="1" lang="ja-JP" altLang="en-US" sz="4400" dirty="0" smtClean="0">
                <a:solidFill>
                  <a:schemeClr val="bg1"/>
                </a:solidFill>
              </a:rPr>
              <a:t>ジャンル：ホラーゲーム</a:t>
            </a:r>
            <a:endParaRPr kumimoji="1" lang="en-US" altLang="ja-JP" sz="4400" dirty="0" smtClean="0">
              <a:solidFill>
                <a:schemeClr val="bg1"/>
              </a:solidFill>
            </a:endParaRPr>
          </a:p>
          <a:p>
            <a:pPr marL="0" indent="0">
              <a:buNone/>
            </a:pPr>
            <a:endParaRPr kumimoji="1" lang="en-US" altLang="ja-JP" sz="4400" dirty="0" smtClean="0">
              <a:solidFill>
                <a:schemeClr val="bg1"/>
              </a:solidFill>
            </a:endParaRPr>
          </a:p>
          <a:p>
            <a:pPr marL="0" indent="0">
              <a:buNone/>
            </a:pPr>
            <a:r>
              <a:rPr lang="ja-JP" altLang="en-US" sz="4400" dirty="0" smtClean="0">
                <a:solidFill>
                  <a:schemeClr val="bg1"/>
                </a:solidFill>
              </a:rPr>
              <a:t>プレイ人数：１人</a:t>
            </a:r>
            <a:endParaRPr lang="en-US" altLang="ja-JP" sz="4400" dirty="0" smtClean="0">
              <a:solidFill>
                <a:schemeClr val="bg1"/>
              </a:solidFill>
            </a:endParaRPr>
          </a:p>
          <a:p>
            <a:pPr marL="0" indent="0">
              <a:buNone/>
            </a:pPr>
            <a:endParaRPr kumimoji="1" lang="en-US" altLang="ja-JP" dirty="0" smtClean="0"/>
          </a:p>
        </p:txBody>
      </p:sp>
    </p:spTree>
    <p:extLst>
      <p:ext uri="{BB962C8B-B14F-4D97-AF65-F5344CB8AC3E}">
        <p14:creationId xmlns:p14="http://schemas.microsoft.com/office/powerpoint/2010/main" val="215404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pPr algn="ctr"/>
            <a:r>
              <a:rPr kumimoji="1" lang="ja-JP" altLang="en-US" sz="7200" dirty="0" smtClean="0">
                <a:solidFill>
                  <a:schemeClr val="bg1"/>
                </a:solidFill>
              </a:rPr>
              <a:t>コンセプト</a:t>
            </a:r>
            <a:endParaRPr kumimoji="1" lang="ja-JP" altLang="en-US" sz="7200" dirty="0">
              <a:solidFill>
                <a:schemeClr val="bg1"/>
              </a:solidFill>
            </a:endParaRPr>
          </a:p>
        </p:txBody>
      </p:sp>
      <p:sp>
        <p:nvSpPr>
          <p:cNvPr id="3" name="コンテンツ プレースホルダー 2"/>
          <p:cNvSpPr>
            <a:spLocks noGrp="1"/>
          </p:cNvSpPr>
          <p:nvPr>
            <p:ph idx="1"/>
          </p:nvPr>
        </p:nvSpPr>
        <p:spPr/>
        <p:txBody>
          <a:bodyPr>
            <a:normAutofit/>
          </a:bodyPr>
          <a:lstStyle/>
          <a:p>
            <a:pPr marL="0" indent="0">
              <a:buNone/>
            </a:pPr>
            <a:r>
              <a:rPr kumimoji="1" lang="ja-JP" altLang="en-US" sz="6600" dirty="0" smtClean="0"/>
              <a:t>　</a:t>
            </a:r>
            <a:endParaRPr kumimoji="1" lang="en-US" altLang="ja-JP" sz="6600" dirty="0" smtClean="0"/>
          </a:p>
        </p:txBody>
      </p:sp>
      <p:sp>
        <p:nvSpPr>
          <p:cNvPr id="5" name="テキスト ボックス 4"/>
          <p:cNvSpPr txBox="1"/>
          <p:nvPr/>
        </p:nvSpPr>
        <p:spPr>
          <a:xfrm>
            <a:off x="579582" y="2223999"/>
            <a:ext cx="13316989" cy="2616101"/>
          </a:xfrm>
          <a:prstGeom prst="rect">
            <a:avLst/>
          </a:prstGeom>
          <a:noFill/>
        </p:spPr>
        <p:txBody>
          <a:bodyPr wrap="square" rtlCol="0">
            <a:spAutoFit/>
          </a:bodyPr>
          <a:lstStyle/>
          <a:p>
            <a:r>
              <a:rPr lang="ja-JP" altLang="en-US" sz="6000" dirty="0" smtClean="0">
                <a:solidFill>
                  <a:srgbClr val="FF0000"/>
                </a:solidFill>
              </a:rPr>
              <a:t>怪物</a:t>
            </a:r>
            <a:r>
              <a:rPr lang="ja-JP" altLang="en-US" sz="6000" dirty="0" smtClean="0">
                <a:solidFill>
                  <a:schemeClr val="bg1"/>
                </a:solidFill>
              </a:rPr>
              <a:t>に捕まる前に</a:t>
            </a:r>
            <a:r>
              <a:rPr lang="ja-JP" altLang="en-US" sz="6000" dirty="0" smtClean="0">
                <a:solidFill>
                  <a:srgbClr val="FFFF00"/>
                </a:solidFill>
              </a:rPr>
              <a:t>脱出</a:t>
            </a:r>
            <a:r>
              <a:rPr lang="ja-JP" altLang="en-US" sz="6000" dirty="0" smtClean="0">
                <a:solidFill>
                  <a:schemeClr val="bg1"/>
                </a:solidFill>
              </a:rPr>
              <a:t>しろ！！</a:t>
            </a:r>
            <a:endParaRPr lang="en-US" altLang="ja-JP" sz="6000" dirty="0" smtClean="0">
              <a:solidFill>
                <a:schemeClr val="bg1"/>
              </a:solidFill>
            </a:endParaRPr>
          </a:p>
          <a:p>
            <a:endParaRPr lang="en-US" altLang="ja-JP" sz="6000" dirty="0" smtClean="0">
              <a:solidFill>
                <a:schemeClr val="bg1"/>
              </a:solidFill>
            </a:endParaRPr>
          </a:p>
          <a:p>
            <a:r>
              <a:rPr lang="ja-JP" altLang="en-US" sz="4400" dirty="0" smtClean="0">
                <a:solidFill>
                  <a:schemeClr val="bg1"/>
                </a:solidFill>
              </a:rPr>
              <a:t>　捕まったら</a:t>
            </a:r>
            <a:r>
              <a:rPr lang="ja-JP" altLang="en-US" sz="4400" dirty="0" smtClean="0">
                <a:solidFill>
                  <a:srgbClr val="FF0000"/>
                </a:solidFill>
              </a:rPr>
              <a:t>殺される</a:t>
            </a:r>
            <a:r>
              <a:rPr lang="ja-JP" altLang="en-US" sz="4400" dirty="0" smtClean="0">
                <a:solidFill>
                  <a:schemeClr val="bg1"/>
                </a:solidFill>
                <a:effectLst>
                  <a:glow rad="228600">
                    <a:schemeClr val="accent2">
                      <a:satMod val="175000"/>
                      <a:alpha val="40000"/>
                    </a:schemeClr>
                  </a:glow>
                </a:effectLst>
              </a:rPr>
              <a:t>恐怖の鬼ごっこ</a:t>
            </a:r>
            <a:endParaRPr kumimoji="1" lang="ja-JP" altLang="en-US" sz="4400" dirty="0">
              <a:solidFill>
                <a:schemeClr val="bg1"/>
              </a:solidFill>
              <a:effectLst>
                <a:glow rad="228600">
                  <a:schemeClr val="accent2">
                    <a:satMod val="175000"/>
                    <a:alpha val="40000"/>
                  </a:schemeClr>
                </a:glow>
              </a:effectLst>
            </a:endParaRPr>
          </a:p>
        </p:txBody>
      </p:sp>
    </p:spTree>
    <p:extLst>
      <p:ext uri="{BB962C8B-B14F-4D97-AF65-F5344CB8AC3E}">
        <p14:creationId xmlns:p14="http://schemas.microsoft.com/office/powerpoint/2010/main" val="30446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11574"/>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normAutofit/>
          </a:bodyPr>
          <a:lstStyle/>
          <a:p>
            <a:pPr algn="ctr"/>
            <a:r>
              <a:rPr kumimoji="1" lang="ja-JP" altLang="en-US" sz="7200" dirty="0" smtClean="0">
                <a:solidFill>
                  <a:schemeClr val="bg1"/>
                </a:solidFill>
              </a:rPr>
              <a:t>ゲーム概要</a:t>
            </a:r>
            <a:endParaRPr kumimoji="1" lang="ja-JP" altLang="en-US" sz="7200" dirty="0">
              <a:solidFill>
                <a:schemeClr val="bg1"/>
              </a:solidFill>
            </a:endParaRPr>
          </a:p>
        </p:txBody>
      </p:sp>
      <p:sp>
        <p:nvSpPr>
          <p:cNvPr id="5" name="正方形/長方形 4"/>
          <p:cNvSpPr/>
          <p:nvPr/>
        </p:nvSpPr>
        <p:spPr>
          <a:xfrm>
            <a:off x="589946" y="1628330"/>
            <a:ext cx="11381874" cy="2213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6" name="テキスト ボックス 5"/>
          <p:cNvSpPr txBox="1"/>
          <p:nvPr/>
        </p:nvSpPr>
        <p:spPr>
          <a:xfrm flipH="1">
            <a:off x="719853" y="1683774"/>
            <a:ext cx="11566358" cy="769441"/>
          </a:xfrm>
          <a:prstGeom prst="rect">
            <a:avLst/>
          </a:prstGeom>
          <a:noFill/>
        </p:spPr>
        <p:txBody>
          <a:bodyPr wrap="square" rtlCol="0">
            <a:spAutoFit/>
          </a:bodyPr>
          <a:lstStyle/>
          <a:p>
            <a:pPr algn="ctr"/>
            <a:r>
              <a:rPr kumimoji="1" lang="ja-JP" altLang="en-US" sz="4400" dirty="0" smtClean="0">
                <a:ln>
                  <a:solidFill>
                    <a:sysClr val="windowText" lastClr="000000"/>
                  </a:solidFill>
                </a:ln>
                <a:solidFill>
                  <a:srgbClr val="FF0000"/>
                </a:solidFill>
              </a:rPr>
              <a:t>幽霊に見つからないように行動しろ！！</a:t>
            </a:r>
            <a:endParaRPr kumimoji="1" lang="ja-JP" altLang="en-US" sz="4400" dirty="0">
              <a:ln>
                <a:solidFill>
                  <a:sysClr val="windowText" lastClr="000000"/>
                </a:solidFill>
              </a:ln>
              <a:solidFill>
                <a:srgbClr val="FF0000"/>
              </a:solidFill>
            </a:endParaRPr>
          </a:p>
        </p:txBody>
      </p:sp>
      <p:sp>
        <p:nvSpPr>
          <p:cNvPr id="7" name="テキスト ボックス 6"/>
          <p:cNvSpPr txBox="1"/>
          <p:nvPr/>
        </p:nvSpPr>
        <p:spPr>
          <a:xfrm>
            <a:off x="1034859" y="2452620"/>
            <a:ext cx="10805160" cy="1200329"/>
          </a:xfrm>
          <a:prstGeom prst="rect">
            <a:avLst/>
          </a:prstGeom>
          <a:noFill/>
        </p:spPr>
        <p:txBody>
          <a:bodyPr wrap="square" rtlCol="0">
            <a:spAutoFit/>
          </a:bodyPr>
          <a:lstStyle/>
          <a:p>
            <a:r>
              <a:rPr kumimoji="1" lang="ja-JP" altLang="en-US" sz="3600" dirty="0" smtClean="0"/>
              <a:t>幽霊に見つかったら襲われるので見つからないように行動しよう！！</a:t>
            </a:r>
            <a:endParaRPr kumimoji="1" lang="ja-JP" altLang="en-US" sz="3600" dirty="0"/>
          </a:p>
        </p:txBody>
      </p:sp>
      <p:sp>
        <p:nvSpPr>
          <p:cNvPr id="10" name="正方形/長方形 9"/>
          <p:cNvSpPr/>
          <p:nvPr/>
        </p:nvSpPr>
        <p:spPr>
          <a:xfrm>
            <a:off x="589946" y="4125415"/>
            <a:ext cx="11381874" cy="23585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2033554" y="4276674"/>
            <a:ext cx="8219102" cy="769441"/>
          </a:xfrm>
          <a:prstGeom prst="rect">
            <a:avLst/>
          </a:prstGeom>
          <a:noFill/>
        </p:spPr>
        <p:txBody>
          <a:bodyPr wrap="square" rtlCol="0">
            <a:spAutoFit/>
          </a:bodyPr>
          <a:lstStyle/>
          <a:p>
            <a:r>
              <a:rPr kumimoji="1" lang="ja-JP" altLang="en-US" sz="4400" dirty="0" smtClean="0">
                <a:ln>
                  <a:solidFill>
                    <a:sysClr val="windowText" lastClr="000000"/>
                  </a:solidFill>
                </a:ln>
                <a:solidFill>
                  <a:srgbClr val="FF0000"/>
                </a:solidFill>
              </a:rPr>
              <a:t>　脱出するための鍵を探せ！！</a:t>
            </a:r>
            <a:endParaRPr kumimoji="1" lang="ja-JP" altLang="en-US" sz="4400" dirty="0">
              <a:ln>
                <a:solidFill>
                  <a:sysClr val="windowText" lastClr="000000"/>
                </a:solidFill>
              </a:ln>
              <a:solidFill>
                <a:srgbClr val="FF0000"/>
              </a:solidFill>
            </a:endParaRPr>
          </a:p>
        </p:txBody>
      </p:sp>
      <p:sp>
        <p:nvSpPr>
          <p:cNvPr id="12" name="テキスト ボックス 11"/>
          <p:cNvSpPr txBox="1"/>
          <p:nvPr/>
        </p:nvSpPr>
        <p:spPr>
          <a:xfrm>
            <a:off x="1256899" y="4999763"/>
            <a:ext cx="10492266" cy="1200329"/>
          </a:xfrm>
          <a:prstGeom prst="rect">
            <a:avLst/>
          </a:prstGeom>
          <a:noFill/>
        </p:spPr>
        <p:txBody>
          <a:bodyPr wrap="square" rtlCol="0">
            <a:spAutoFit/>
          </a:bodyPr>
          <a:lstStyle/>
          <a:p>
            <a:r>
              <a:rPr kumimoji="1" lang="ja-JP" altLang="en-US" sz="3600" dirty="0" smtClean="0"/>
              <a:t>何者かによって外から扉の鍵を閉められ閉じこまれたので鍵を探して脱出しよう！！</a:t>
            </a:r>
            <a:endParaRPr kumimoji="1" lang="ja-JP" altLang="en-US" sz="3600" dirty="0"/>
          </a:p>
        </p:txBody>
      </p:sp>
    </p:spTree>
    <p:extLst>
      <p:ext uri="{BB962C8B-B14F-4D97-AF65-F5344CB8AC3E}">
        <p14:creationId xmlns:p14="http://schemas.microsoft.com/office/powerpoint/2010/main" val="2287165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a:xfrm>
            <a:off x="482600" y="263525"/>
            <a:ext cx="10515600" cy="1325563"/>
          </a:xfrm>
        </p:spPr>
        <p:txBody>
          <a:bodyPr>
            <a:normAutofit/>
          </a:bodyPr>
          <a:lstStyle/>
          <a:p>
            <a:r>
              <a:rPr kumimoji="1" lang="ja-JP" altLang="en-US" sz="7200" dirty="0" smtClean="0">
                <a:solidFill>
                  <a:schemeClr val="bg1"/>
                </a:solidFill>
              </a:rPr>
              <a:t>敵（もっと増やすかも）</a:t>
            </a:r>
            <a:endParaRPr kumimoji="1" lang="ja-JP" altLang="en-US" sz="7200" dirty="0">
              <a:solidFill>
                <a:schemeClr val="bg1"/>
              </a:solidFill>
            </a:endParaRPr>
          </a:p>
        </p:txBody>
      </p:sp>
      <p:sp>
        <p:nvSpPr>
          <p:cNvPr id="7" name="正方形/長方形 6"/>
          <p:cNvSpPr/>
          <p:nvPr/>
        </p:nvSpPr>
        <p:spPr>
          <a:xfrm>
            <a:off x="241301" y="1394356"/>
            <a:ext cx="2710085" cy="380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l="33954" t="50019" r="31663" b="23823"/>
          <a:stretch/>
        </p:blipFill>
        <p:spPr>
          <a:xfrm>
            <a:off x="332375" y="1586634"/>
            <a:ext cx="2520982" cy="2557257"/>
          </a:xfrm>
          <a:prstGeom prst="rect">
            <a:avLst/>
          </a:prstGeom>
        </p:spPr>
      </p:pic>
      <p:sp>
        <p:nvSpPr>
          <p:cNvPr id="11" name="正方形/長方形 10"/>
          <p:cNvSpPr/>
          <p:nvPr/>
        </p:nvSpPr>
        <p:spPr>
          <a:xfrm>
            <a:off x="3188260" y="1394355"/>
            <a:ext cx="2821417" cy="38041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241301" y="4547785"/>
            <a:ext cx="4197928" cy="369332"/>
          </a:xfrm>
          <a:prstGeom prst="rect">
            <a:avLst/>
          </a:prstGeom>
          <a:noFill/>
        </p:spPr>
        <p:txBody>
          <a:bodyPr wrap="square" rtlCol="0">
            <a:spAutoFit/>
          </a:bodyPr>
          <a:lstStyle/>
          <a:p>
            <a:r>
              <a:rPr kumimoji="1" lang="ja-JP" altLang="en-US" dirty="0" smtClean="0">
                <a:solidFill>
                  <a:schemeClr val="bg1"/>
                </a:solidFill>
              </a:rPr>
              <a:t>ランダムに徘徊する幽霊</a:t>
            </a:r>
            <a:endParaRPr kumimoji="1" lang="ja-JP" altLang="en-US" dirty="0">
              <a:solidFill>
                <a:schemeClr val="bg1"/>
              </a:solidFill>
            </a:endParaRPr>
          </a:p>
        </p:txBody>
      </p:sp>
      <p:pic>
        <p:nvPicPr>
          <p:cNvPr id="9" name="図 8"/>
          <p:cNvPicPr>
            <a:picLocks noChangeAspect="1"/>
          </p:cNvPicPr>
          <p:nvPr/>
        </p:nvPicPr>
        <p:blipFill rotWithShape="1">
          <a:blip r:embed="rId3">
            <a:extLst>
              <a:ext uri="{28A0092B-C50C-407E-A947-70E740481C1C}">
                <a14:useLocalDpi xmlns:a14="http://schemas.microsoft.com/office/drawing/2010/main" val="0"/>
              </a:ext>
            </a:extLst>
          </a:blip>
          <a:srcRect l="35068" r="34894" b="74222"/>
          <a:stretch/>
        </p:blipFill>
        <p:spPr>
          <a:xfrm>
            <a:off x="3752535" y="1540453"/>
            <a:ext cx="1736725" cy="2649621"/>
          </a:xfrm>
          <a:prstGeom prst="rect">
            <a:avLst/>
          </a:prstGeom>
        </p:spPr>
      </p:pic>
      <p:sp>
        <p:nvSpPr>
          <p:cNvPr id="12" name="テキスト ボックス 11"/>
          <p:cNvSpPr txBox="1"/>
          <p:nvPr/>
        </p:nvSpPr>
        <p:spPr>
          <a:xfrm>
            <a:off x="3452315" y="4383085"/>
            <a:ext cx="2552700" cy="646331"/>
          </a:xfrm>
          <a:prstGeom prst="rect">
            <a:avLst/>
          </a:prstGeom>
          <a:noFill/>
        </p:spPr>
        <p:txBody>
          <a:bodyPr wrap="square" rtlCol="0">
            <a:spAutoFit/>
          </a:bodyPr>
          <a:lstStyle/>
          <a:p>
            <a:r>
              <a:rPr kumimoji="1" lang="ja-JP" altLang="en-US" dirty="0" smtClean="0">
                <a:solidFill>
                  <a:schemeClr val="bg1"/>
                </a:solidFill>
              </a:rPr>
              <a:t>プレイヤーが近くにいたら追いかける人形</a:t>
            </a:r>
            <a:endParaRPr kumimoji="1" lang="ja-JP" altLang="en-US" dirty="0">
              <a:solidFill>
                <a:schemeClr val="bg1"/>
              </a:solidFill>
            </a:endParaRPr>
          </a:p>
        </p:txBody>
      </p:sp>
      <p:sp>
        <p:nvSpPr>
          <p:cNvPr id="14" name="正方形/長方形 13"/>
          <p:cNvSpPr/>
          <p:nvPr/>
        </p:nvSpPr>
        <p:spPr>
          <a:xfrm>
            <a:off x="6142175" y="1391793"/>
            <a:ext cx="2659773" cy="38067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l="31247" r="31248" b="82817"/>
          <a:stretch/>
        </p:blipFill>
        <p:spPr>
          <a:xfrm>
            <a:off x="6258303" y="1280349"/>
            <a:ext cx="2596075" cy="3171821"/>
          </a:xfrm>
          <a:prstGeom prst="rect">
            <a:avLst/>
          </a:prstGeom>
        </p:spPr>
      </p:pic>
      <p:sp>
        <p:nvSpPr>
          <p:cNvPr id="15" name="テキスト ボックス 14"/>
          <p:cNvSpPr txBox="1"/>
          <p:nvPr/>
        </p:nvSpPr>
        <p:spPr>
          <a:xfrm>
            <a:off x="6410792" y="4294996"/>
            <a:ext cx="2253996" cy="646331"/>
          </a:xfrm>
          <a:prstGeom prst="rect">
            <a:avLst/>
          </a:prstGeom>
          <a:noFill/>
        </p:spPr>
        <p:txBody>
          <a:bodyPr wrap="square" rtlCol="0">
            <a:spAutoFit/>
          </a:bodyPr>
          <a:lstStyle/>
          <a:p>
            <a:r>
              <a:rPr kumimoji="1" lang="ja-JP" altLang="en-US" dirty="0" smtClean="0">
                <a:solidFill>
                  <a:schemeClr val="bg1"/>
                </a:solidFill>
              </a:rPr>
              <a:t>ずっとプレイヤーを追いかける殺人鬼</a:t>
            </a:r>
            <a:endParaRPr kumimoji="1" lang="ja-JP" altLang="en-US" dirty="0">
              <a:solidFill>
                <a:schemeClr val="bg1"/>
              </a:solidFill>
            </a:endParaRPr>
          </a:p>
        </p:txBody>
      </p:sp>
      <p:sp>
        <p:nvSpPr>
          <p:cNvPr id="17" name="正方形/長方形 16"/>
          <p:cNvSpPr/>
          <p:nvPr/>
        </p:nvSpPr>
        <p:spPr>
          <a:xfrm>
            <a:off x="8917839" y="1395567"/>
            <a:ext cx="3121761" cy="38029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8199" r="83271" b="92695"/>
          <a:stretch/>
        </p:blipFill>
        <p:spPr>
          <a:xfrm>
            <a:off x="9078678" y="1522574"/>
            <a:ext cx="2785564" cy="2783180"/>
          </a:xfrm>
          <a:prstGeom prst="rect">
            <a:avLst/>
          </a:prstGeom>
        </p:spPr>
      </p:pic>
      <p:sp>
        <p:nvSpPr>
          <p:cNvPr id="18" name="テキスト ボックス 17"/>
          <p:cNvSpPr txBox="1"/>
          <p:nvPr/>
        </p:nvSpPr>
        <p:spPr>
          <a:xfrm>
            <a:off x="9123807" y="4388087"/>
            <a:ext cx="2810933" cy="646331"/>
          </a:xfrm>
          <a:prstGeom prst="rect">
            <a:avLst/>
          </a:prstGeom>
          <a:noFill/>
        </p:spPr>
        <p:txBody>
          <a:bodyPr wrap="square" rtlCol="0">
            <a:spAutoFit/>
          </a:bodyPr>
          <a:lstStyle/>
          <a:p>
            <a:r>
              <a:rPr kumimoji="1" lang="ja-JP" altLang="en-US" dirty="0" smtClean="0">
                <a:solidFill>
                  <a:schemeClr val="bg1"/>
                </a:solidFill>
              </a:rPr>
              <a:t>一本道限定だが猛スピードで追いかけてくる手</a:t>
            </a:r>
            <a:endParaRPr kumimoji="1" lang="ja-JP" altLang="en-US" dirty="0">
              <a:solidFill>
                <a:schemeClr val="bg1"/>
              </a:solidFill>
            </a:endParaRPr>
          </a:p>
        </p:txBody>
      </p:sp>
      <p:sp>
        <p:nvSpPr>
          <p:cNvPr id="19" name="テキスト ボックス 18"/>
          <p:cNvSpPr txBox="1"/>
          <p:nvPr/>
        </p:nvSpPr>
        <p:spPr>
          <a:xfrm>
            <a:off x="287099" y="5352370"/>
            <a:ext cx="3208867" cy="369332"/>
          </a:xfrm>
          <a:prstGeom prst="rect">
            <a:avLst/>
          </a:prstGeom>
          <a:noFill/>
        </p:spPr>
        <p:txBody>
          <a:bodyPr wrap="square" rtlCol="0">
            <a:spAutoFit/>
          </a:bodyPr>
          <a:lstStyle/>
          <a:p>
            <a:r>
              <a:rPr kumimoji="1" lang="ja-JP" altLang="en-US" dirty="0" smtClean="0">
                <a:solidFill>
                  <a:schemeClr val="bg1"/>
                </a:solidFill>
              </a:rPr>
              <a:t>↑頑張って描いた！！</a:t>
            </a:r>
            <a:endParaRPr kumimoji="1" lang="ja-JP" altLang="en-US" dirty="0">
              <a:solidFill>
                <a:schemeClr val="bg1"/>
              </a:solidFill>
            </a:endParaRPr>
          </a:p>
        </p:txBody>
      </p:sp>
      <p:sp>
        <p:nvSpPr>
          <p:cNvPr id="20" name="テキスト ボックス 19"/>
          <p:cNvSpPr txBox="1"/>
          <p:nvPr/>
        </p:nvSpPr>
        <p:spPr>
          <a:xfrm>
            <a:off x="6337980" y="5352370"/>
            <a:ext cx="2326808" cy="369332"/>
          </a:xfrm>
          <a:prstGeom prst="rect">
            <a:avLst/>
          </a:prstGeom>
          <a:noFill/>
        </p:spPr>
        <p:txBody>
          <a:bodyPr wrap="square" rtlCol="0">
            <a:spAutoFit/>
          </a:bodyPr>
          <a:lstStyle/>
          <a:p>
            <a:r>
              <a:rPr kumimoji="1" lang="ja-JP" altLang="en-US" dirty="0" smtClean="0">
                <a:solidFill>
                  <a:schemeClr val="bg1"/>
                </a:solidFill>
              </a:rPr>
              <a:t>↑一番難しい</a:t>
            </a:r>
            <a:r>
              <a:rPr kumimoji="1" lang="en-US" altLang="ja-JP" dirty="0" smtClean="0">
                <a:solidFill>
                  <a:schemeClr val="bg1"/>
                </a:solidFill>
              </a:rPr>
              <a:t>,,,,,,,</a:t>
            </a:r>
            <a:endParaRPr kumimoji="1" lang="ja-JP" altLang="en-US" dirty="0">
              <a:solidFill>
                <a:schemeClr val="bg1"/>
              </a:solidFill>
            </a:endParaRPr>
          </a:p>
        </p:txBody>
      </p:sp>
    </p:spTree>
    <p:extLst>
      <p:ext uri="{BB962C8B-B14F-4D97-AF65-F5344CB8AC3E}">
        <p14:creationId xmlns:p14="http://schemas.microsoft.com/office/powerpoint/2010/main" val="428793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7733" y="32735"/>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grpSp>
        <p:nvGrpSpPr>
          <p:cNvPr id="14" name="グループ化 13"/>
          <p:cNvGrpSpPr/>
          <p:nvPr/>
        </p:nvGrpSpPr>
        <p:grpSpPr>
          <a:xfrm>
            <a:off x="4767042" y="1440107"/>
            <a:ext cx="7153811" cy="4666787"/>
            <a:chOff x="3352768" y="1473933"/>
            <a:chExt cx="7153811" cy="4666787"/>
          </a:xfrm>
        </p:grpSpPr>
        <p:grpSp>
          <p:nvGrpSpPr>
            <p:cNvPr id="107" name="グループ化 106"/>
            <p:cNvGrpSpPr/>
            <p:nvPr/>
          </p:nvGrpSpPr>
          <p:grpSpPr>
            <a:xfrm>
              <a:off x="3352768" y="1473933"/>
              <a:ext cx="6689246" cy="4666787"/>
              <a:chOff x="3309453" y="1476318"/>
              <a:chExt cx="6689246" cy="4666787"/>
            </a:xfrm>
          </p:grpSpPr>
          <p:sp>
            <p:nvSpPr>
              <p:cNvPr id="6" name="正方形/長方形 5"/>
              <p:cNvSpPr/>
              <p:nvPr/>
            </p:nvSpPr>
            <p:spPr>
              <a:xfrm>
                <a:off x="3317015" y="1553356"/>
                <a:ext cx="6681681" cy="451706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sp>
            <p:nvSpPr>
              <p:cNvPr id="32" name="正方形/長方形 31"/>
              <p:cNvSpPr/>
              <p:nvPr/>
            </p:nvSpPr>
            <p:spPr>
              <a:xfrm>
                <a:off x="3309455" y="1482050"/>
                <a:ext cx="71131" cy="4661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正方形/長方形 32"/>
              <p:cNvSpPr/>
              <p:nvPr/>
            </p:nvSpPr>
            <p:spPr>
              <a:xfrm rot="5400000">
                <a:off x="4806646" y="-15138"/>
                <a:ext cx="105276" cy="30996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正方形/長方形 33"/>
              <p:cNvSpPr/>
              <p:nvPr/>
            </p:nvSpPr>
            <p:spPr>
              <a:xfrm rot="5400000">
                <a:off x="4890649" y="4464009"/>
                <a:ext cx="95516" cy="3257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正方形/長方形 34"/>
              <p:cNvSpPr/>
              <p:nvPr/>
            </p:nvSpPr>
            <p:spPr>
              <a:xfrm>
                <a:off x="9927567" y="1479665"/>
                <a:ext cx="71131" cy="466105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正方形/長方形 35"/>
              <p:cNvSpPr/>
              <p:nvPr/>
            </p:nvSpPr>
            <p:spPr>
              <a:xfrm rot="5400000">
                <a:off x="8365679" y="4507701"/>
                <a:ext cx="95516" cy="317052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正方形/長方形 36"/>
              <p:cNvSpPr/>
              <p:nvPr/>
            </p:nvSpPr>
            <p:spPr>
              <a:xfrm rot="5400000">
                <a:off x="5737160" y="4889083"/>
                <a:ext cx="95516" cy="15648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正方形/長方形 37"/>
              <p:cNvSpPr/>
              <p:nvPr/>
            </p:nvSpPr>
            <p:spPr>
              <a:xfrm rot="5400000">
                <a:off x="8191802" y="4260140"/>
                <a:ext cx="95517" cy="28227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正方形/長方形 38"/>
              <p:cNvSpPr/>
              <p:nvPr/>
            </p:nvSpPr>
            <p:spPr>
              <a:xfrm>
                <a:off x="6511814" y="4685055"/>
                <a:ext cx="55547" cy="10342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正方形/長方形 39"/>
              <p:cNvSpPr/>
              <p:nvPr/>
            </p:nvSpPr>
            <p:spPr>
              <a:xfrm>
                <a:off x="6828174" y="5178294"/>
                <a:ext cx="55547" cy="5409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正方形/長方形 40"/>
              <p:cNvSpPr/>
              <p:nvPr/>
            </p:nvSpPr>
            <p:spPr>
              <a:xfrm rot="5400000">
                <a:off x="4131536" y="5186625"/>
                <a:ext cx="98578" cy="9728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正方形/長方形 41"/>
              <p:cNvSpPr/>
              <p:nvPr/>
            </p:nvSpPr>
            <p:spPr>
              <a:xfrm rot="5400000">
                <a:off x="8557034" y="3832144"/>
                <a:ext cx="95517" cy="27878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正方形/長方形 42"/>
              <p:cNvSpPr/>
              <p:nvPr/>
            </p:nvSpPr>
            <p:spPr>
              <a:xfrm>
                <a:off x="9212043" y="4191562"/>
                <a:ext cx="71131" cy="5890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4" name="正方形/長方形 43"/>
              <p:cNvSpPr/>
              <p:nvPr/>
            </p:nvSpPr>
            <p:spPr>
              <a:xfrm rot="5400000">
                <a:off x="7157906" y="4054368"/>
                <a:ext cx="95517" cy="13568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5" name="正方形/長方形 44"/>
              <p:cNvSpPr/>
              <p:nvPr/>
            </p:nvSpPr>
            <p:spPr>
              <a:xfrm>
                <a:off x="9579815" y="3271075"/>
                <a:ext cx="71131" cy="15094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正方形/長方形 45"/>
              <p:cNvSpPr/>
              <p:nvPr/>
            </p:nvSpPr>
            <p:spPr>
              <a:xfrm rot="5400000">
                <a:off x="4612682" y="3960626"/>
                <a:ext cx="95516" cy="25393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7" name="正方形/長方形 46"/>
              <p:cNvSpPr/>
              <p:nvPr/>
            </p:nvSpPr>
            <p:spPr>
              <a:xfrm rot="5400000">
                <a:off x="4894248" y="3475289"/>
                <a:ext cx="95516" cy="24952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8" name="正方形/長方形 47"/>
              <p:cNvSpPr/>
              <p:nvPr/>
            </p:nvSpPr>
            <p:spPr>
              <a:xfrm>
                <a:off x="6182362" y="4678073"/>
                <a:ext cx="55547" cy="5925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9" name="正方形/長方形 48"/>
              <p:cNvSpPr/>
              <p:nvPr/>
            </p:nvSpPr>
            <p:spPr>
              <a:xfrm rot="5400000">
                <a:off x="4316361" y="3870703"/>
                <a:ext cx="95516" cy="7442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0" name="正方形/長方形 49"/>
              <p:cNvSpPr/>
              <p:nvPr/>
            </p:nvSpPr>
            <p:spPr>
              <a:xfrm rot="5400000">
                <a:off x="3490255" y="4047435"/>
                <a:ext cx="95516" cy="3859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1" name="正方形/長方形 50"/>
              <p:cNvSpPr/>
              <p:nvPr/>
            </p:nvSpPr>
            <p:spPr>
              <a:xfrm>
                <a:off x="3992008" y="3202191"/>
                <a:ext cx="55547" cy="10610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2" name="正方形/長方形 51"/>
              <p:cNvSpPr/>
              <p:nvPr/>
            </p:nvSpPr>
            <p:spPr>
              <a:xfrm>
                <a:off x="3694393" y="1900423"/>
                <a:ext cx="55547" cy="18934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rot="5400000">
                <a:off x="5728404" y="3503670"/>
                <a:ext cx="95516" cy="1471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4" name="正方形/長方形 53"/>
              <p:cNvSpPr/>
              <p:nvPr/>
            </p:nvSpPr>
            <p:spPr>
              <a:xfrm rot="5400000">
                <a:off x="4805855" y="3256085"/>
                <a:ext cx="95516" cy="9934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5" name="正方形/長方形 54"/>
              <p:cNvSpPr/>
              <p:nvPr/>
            </p:nvSpPr>
            <p:spPr>
              <a:xfrm rot="5400000">
                <a:off x="5871786" y="3450855"/>
                <a:ext cx="95516" cy="5851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6" name="正方形/長方形 55"/>
              <p:cNvSpPr/>
              <p:nvPr/>
            </p:nvSpPr>
            <p:spPr>
              <a:xfrm>
                <a:off x="6176729" y="2756714"/>
                <a:ext cx="55547" cy="103448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7" name="正方形/長方形 56"/>
              <p:cNvSpPr/>
              <p:nvPr/>
            </p:nvSpPr>
            <p:spPr>
              <a:xfrm rot="5400000">
                <a:off x="8695950" y="4198905"/>
                <a:ext cx="95517" cy="10789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p:cNvSpPr/>
              <p:nvPr/>
            </p:nvSpPr>
            <p:spPr>
              <a:xfrm>
                <a:off x="7812516" y="3695684"/>
                <a:ext cx="71131" cy="10848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正方形/長方形 58"/>
              <p:cNvSpPr/>
              <p:nvPr/>
            </p:nvSpPr>
            <p:spPr>
              <a:xfrm rot="5400000">
                <a:off x="7157906" y="3898813"/>
                <a:ext cx="95516" cy="681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0" name="正方形/長方形 59"/>
              <p:cNvSpPr/>
              <p:nvPr/>
            </p:nvSpPr>
            <p:spPr>
              <a:xfrm>
                <a:off x="6496230" y="3692511"/>
                <a:ext cx="71131" cy="5960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1" name="正方形/長方形 60"/>
              <p:cNvSpPr/>
              <p:nvPr/>
            </p:nvSpPr>
            <p:spPr>
              <a:xfrm>
                <a:off x="6826228" y="2756711"/>
                <a:ext cx="71131" cy="15318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2" name="正方形/長方形 61"/>
              <p:cNvSpPr/>
              <p:nvPr/>
            </p:nvSpPr>
            <p:spPr>
              <a:xfrm rot="5400000">
                <a:off x="7486368" y="3408387"/>
                <a:ext cx="95516" cy="6810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3" name="正方形/長方形 62"/>
              <p:cNvSpPr/>
              <p:nvPr/>
            </p:nvSpPr>
            <p:spPr>
              <a:xfrm rot="5400000">
                <a:off x="8170288" y="3857918"/>
                <a:ext cx="95516" cy="7684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正方形/長方形 63"/>
              <p:cNvSpPr/>
              <p:nvPr/>
            </p:nvSpPr>
            <p:spPr>
              <a:xfrm>
                <a:off x="8891449" y="3692512"/>
                <a:ext cx="71131" cy="5945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正方形/長方形 64"/>
              <p:cNvSpPr/>
              <p:nvPr/>
            </p:nvSpPr>
            <p:spPr>
              <a:xfrm rot="5400000">
                <a:off x="8858101" y="3038652"/>
                <a:ext cx="95516" cy="14032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6" name="正方形/長方形 65"/>
              <p:cNvSpPr/>
              <p:nvPr/>
            </p:nvSpPr>
            <p:spPr>
              <a:xfrm rot="5400000">
                <a:off x="8135607" y="2610751"/>
                <a:ext cx="95516" cy="14161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7" name="正方形/長方形 66"/>
              <p:cNvSpPr/>
              <p:nvPr/>
            </p:nvSpPr>
            <p:spPr>
              <a:xfrm>
                <a:off x="9200714" y="2761181"/>
                <a:ext cx="71131" cy="5798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8" name="正方形/長方形 67"/>
              <p:cNvSpPr/>
              <p:nvPr/>
            </p:nvSpPr>
            <p:spPr>
              <a:xfrm rot="5400000">
                <a:off x="9223260" y="2429370"/>
                <a:ext cx="95516" cy="759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9" name="正方形/長方形 68"/>
              <p:cNvSpPr/>
              <p:nvPr/>
            </p:nvSpPr>
            <p:spPr>
              <a:xfrm>
                <a:off x="7475281" y="1877137"/>
                <a:ext cx="71131" cy="14883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0" name="正方形/長方形 69"/>
              <p:cNvSpPr/>
              <p:nvPr/>
            </p:nvSpPr>
            <p:spPr>
              <a:xfrm rot="5400000">
                <a:off x="6797166" y="2901254"/>
                <a:ext cx="95516" cy="6973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正方形/長方形 70"/>
              <p:cNvSpPr/>
              <p:nvPr/>
            </p:nvSpPr>
            <p:spPr>
              <a:xfrm rot="5400000">
                <a:off x="6182718" y="2489322"/>
                <a:ext cx="95516" cy="630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正方形/長方形 71"/>
              <p:cNvSpPr/>
              <p:nvPr/>
            </p:nvSpPr>
            <p:spPr>
              <a:xfrm>
                <a:off x="9579815" y="1954664"/>
                <a:ext cx="71131" cy="8975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正方形/長方形 72"/>
              <p:cNvSpPr/>
              <p:nvPr/>
            </p:nvSpPr>
            <p:spPr>
              <a:xfrm rot="5400000">
                <a:off x="5563878" y="2930534"/>
                <a:ext cx="95516" cy="635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正方形/長方形 73"/>
              <p:cNvSpPr/>
              <p:nvPr/>
            </p:nvSpPr>
            <p:spPr>
              <a:xfrm>
                <a:off x="5629399" y="2730139"/>
                <a:ext cx="55547" cy="543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正方形/長方形 74"/>
              <p:cNvSpPr/>
              <p:nvPr/>
            </p:nvSpPr>
            <p:spPr>
              <a:xfrm>
                <a:off x="5293656" y="3202212"/>
                <a:ext cx="55547" cy="543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正方形/長方形 75"/>
              <p:cNvSpPr/>
              <p:nvPr/>
            </p:nvSpPr>
            <p:spPr>
              <a:xfrm rot="5400000">
                <a:off x="4625893" y="2926850"/>
                <a:ext cx="95516" cy="635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正方形/長方形 76"/>
              <p:cNvSpPr/>
              <p:nvPr/>
            </p:nvSpPr>
            <p:spPr>
              <a:xfrm rot="5400000">
                <a:off x="3988549" y="2487901"/>
                <a:ext cx="95516" cy="6359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8" name="正方形/長方形 77"/>
              <p:cNvSpPr/>
              <p:nvPr/>
            </p:nvSpPr>
            <p:spPr>
              <a:xfrm>
                <a:off x="4355548" y="2758815"/>
                <a:ext cx="55547" cy="5198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9" name="正方形/長方形 78"/>
              <p:cNvSpPr/>
              <p:nvPr/>
            </p:nvSpPr>
            <p:spPr>
              <a:xfrm rot="5400000">
                <a:off x="4971100" y="2474127"/>
                <a:ext cx="95516" cy="6606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0" name="正方形/長方形 79"/>
              <p:cNvSpPr/>
              <p:nvPr/>
            </p:nvSpPr>
            <p:spPr>
              <a:xfrm rot="5400000">
                <a:off x="8186595" y="2442965"/>
                <a:ext cx="95516" cy="7358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正方形/長方形 80"/>
              <p:cNvSpPr/>
              <p:nvPr/>
            </p:nvSpPr>
            <p:spPr>
              <a:xfrm rot="5400000">
                <a:off x="8866271" y="2042163"/>
                <a:ext cx="95516" cy="6235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正方形/長方形 81"/>
              <p:cNvSpPr/>
              <p:nvPr/>
            </p:nvSpPr>
            <p:spPr>
              <a:xfrm>
                <a:off x="9198766" y="1501599"/>
                <a:ext cx="71131" cy="456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正方形/長方形 82"/>
              <p:cNvSpPr/>
              <p:nvPr/>
            </p:nvSpPr>
            <p:spPr>
              <a:xfrm>
                <a:off x="8531557" y="2305896"/>
                <a:ext cx="71131" cy="5463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正方形/長方形 83"/>
              <p:cNvSpPr/>
              <p:nvPr/>
            </p:nvSpPr>
            <p:spPr>
              <a:xfrm rot="5400000">
                <a:off x="7991052" y="2158924"/>
                <a:ext cx="95516" cy="3447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正方形/長方形 84"/>
              <p:cNvSpPr/>
              <p:nvPr/>
            </p:nvSpPr>
            <p:spPr>
              <a:xfrm rot="5400000">
                <a:off x="8506990" y="1502895"/>
                <a:ext cx="95516" cy="8156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正方形/長方形 85"/>
              <p:cNvSpPr/>
              <p:nvPr/>
            </p:nvSpPr>
            <p:spPr>
              <a:xfrm>
                <a:off x="5913360" y="2308270"/>
                <a:ext cx="55547" cy="543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正方形/長方形 86"/>
              <p:cNvSpPr/>
              <p:nvPr/>
            </p:nvSpPr>
            <p:spPr>
              <a:xfrm rot="5400000">
                <a:off x="4340646" y="1999391"/>
                <a:ext cx="95516" cy="7097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正方形/長方形 87"/>
              <p:cNvSpPr/>
              <p:nvPr/>
            </p:nvSpPr>
            <p:spPr>
              <a:xfrm>
                <a:off x="5000172" y="1930758"/>
                <a:ext cx="55547" cy="9038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正方形/長方形 88"/>
              <p:cNvSpPr/>
              <p:nvPr/>
            </p:nvSpPr>
            <p:spPr>
              <a:xfrm rot="5400000">
                <a:off x="5611577" y="2044370"/>
                <a:ext cx="95516" cy="6202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正方形/長方形 89"/>
              <p:cNvSpPr/>
              <p:nvPr/>
            </p:nvSpPr>
            <p:spPr>
              <a:xfrm>
                <a:off x="4687512" y="1489948"/>
                <a:ext cx="55547" cy="50729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正方形/長方形 90"/>
              <p:cNvSpPr/>
              <p:nvPr/>
            </p:nvSpPr>
            <p:spPr>
              <a:xfrm rot="5400000">
                <a:off x="4023875" y="1594624"/>
                <a:ext cx="95516" cy="7097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正方形/長方形 91"/>
              <p:cNvSpPr/>
              <p:nvPr/>
            </p:nvSpPr>
            <p:spPr>
              <a:xfrm rot="5400000">
                <a:off x="7304294" y="2648083"/>
                <a:ext cx="95516" cy="316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正方形/長方形 92"/>
              <p:cNvSpPr/>
              <p:nvPr/>
            </p:nvSpPr>
            <p:spPr>
              <a:xfrm>
                <a:off x="7193363" y="1520290"/>
                <a:ext cx="71131" cy="8587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正方形/長方形 93"/>
              <p:cNvSpPr/>
              <p:nvPr/>
            </p:nvSpPr>
            <p:spPr>
              <a:xfrm>
                <a:off x="6482046" y="2305896"/>
                <a:ext cx="71131" cy="5463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正方形/長方形 94"/>
              <p:cNvSpPr/>
              <p:nvPr/>
            </p:nvSpPr>
            <p:spPr>
              <a:xfrm>
                <a:off x="8146914" y="1899459"/>
                <a:ext cx="71131" cy="47795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正方形/長方形 95"/>
              <p:cNvSpPr/>
              <p:nvPr/>
            </p:nvSpPr>
            <p:spPr>
              <a:xfrm rot="5400000">
                <a:off x="7602831" y="1740238"/>
                <a:ext cx="95516" cy="3506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7" name="正方形/長方形 96"/>
              <p:cNvSpPr/>
              <p:nvPr/>
            </p:nvSpPr>
            <p:spPr>
              <a:xfrm rot="5400000">
                <a:off x="6825512" y="1946907"/>
                <a:ext cx="95516" cy="7824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正方形/長方形 97"/>
              <p:cNvSpPr/>
              <p:nvPr/>
            </p:nvSpPr>
            <p:spPr>
              <a:xfrm rot="5400000">
                <a:off x="5925281" y="937783"/>
                <a:ext cx="95516" cy="19457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正方形/長方形 98"/>
              <p:cNvSpPr/>
              <p:nvPr/>
            </p:nvSpPr>
            <p:spPr>
              <a:xfrm>
                <a:off x="6188461" y="1867786"/>
                <a:ext cx="55547" cy="5529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正方形/長方形 100"/>
              <p:cNvSpPr/>
              <p:nvPr/>
            </p:nvSpPr>
            <p:spPr>
              <a:xfrm rot="5400000">
                <a:off x="8280919" y="-134468"/>
                <a:ext cx="105312" cy="33268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角丸四角形 101"/>
              <p:cNvSpPr/>
              <p:nvPr/>
            </p:nvSpPr>
            <p:spPr>
              <a:xfrm>
                <a:off x="6409113" y="1476318"/>
                <a:ext cx="248743" cy="10531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pic>
            <p:nvPicPr>
              <p:cNvPr id="103" name="図 10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0796" y="2446864"/>
                <a:ext cx="256956" cy="381554"/>
              </a:xfrm>
              <a:prstGeom prst="rect">
                <a:avLst/>
              </a:prstGeom>
            </p:spPr>
          </p:pic>
          <p:pic>
            <p:nvPicPr>
              <p:cNvPr id="104" name="図 10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1639" y="2790541"/>
                <a:ext cx="256956" cy="381554"/>
              </a:xfrm>
              <a:prstGeom prst="rect">
                <a:avLst/>
              </a:prstGeom>
            </p:spPr>
          </p:pic>
          <p:pic>
            <p:nvPicPr>
              <p:cNvPr id="105" name="図 10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5878" y="4713231"/>
                <a:ext cx="256956" cy="381554"/>
              </a:xfrm>
              <a:prstGeom prst="rect">
                <a:avLst/>
              </a:prstGeom>
            </p:spPr>
          </p:pic>
          <p:pic>
            <p:nvPicPr>
              <p:cNvPr id="106" name="図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2235" y="3732735"/>
                <a:ext cx="256956" cy="381554"/>
              </a:xfrm>
              <a:prstGeom prst="rect">
                <a:avLst/>
              </a:prstGeom>
            </p:spPr>
          </p:pic>
        </p:gr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5357" y="5745888"/>
              <a:ext cx="307734" cy="278464"/>
            </a:xfrm>
            <a:prstGeom prst="rect">
              <a:avLst/>
            </a:prstGeom>
          </p:spPr>
        </p:pic>
        <p:pic>
          <p:nvPicPr>
            <p:cNvPr id="100" name="図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4262" y="3378797"/>
              <a:ext cx="307734" cy="278464"/>
            </a:xfrm>
            <a:prstGeom prst="rect">
              <a:avLst/>
            </a:prstGeom>
          </p:spPr>
        </p:pic>
        <p:pic>
          <p:nvPicPr>
            <p:cNvPr id="185" name="図 1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13534" y="1959718"/>
              <a:ext cx="307734" cy="278464"/>
            </a:xfrm>
            <a:prstGeom prst="rect">
              <a:avLst/>
            </a:prstGeom>
          </p:spPr>
        </p:pic>
        <p:pic>
          <p:nvPicPr>
            <p:cNvPr id="186" name="図 1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498" y="1574108"/>
              <a:ext cx="307734" cy="278464"/>
            </a:xfrm>
            <a:prstGeom prst="rect">
              <a:avLst/>
            </a:prstGeom>
          </p:spPr>
        </p:pic>
        <p:pic>
          <p:nvPicPr>
            <p:cNvPr id="187" name="図 18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97873" y="5260633"/>
              <a:ext cx="307734" cy="278464"/>
            </a:xfrm>
            <a:prstGeom prst="rect">
              <a:avLst/>
            </a:prstGeom>
          </p:spPr>
        </p:pic>
        <p:pic>
          <p:nvPicPr>
            <p:cNvPr id="188" name="図 1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040" y="4346835"/>
              <a:ext cx="307734" cy="278464"/>
            </a:xfrm>
            <a:prstGeom prst="rect">
              <a:avLst/>
            </a:prstGeom>
          </p:spPr>
        </p:pic>
        <p:sp>
          <p:nvSpPr>
            <p:cNvPr id="5" name="二等辺三角形 4"/>
            <p:cNvSpPr/>
            <p:nvPr/>
          </p:nvSpPr>
          <p:spPr>
            <a:xfrm rot="16200000">
              <a:off x="4837332" y="4740037"/>
              <a:ext cx="449421" cy="411528"/>
            </a:xfrm>
            <a:custGeom>
              <a:avLst/>
              <a:gdLst>
                <a:gd name="connsiteX0" fmla="*/ 0 w 778034"/>
                <a:gd name="connsiteY0" fmla="*/ 276433 h 276433"/>
                <a:gd name="connsiteX1" fmla="*/ 389017 w 778034"/>
                <a:gd name="connsiteY1" fmla="*/ 0 h 276433"/>
                <a:gd name="connsiteX2" fmla="*/ 778034 w 778034"/>
                <a:gd name="connsiteY2" fmla="*/ 276433 h 276433"/>
                <a:gd name="connsiteX3" fmla="*/ 0 w 778034"/>
                <a:gd name="connsiteY3" fmla="*/ 276433 h 276433"/>
                <a:gd name="connsiteX0" fmla="*/ 0 w 573246"/>
                <a:gd name="connsiteY0" fmla="*/ 276433 h 276433"/>
                <a:gd name="connsiteX1" fmla="*/ 389017 w 573246"/>
                <a:gd name="connsiteY1" fmla="*/ 0 h 276433"/>
                <a:gd name="connsiteX2" fmla="*/ 573246 w 573246"/>
                <a:gd name="connsiteY2" fmla="*/ 257386 h 276433"/>
                <a:gd name="connsiteX3" fmla="*/ 0 w 573246"/>
                <a:gd name="connsiteY3" fmla="*/ 276433 h 276433"/>
                <a:gd name="connsiteX0" fmla="*/ 0 w 401796"/>
                <a:gd name="connsiteY0" fmla="*/ 247861 h 257386"/>
                <a:gd name="connsiteX1" fmla="*/ 217567 w 401796"/>
                <a:gd name="connsiteY1" fmla="*/ 0 h 257386"/>
                <a:gd name="connsiteX2" fmla="*/ 401796 w 401796"/>
                <a:gd name="connsiteY2" fmla="*/ 257386 h 257386"/>
                <a:gd name="connsiteX3" fmla="*/ 0 w 401796"/>
                <a:gd name="connsiteY3" fmla="*/ 247861 h 257386"/>
                <a:gd name="connsiteX0" fmla="*/ 0 w 401796"/>
                <a:gd name="connsiteY0" fmla="*/ 247861 h 411532"/>
                <a:gd name="connsiteX1" fmla="*/ 217567 w 401796"/>
                <a:gd name="connsiteY1" fmla="*/ 0 h 411532"/>
                <a:gd name="connsiteX2" fmla="*/ 401796 w 401796"/>
                <a:gd name="connsiteY2" fmla="*/ 257386 h 411532"/>
                <a:gd name="connsiteX3" fmla="*/ 169580 w 401796"/>
                <a:gd name="connsiteY3" fmla="*/ 411528 h 411532"/>
                <a:gd name="connsiteX4" fmla="*/ 0 w 401796"/>
                <a:gd name="connsiteY4" fmla="*/ 247861 h 411532"/>
                <a:gd name="connsiteX0" fmla="*/ 0 w 401796"/>
                <a:gd name="connsiteY0" fmla="*/ 247861 h 412009"/>
                <a:gd name="connsiteX1" fmla="*/ 217567 w 401796"/>
                <a:gd name="connsiteY1" fmla="*/ 0 h 412009"/>
                <a:gd name="connsiteX2" fmla="*/ 401796 w 401796"/>
                <a:gd name="connsiteY2" fmla="*/ 257386 h 412009"/>
                <a:gd name="connsiteX3" fmla="*/ 169580 w 401796"/>
                <a:gd name="connsiteY3" fmla="*/ 411528 h 412009"/>
                <a:gd name="connsiteX4" fmla="*/ 0 w 401796"/>
                <a:gd name="connsiteY4" fmla="*/ 247861 h 412009"/>
                <a:gd name="connsiteX0" fmla="*/ 0 w 401796"/>
                <a:gd name="connsiteY0" fmla="*/ 247861 h 412374"/>
                <a:gd name="connsiteX1" fmla="*/ 217567 w 401796"/>
                <a:gd name="connsiteY1" fmla="*/ 0 h 412374"/>
                <a:gd name="connsiteX2" fmla="*/ 401796 w 401796"/>
                <a:gd name="connsiteY2" fmla="*/ 257386 h 412374"/>
                <a:gd name="connsiteX3" fmla="*/ 169580 w 401796"/>
                <a:gd name="connsiteY3" fmla="*/ 411528 h 412374"/>
                <a:gd name="connsiteX4" fmla="*/ 0 w 401796"/>
                <a:gd name="connsiteY4" fmla="*/ 247861 h 412374"/>
                <a:gd name="connsiteX0" fmla="*/ 0 w 401796"/>
                <a:gd name="connsiteY0" fmla="*/ 247861 h 412374"/>
                <a:gd name="connsiteX1" fmla="*/ 217567 w 401796"/>
                <a:gd name="connsiteY1" fmla="*/ 0 h 412374"/>
                <a:gd name="connsiteX2" fmla="*/ 401796 w 401796"/>
                <a:gd name="connsiteY2" fmla="*/ 257386 h 412374"/>
                <a:gd name="connsiteX3" fmla="*/ 212443 w 401796"/>
                <a:gd name="connsiteY3" fmla="*/ 411528 h 412374"/>
                <a:gd name="connsiteX4" fmla="*/ 0 w 401796"/>
                <a:gd name="connsiteY4" fmla="*/ 247861 h 412374"/>
                <a:gd name="connsiteX0" fmla="*/ 0 w 401796"/>
                <a:gd name="connsiteY0" fmla="*/ 247861 h 412009"/>
                <a:gd name="connsiteX1" fmla="*/ 217567 w 401796"/>
                <a:gd name="connsiteY1" fmla="*/ 0 h 412009"/>
                <a:gd name="connsiteX2" fmla="*/ 401796 w 401796"/>
                <a:gd name="connsiteY2" fmla="*/ 257386 h 412009"/>
                <a:gd name="connsiteX3" fmla="*/ 212443 w 401796"/>
                <a:gd name="connsiteY3" fmla="*/ 411528 h 412009"/>
                <a:gd name="connsiteX4" fmla="*/ 0 w 401796"/>
                <a:gd name="connsiteY4" fmla="*/ 247861 h 412009"/>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16083"/>
                <a:gd name="connsiteY0" fmla="*/ 247861 h 411528"/>
                <a:gd name="connsiteX1" fmla="*/ 231854 w 416083"/>
                <a:gd name="connsiteY1" fmla="*/ 0 h 411528"/>
                <a:gd name="connsiteX2" fmla="*/ 416083 w 416083"/>
                <a:gd name="connsiteY2" fmla="*/ 257386 h 411528"/>
                <a:gd name="connsiteX3" fmla="*/ 236255 w 416083"/>
                <a:gd name="connsiteY3" fmla="*/ 411528 h 411528"/>
                <a:gd name="connsiteX4" fmla="*/ 0 w 416083"/>
                <a:gd name="connsiteY4" fmla="*/ 247861 h 411528"/>
                <a:gd name="connsiteX0" fmla="*/ 0 w 449421"/>
                <a:gd name="connsiteY0" fmla="*/ 247861 h 411528"/>
                <a:gd name="connsiteX1" fmla="*/ 231854 w 449421"/>
                <a:gd name="connsiteY1" fmla="*/ 0 h 411528"/>
                <a:gd name="connsiteX2" fmla="*/ 449421 w 449421"/>
                <a:gd name="connsiteY2" fmla="*/ 257389 h 411528"/>
                <a:gd name="connsiteX3" fmla="*/ 236255 w 449421"/>
                <a:gd name="connsiteY3" fmla="*/ 411528 h 411528"/>
                <a:gd name="connsiteX4" fmla="*/ 0 w 449421"/>
                <a:gd name="connsiteY4" fmla="*/ 247861 h 411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21" h="411528">
                  <a:moveTo>
                    <a:pt x="0" y="247861"/>
                  </a:moveTo>
                  <a:lnTo>
                    <a:pt x="231854" y="0"/>
                  </a:lnTo>
                  <a:cubicBezTo>
                    <a:pt x="302789" y="85795"/>
                    <a:pt x="388011" y="171594"/>
                    <a:pt x="449421" y="257389"/>
                  </a:cubicBezTo>
                  <a:cubicBezTo>
                    <a:pt x="379954" y="370682"/>
                    <a:pt x="353348" y="374438"/>
                    <a:pt x="236255" y="411528"/>
                  </a:cubicBezTo>
                  <a:cubicBezTo>
                    <a:pt x="74952" y="380787"/>
                    <a:pt x="27952" y="307180"/>
                    <a:pt x="0" y="247861"/>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89" name="二等辺三角形 4"/>
            <p:cNvSpPr/>
            <p:nvPr/>
          </p:nvSpPr>
          <p:spPr>
            <a:xfrm rot="21082114">
              <a:off x="4385715" y="2782873"/>
              <a:ext cx="449421" cy="411528"/>
            </a:xfrm>
            <a:custGeom>
              <a:avLst/>
              <a:gdLst>
                <a:gd name="connsiteX0" fmla="*/ 0 w 778034"/>
                <a:gd name="connsiteY0" fmla="*/ 276433 h 276433"/>
                <a:gd name="connsiteX1" fmla="*/ 389017 w 778034"/>
                <a:gd name="connsiteY1" fmla="*/ 0 h 276433"/>
                <a:gd name="connsiteX2" fmla="*/ 778034 w 778034"/>
                <a:gd name="connsiteY2" fmla="*/ 276433 h 276433"/>
                <a:gd name="connsiteX3" fmla="*/ 0 w 778034"/>
                <a:gd name="connsiteY3" fmla="*/ 276433 h 276433"/>
                <a:gd name="connsiteX0" fmla="*/ 0 w 573246"/>
                <a:gd name="connsiteY0" fmla="*/ 276433 h 276433"/>
                <a:gd name="connsiteX1" fmla="*/ 389017 w 573246"/>
                <a:gd name="connsiteY1" fmla="*/ 0 h 276433"/>
                <a:gd name="connsiteX2" fmla="*/ 573246 w 573246"/>
                <a:gd name="connsiteY2" fmla="*/ 257386 h 276433"/>
                <a:gd name="connsiteX3" fmla="*/ 0 w 573246"/>
                <a:gd name="connsiteY3" fmla="*/ 276433 h 276433"/>
                <a:gd name="connsiteX0" fmla="*/ 0 w 401796"/>
                <a:gd name="connsiteY0" fmla="*/ 247861 h 257386"/>
                <a:gd name="connsiteX1" fmla="*/ 217567 w 401796"/>
                <a:gd name="connsiteY1" fmla="*/ 0 h 257386"/>
                <a:gd name="connsiteX2" fmla="*/ 401796 w 401796"/>
                <a:gd name="connsiteY2" fmla="*/ 257386 h 257386"/>
                <a:gd name="connsiteX3" fmla="*/ 0 w 401796"/>
                <a:gd name="connsiteY3" fmla="*/ 247861 h 257386"/>
                <a:gd name="connsiteX0" fmla="*/ 0 w 401796"/>
                <a:gd name="connsiteY0" fmla="*/ 247861 h 411532"/>
                <a:gd name="connsiteX1" fmla="*/ 217567 w 401796"/>
                <a:gd name="connsiteY1" fmla="*/ 0 h 411532"/>
                <a:gd name="connsiteX2" fmla="*/ 401796 w 401796"/>
                <a:gd name="connsiteY2" fmla="*/ 257386 h 411532"/>
                <a:gd name="connsiteX3" fmla="*/ 169580 w 401796"/>
                <a:gd name="connsiteY3" fmla="*/ 411528 h 411532"/>
                <a:gd name="connsiteX4" fmla="*/ 0 w 401796"/>
                <a:gd name="connsiteY4" fmla="*/ 247861 h 411532"/>
                <a:gd name="connsiteX0" fmla="*/ 0 w 401796"/>
                <a:gd name="connsiteY0" fmla="*/ 247861 h 412009"/>
                <a:gd name="connsiteX1" fmla="*/ 217567 w 401796"/>
                <a:gd name="connsiteY1" fmla="*/ 0 h 412009"/>
                <a:gd name="connsiteX2" fmla="*/ 401796 w 401796"/>
                <a:gd name="connsiteY2" fmla="*/ 257386 h 412009"/>
                <a:gd name="connsiteX3" fmla="*/ 169580 w 401796"/>
                <a:gd name="connsiteY3" fmla="*/ 411528 h 412009"/>
                <a:gd name="connsiteX4" fmla="*/ 0 w 401796"/>
                <a:gd name="connsiteY4" fmla="*/ 247861 h 412009"/>
                <a:gd name="connsiteX0" fmla="*/ 0 w 401796"/>
                <a:gd name="connsiteY0" fmla="*/ 247861 h 412374"/>
                <a:gd name="connsiteX1" fmla="*/ 217567 w 401796"/>
                <a:gd name="connsiteY1" fmla="*/ 0 h 412374"/>
                <a:gd name="connsiteX2" fmla="*/ 401796 w 401796"/>
                <a:gd name="connsiteY2" fmla="*/ 257386 h 412374"/>
                <a:gd name="connsiteX3" fmla="*/ 169580 w 401796"/>
                <a:gd name="connsiteY3" fmla="*/ 411528 h 412374"/>
                <a:gd name="connsiteX4" fmla="*/ 0 w 401796"/>
                <a:gd name="connsiteY4" fmla="*/ 247861 h 412374"/>
                <a:gd name="connsiteX0" fmla="*/ 0 w 401796"/>
                <a:gd name="connsiteY0" fmla="*/ 247861 h 412374"/>
                <a:gd name="connsiteX1" fmla="*/ 217567 w 401796"/>
                <a:gd name="connsiteY1" fmla="*/ 0 h 412374"/>
                <a:gd name="connsiteX2" fmla="*/ 401796 w 401796"/>
                <a:gd name="connsiteY2" fmla="*/ 257386 h 412374"/>
                <a:gd name="connsiteX3" fmla="*/ 212443 w 401796"/>
                <a:gd name="connsiteY3" fmla="*/ 411528 h 412374"/>
                <a:gd name="connsiteX4" fmla="*/ 0 w 401796"/>
                <a:gd name="connsiteY4" fmla="*/ 247861 h 412374"/>
                <a:gd name="connsiteX0" fmla="*/ 0 w 401796"/>
                <a:gd name="connsiteY0" fmla="*/ 247861 h 412009"/>
                <a:gd name="connsiteX1" fmla="*/ 217567 w 401796"/>
                <a:gd name="connsiteY1" fmla="*/ 0 h 412009"/>
                <a:gd name="connsiteX2" fmla="*/ 401796 w 401796"/>
                <a:gd name="connsiteY2" fmla="*/ 257386 h 412009"/>
                <a:gd name="connsiteX3" fmla="*/ 212443 w 401796"/>
                <a:gd name="connsiteY3" fmla="*/ 411528 h 412009"/>
                <a:gd name="connsiteX4" fmla="*/ 0 w 401796"/>
                <a:gd name="connsiteY4" fmla="*/ 247861 h 412009"/>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16083"/>
                <a:gd name="connsiteY0" fmla="*/ 247861 h 411528"/>
                <a:gd name="connsiteX1" fmla="*/ 231854 w 416083"/>
                <a:gd name="connsiteY1" fmla="*/ 0 h 411528"/>
                <a:gd name="connsiteX2" fmla="*/ 416083 w 416083"/>
                <a:gd name="connsiteY2" fmla="*/ 257386 h 411528"/>
                <a:gd name="connsiteX3" fmla="*/ 236255 w 416083"/>
                <a:gd name="connsiteY3" fmla="*/ 411528 h 411528"/>
                <a:gd name="connsiteX4" fmla="*/ 0 w 416083"/>
                <a:gd name="connsiteY4" fmla="*/ 247861 h 411528"/>
                <a:gd name="connsiteX0" fmla="*/ 0 w 449421"/>
                <a:gd name="connsiteY0" fmla="*/ 247861 h 411528"/>
                <a:gd name="connsiteX1" fmla="*/ 231854 w 449421"/>
                <a:gd name="connsiteY1" fmla="*/ 0 h 411528"/>
                <a:gd name="connsiteX2" fmla="*/ 449421 w 449421"/>
                <a:gd name="connsiteY2" fmla="*/ 257389 h 411528"/>
                <a:gd name="connsiteX3" fmla="*/ 236255 w 449421"/>
                <a:gd name="connsiteY3" fmla="*/ 411528 h 411528"/>
                <a:gd name="connsiteX4" fmla="*/ 0 w 449421"/>
                <a:gd name="connsiteY4" fmla="*/ 247861 h 411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21" h="411528">
                  <a:moveTo>
                    <a:pt x="0" y="247861"/>
                  </a:moveTo>
                  <a:lnTo>
                    <a:pt x="231854" y="0"/>
                  </a:lnTo>
                  <a:cubicBezTo>
                    <a:pt x="302789" y="85795"/>
                    <a:pt x="388011" y="171594"/>
                    <a:pt x="449421" y="257389"/>
                  </a:cubicBezTo>
                  <a:cubicBezTo>
                    <a:pt x="379954" y="370682"/>
                    <a:pt x="353348" y="374438"/>
                    <a:pt x="236255" y="411528"/>
                  </a:cubicBezTo>
                  <a:cubicBezTo>
                    <a:pt x="74952" y="380787"/>
                    <a:pt x="27952" y="307180"/>
                    <a:pt x="0" y="247861"/>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90" name="二等辺三角形 4"/>
            <p:cNvSpPr/>
            <p:nvPr/>
          </p:nvSpPr>
          <p:spPr>
            <a:xfrm rot="21006764">
              <a:off x="8780943" y="3177831"/>
              <a:ext cx="449421" cy="411528"/>
            </a:xfrm>
            <a:custGeom>
              <a:avLst/>
              <a:gdLst>
                <a:gd name="connsiteX0" fmla="*/ 0 w 778034"/>
                <a:gd name="connsiteY0" fmla="*/ 276433 h 276433"/>
                <a:gd name="connsiteX1" fmla="*/ 389017 w 778034"/>
                <a:gd name="connsiteY1" fmla="*/ 0 h 276433"/>
                <a:gd name="connsiteX2" fmla="*/ 778034 w 778034"/>
                <a:gd name="connsiteY2" fmla="*/ 276433 h 276433"/>
                <a:gd name="connsiteX3" fmla="*/ 0 w 778034"/>
                <a:gd name="connsiteY3" fmla="*/ 276433 h 276433"/>
                <a:gd name="connsiteX0" fmla="*/ 0 w 573246"/>
                <a:gd name="connsiteY0" fmla="*/ 276433 h 276433"/>
                <a:gd name="connsiteX1" fmla="*/ 389017 w 573246"/>
                <a:gd name="connsiteY1" fmla="*/ 0 h 276433"/>
                <a:gd name="connsiteX2" fmla="*/ 573246 w 573246"/>
                <a:gd name="connsiteY2" fmla="*/ 257386 h 276433"/>
                <a:gd name="connsiteX3" fmla="*/ 0 w 573246"/>
                <a:gd name="connsiteY3" fmla="*/ 276433 h 276433"/>
                <a:gd name="connsiteX0" fmla="*/ 0 w 401796"/>
                <a:gd name="connsiteY0" fmla="*/ 247861 h 257386"/>
                <a:gd name="connsiteX1" fmla="*/ 217567 w 401796"/>
                <a:gd name="connsiteY1" fmla="*/ 0 h 257386"/>
                <a:gd name="connsiteX2" fmla="*/ 401796 w 401796"/>
                <a:gd name="connsiteY2" fmla="*/ 257386 h 257386"/>
                <a:gd name="connsiteX3" fmla="*/ 0 w 401796"/>
                <a:gd name="connsiteY3" fmla="*/ 247861 h 257386"/>
                <a:gd name="connsiteX0" fmla="*/ 0 w 401796"/>
                <a:gd name="connsiteY0" fmla="*/ 247861 h 411532"/>
                <a:gd name="connsiteX1" fmla="*/ 217567 w 401796"/>
                <a:gd name="connsiteY1" fmla="*/ 0 h 411532"/>
                <a:gd name="connsiteX2" fmla="*/ 401796 w 401796"/>
                <a:gd name="connsiteY2" fmla="*/ 257386 h 411532"/>
                <a:gd name="connsiteX3" fmla="*/ 169580 w 401796"/>
                <a:gd name="connsiteY3" fmla="*/ 411528 h 411532"/>
                <a:gd name="connsiteX4" fmla="*/ 0 w 401796"/>
                <a:gd name="connsiteY4" fmla="*/ 247861 h 411532"/>
                <a:gd name="connsiteX0" fmla="*/ 0 w 401796"/>
                <a:gd name="connsiteY0" fmla="*/ 247861 h 412009"/>
                <a:gd name="connsiteX1" fmla="*/ 217567 w 401796"/>
                <a:gd name="connsiteY1" fmla="*/ 0 h 412009"/>
                <a:gd name="connsiteX2" fmla="*/ 401796 w 401796"/>
                <a:gd name="connsiteY2" fmla="*/ 257386 h 412009"/>
                <a:gd name="connsiteX3" fmla="*/ 169580 w 401796"/>
                <a:gd name="connsiteY3" fmla="*/ 411528 h 412009"/>
                <a:gd name="connsiteX4" fmla="*/ 0 w 401796"/>
                <a:gd name="connsiteY4" fmla="*/ 247861 h 412009"/>
                <a:gd name="connsiteX0" fmla="*/ 0 w 401796"/>
                <a:gd name="connsiteY0" fmla="*/ 247861 h 412374"/>
                <a:gd name="connsiteX1" fmla="*/ 217567 w 401796"/>
                <a:gd name="connsiteY1" fmla="*/ 0 h 412374"/>
                <a:gd name="connsiteX2" fmla="*/ 401796 w 401796"/>
                <a:gd name="connsiteY2" fmla="*/ 257386 h 412374"/>
                <a:gd name="connsiteX3" fmla="*/ 169580 w 401796"/>
                <a:gd name="connsiteY3" fmla="*/ 411528 h 412374"/>
                <a:gd name="connsiteX4" fmla="*/ 0 w 401796"/>
                <a:gd name="connsiteY4" fmla="*/ 247861 h 412374"/>
                <a:gd name="connsiteX0" fmla="*/ 0 w 401796"/>
                <a:gd name="connsiteY0" fmla="*/ 247861 h 412374"/>
                <a:gd name="connsiteX1" fmla="*/ 217567 w 401796"/>
                <a:gd name="connsiteY1" fmla="*/ 0 h 412374"/>
                <a:gd name="connsiteX2" fmla="*/ 401796 w 401796"/>
                <a:gd name="connsiteY2" fmla="*/ 257386 h 412374"/>
                <a:gd name="connsiteX3" fmla="*/ 212443 w 401796"/>
                <a:gd name="connsiteY3" fmla="*/ 411528 h 412374"/>
                <a:gd name="connsiteX4" fmla="*/ 0 w 401796"/>
                <a:gd name="connsiteY4" fmla="*/ 247861 h 412374"/>
                <a:gd name="connsiteX0" fmla="*/ 0 w 401796"/>
                <a:gd name="connsiteY0" fmla="*/ 247861 h 412009"/>
                <a:gd name="connsiteX1" fmla="*/ 217567 w 401796"/>
                <a:gd name="connsiteY1" fmla="*/ 0 h 412009"/>
                <a:gd name="connsiteX2" fmla="*/ 401796 w 401796"/>
                <a:gd name="connsiteY2" fmla="*/ 257386 h 412009"/>
                <a:gd name="connsiteX3" fmla="*/ 212443 w 401796"/>
                <a:gd name="connsiteY3" fmla="*/ 411528 h 412009"/>
                <a:gd name="connsiteX4" fmla="*/ 0 w 401796"/>
                <a:gd name="connsiteY4" fmla="*/ 247861 h 412009"/>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16083"/>
                <a:gd name="connsiteY0" fmla="*/ 247861 h 411528"/>
                <a:gd name="connsiteX1" fmla="*/ 231854 w 416083"/>
                <a:gd name="connsiteY1" fmla="*/ 0 h 411528"/>
                <a:gd name="connsiteX2" fmla="*/ 416083 w 416083"/>
                <a:gd name="connsiteY2" fmla="*/ 257386 h 411528"/>
                <a:gd name="connsiteX3" fmla="*/ 236255 w 416083"/>
                <a:gd name="connsiteY3" fmla="*/ 411528 h 411528"/>
                <a:gd name="connsiteX4" fmla="*/ 0 w 416083"/>
                <a:gd name="connsiteY4" fmla="*/ 247861 h 411528"/>
                <a:gd name="connsiteX0" fmla="*/ 0 w 449421"/>
                <a:gd name="connsiteY0" fmla="*/ 247861 h 411528"/>
                <a:gd name="connsiteX1" fmla="*/ 231854 w 449421"/>
                <a:gd name="connsiteY1" fmla="*/ 0 h 411528"/>
                <a:gd name="connsiteX2" fmla="*/ 449421 w 449421"/>
                <a:gd name="connsiteY2" fmla="*/ 257389 h 411528"/>
                <a:gd name="connsiteX3" fmla="*/ 236255 w 449421"/>
                <a:gd name="connsiteY3" fmla="*/ 411528 h 411528"/>
                <a:gd name="connsiteX4" fmla="*/ 0 w 449421"/>
                <a:gd name="connsiteY4" fmla="*/ 247861 h 411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21" h="411528">
                  <a:moveTo>
                    <a:pt x="0" y="247861"/>
                  </a:moveTo>
                  <a:lnTo>
                    <a:pt x="231854" y="0"/>
                  </a:lnTo>
                  <a:cubicBezTo>
                    <a:pt x="302789" y="85795"/>
                    <a:pt x="388011" y="171594"/>
                    <a:pt x="449421" y="257389"/>
                  </a:cubicBezTo>
                  <a:cubicBezTo>
                    <a:pt x="379954" y="370682"/>
                    <a:pt x="353348" y="374438"/>
                    <a:pt x="236255" y="411528"/>
                  </a:cubicBezTo>
                  <a:cubicBezTo>
                    <a:pt x="74952" y="380787"/>
                    <a:pt x="27952" y="307180"/>
                    <a:pt x="0" y="247861"/>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91" name="二等辺三角形 4"/>
            <p:cNvSpPr/>
            <p:nvPr/>
          </p:nvSpPr>
          <p:spPr>
            <a:xfrm rot="4015752">
              <a:off x="8923756" y="3847519"/>
              <a:ext cx="449421" cy="411528"/>
            </a:xfrm>
            <a:custGeom>
              <a:avLst/>
              <a:gdLst>
                <a:gd name="connsiteX0" fmla="*/ 0 w 778034"/>
                <a:gd name="connsiteY0" fmla="*/ 276433 h 276433"/>
                <a:gd name="connsiteX1" fmla="*/ 389017 w 778034"/>
                <a:gd name="connsiteY1" fmla="*/ 0 h 276433"/>
                <a:gd name="connsiteX2" fmla="*/ 778034 w 778034"/>
                <a:gd name="connsiteY2" fmla="*/ 276433 h 276433"/>
                <a:gd name="connsiteX3" fmla="*/ 0 w 778034"/>
                <a:gd name="connsiteY3" fmla="*/ 276433 h 276433"/>
                <a:gd name="connsiteX0" fmla="*/ 0 w 573246"/>
                <a:gd name="connsiteY0" fmla="*/ 276433 h 276433"/>
                <a:gd name="connsiteX1" fmla="*/ 389017 w 573246"/>
                <a:gd name="connsiteY1" fmla="*/ 0 h 276433"/>
                <a:gd name="connsiteX2" fmla="*/ 573246 w 573246"/>
                <a:gd name="connsiteY2" fmla="*/ 257386 h 276433"/>
                <a:gd name="connsiteX3" fmla="*/ 0 w 573246"/>
                <a:gd name="connsiteY3" fmla="*/ 276433 h 276433"/>
                <a:gd name="connsiteX0" fmla="*/ 0 w 401796"/>
                <a:gd name="connsiteY0" fmla="*/ 247861 h 257386"/>
                <a:gd name="connsiteX1" fmla="*/ 217567 w 401796"/>
                <a:gd name="connsiteY1" fmla="*/ 0 h 257386"/>
                <a:gd name="connsiteX2" fmla="*/ 401796 w 401796"/>
                <a:gd name="connsiteY2" fmla="*/ 257386 h 257386"/>
                <a:gd name="connsiteX3" fmla="*/ 0 w 401796"/>
                <a:gd name="connsiteY3" fmla="*/ 247861 h 257386"/>
                <a:gd name="connsiteX0" fmla="*/ 0 w 401796"/>
                <a:gd name="connsiteY0" fmla="*/ 247861 h 411532"/>
                <a:gd name="connsiteX1" fmla="*/ 217567 w 401796"/>
                <a:gd name="connsiteY1" fmla="*/ 0 h 411532"/>
                <a:gd name="connsiteX2" fmla="*/ 401796 w 401796"/>
                <a:gd name="connsiteY2" fmla="*/ 257386 h 411532"/>
                <a:gd name="connsiteX3" fmla="*/ 169580 w 401796"/>
                <a:gd name="connsiteY3" fmla="*/ 411528 h 411532"/>
                <a:gd name="connsiteX4" fmla="*/ 0 w 401796"/>
                <a:gd name="connsiteY4" fmla="*/ 247861 h 411532"/>
                <a:gd name="connsiteX0" fmla="*/ 0 w 401796"/>
                <a:gd name="connsiteY0" fmla="*/ 247861 h 412009"/>
                <a:gd name="connsiteX1" fmla="*/ 217567 w 401796"/>
                <a:gd name="connsiteY1" fmla="*/ 0 h 412009"/>
                <a:gd name="connsiteX2" fmla="*/ 401796 w 401796"/>
                <a:gd name="connsiteY2" fmla="*/ 257386 h 412009"/>
                <a:gd name="connsiteX3" fmla="*/ 169580 w 401796"/>
                <a:gd name="connsiteY3" fmla="*/ 411528 h 412009"/>
                <a:gd name="connsiteX4" fmla="*/ 0 w 401796"/>
                <a:gd name="connsiteY4" fmla="*/ 247861 h 412009"/>
                <a:gd name="connsiteX0" fmla="*/ 0 w 401796"/>
                <a:gd name="connsiteY0" fmla="*/ 247861 h 412374"/>
                <a:gd name="connsiteX1" fmla="*/ 217567 w 401796"/>
                <a:gd name="connsiteY1" fmla="*/ 0 h 412374"/>
                <a:gd name="connsiteX2" fmla="*/ 401796 w 401796"/>
                <a:gd name="connsiteY2" fmla="*/ 257386 h 412374"/>
                <a:gd name="connsiteX3" fmla="*/ 169580 w 401796"/>
                <a:gd name="connsiteY3" fmla="*/ 411528 h 412374"/>
                <a:gd name="connsiteX4" fmla="*/ 0 w 401796"/>
                <a:gd name="connsiteY4" fmla="*/ 247861 h 412374"/>
                <a:gd name="connsiteX0" fmla="*/ 0 w 401796"/>
                <a:gd name="connsiteY0" fmla="*/ 247861 h 412374"/>
                <a:gd name="connsiteX1" fmla="*/ 217567 w 401796"/>
                <a:gd name="connsiteY1" fmla="*/ 0 h 412374"/>
                <a:gd name="connsiteX2" fmla="*/ 401796 w 401796"/>
                <a:gd name="connsiteY2" fmla="*/ 257386 h 412374"/>
                <a:gd name="connsiteX3" fmla="*/ 212443 w 401796"/>
                <a:gd name="connsiteY3" fmla="*/ 411528 h 412374"/>
                <a:gd name="connsiteX4" fmla="*/ 0 w 401796"/>
                <a:gd name="connsiteY4" fmla="*/ 247861 h 412374"/>
                <a:gd name="connsiteX0" fmla="*/ 0 w 401796"/>
                <a:gd name="connsiteY0" fmla="*/ 247861 h 412009"/>
                <a:gd name="connsiteX1" fmla="*/ 217567 w 401796"/>
                <a:gd name="connsiteY1" fmla="*/ 0 h 412009"/>
                <a:gd name="connsiteX2" fmla="*/ 401796 w 401796"/>
                <a:gd name="connsiteY2" fmla="*/ 257386 h 412009"/>
                <a:gd name="connsiteX3" fmla="*/ 212443 w 401796"/>
                <a:gd name="connsiteY3" fmla="*/ 411528 h 412009"/>
                <a:gd name="connsiteX4" fmla="*/ 0 w 401796"/>
                <a:gd name="connsiteY4" fmla="*/ 247861 h 412009"/>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12443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01796"/>
                <a:gd name="connsiteY0" fmla="*/ 247861 h 411528"/>
                <a:gd name="connsiteX1" fmla="*/ 217567 w 401796"/>
                <a:gd name="connsiteY1" fmla="*/ 0 h 411528"/>
                <a:gd name="connsiteX2" fmla="*/ 401796 w 401796"/>
                <a:gd name="connsiteY2" fmla="*/ 257386 h 411528"/>
                <a:gd name="connsiteX3" fmla="*/ 221968 w 401796"/>
                <a:gd name="connsiteY3" fmla="*/ 411528 h 411528"/>
                <a:gd name="connsiteX4" fmla="*/ 0 w 401796"/>
                <a:gd name="connsiteY4" fmla="*/ 247861 h 411528"/>
                <a:gd name="connsiteX0" fmla="*/ 0 w 416083"/>
                <a:gd name="connsiteY0" fmla="*/ 247861 h 411528"/>
                <a:gd name="connsiteX1" fmla="*/ 231854 w 416083"/>
                <a:gd name="connsiteY1" fmla="*/ 0 h 411528"/>
                <a:gd name="connsiteX2" fmla="*/ 416083 w 416083"/>
                <a:gd name="connsiteY2" fmla="*/ 257386 h 411528"/>
                <a:gd name="connsiteX3" fmla="*/ 236255 w 416083"/>
                <a:gd name="connsiteY3" fmla="*/ 411528 h 411528"/>
                <a:gd name="connsiteX4" fmla="*/ 0 w 416083"/>
                <a:gd name="connsiteY4" fmla="*/ 247861 h 411528"/>
                <a:gd name="connsiteX0" fmla="*/ 0 w 449421"/>
                <a:gd name="connsiteY0" fmla="*/ 247861 h 411528"/>
                <a:gd name="connsiteX1" fmla="*/ 231854 w 449421"/>
                <a:gd name="connsiteY1" fmla="*/ 0 h 411528"/>
                <a:gd name="connsiteX2" fmla="*/ 449421 w 449421"/>
                <a:gd name="connsiteY2" fmla="*/ 257389 h 411528"/>
                <a:gd name="connsiteX3" fmla="*/ 236255 w 449421"/>
                <a:gd name="connsiteY3" fmla="*/ 411528 h 411528"/>
                <a:gd name="connsiteX4" fmla="*/ 0 w 449421"/>
                <a:gd name="connsiteY4" fmla="*/ 247861 h 411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421" h="411528">
                  <a:moveTo>
                    <a:pt x="0" y="247861"/>
                  </a:moveTo>
                  <a:lnTo>
                    <a:pt x="231854" y="0"/>
                  </a:lnTo>
                  <a:cubicBezTo>
                    <a:pt x="302789" y="85795"/>
                    <a:pt x="388011" y="171594"/>
                    <a:pt x="449421" y="257389"/>
                  </a:cubicBezTo>
                  <a:cubicBezTo>
                    <a:pt x="379954" y="370682"/>
                    <a:pt x="353348" y="374438"/>
                    <a:pt x="236255" y="411528"/>
                  </a:cubicBezTo>
                  <a:cubicBezTo>
                    <a:pt x="74952" y="380787"/>
                    <a:pt x="27952" y="307180"/>
                    <a:pt x="0" y="247861"/>
                  </a:cubicBezTo>
                  <a:close/>
                </a:path>
              </a:pathLst>
            </a:cu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8" name="正方形/長方形 7"/>
            <p:cNvSpPr/>
            <p:nvPr/>
          </p:nvSpPr>
          <p:spPr>
            <a:xfrm>
              <a:off x="10071035" y="1476807"/>
              <a:ext cx="435544" cy="4663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92" name="正方形/長方形 191"/>
            <p:cNvSpPr/>
            <p:nvPr/>
          </p:nvSpPr>
          <p:spPr>
            <a:xfrm>
              <a:off x="10063409" y="1704975"/>
              <a:ext cx="435544" cy="44357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9" name="右矢印 8"/>
          <p:cNvSpPr/>
          <p:nvPr/>
        </p:nvSpPr>
        <p:spPr>
          <a:xfrm rot="1616579">
            <a:off x="4076554" y="1421862"/>
            <a:ext cx="990600" cy="240941"/>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3" name="右矢印 192"/>
          <p:cNvSpPr/>
          <p:nvPr/>
        </p:nvSpPr>
        <p:spPr>
          <a:xfrm rot="4490159">
            <a:off x="2280610" y="3522257"/>
            <a:ext cx="4312188" cy="239845"/>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7" name="右矢印 196"/>
          <p:cNvSpPr/>
          <p:nvPr/>
        </p:nvSpPr>
        <p:spPr>
          <a:xfrm rot="2454884">
            <a:off x="4397198" y="2880974"/>
            <a:ext cx="6257600" cy="327229"/>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4" name="右矢印 193"/>
          <p:cNvSpPr/>
          <p:nvPr/>
        </p:nvSpPr>
        <p:spPr>
          <a:xfrm rot="3280749">
            <a:off x="5055964" y="2140260"/>
            <a:ext cx="2714073" cy="254649"/>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4">
            <a:extLst>
              <a:ext uri="{BEBA8EAE-BF5A-486C-A8C5-ECC9F3942E4B}">
                <a14:imgProps xmlns:a14="http://schemas.microsoft.com/office/drawing/2010/main">
                  <a14:imgLayer r:embed="rId5">
                    <a14:imgEffect>
                      <a14:backgroundRemoval t="391" b="12891" l="6042" r="13333"/>
                    </a14:imgEffect>
                  </a14:imgLayer>
                </a14:imgProps>
              </a:ext>
              <a:ext uri="{28A0092B-C50C-407E-A947-70E740481C1C}">
                <a14:useLocalDpi xmlns:a14="http://schemas.microsoft.com/office/drawing/2010/main" val="0"/>
              </a:ext>
            </a:extLst>
          </a:blip>
          <a:stretch>
            <a:fillRect/>
          </a:stretch>
        </p:blipFill>
        <p:spPr>
          <a:xfrm>
            <a:off x="7707180" y="5671535"/>
            <a:ext cx="4572000" cy="2438400"/>
          </a:xfrm>
          <a:prstGeom prst="rect">
            <a:avLst/>
          </a:prstGeom>
        </p:spPr>
      </p:pic>
      <p:sp>
        <p:nvSpPr>
          <p:cNvPr id="195" name="右矢印 194"/>
          <p:cNvSpPr/>
          <p:nvPr/>
        </p:nvSpPr>
        <p:spPr>
          <a:xfrm rot="3031575">
            <a:off x="4778824" y="2430196"/>
            <a:ext cx="4403070" cy="315683"/>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6" name="右矢印 195"/>
          <p:cNvSpPr/>
          <p:nvPr/>
        </p:nvSpPr>
        <p:spPr>
          <a:xfrm rot="1133380">
            <a:off x="6008075" y="1053673"/>
            <a:ext cx="3904406" cy="408976"/>
          </a:xfrm>
          <a:prstGeom prst="right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p:nvSpPr>
        <p:spPr>
          <a:xfrm>
            <a:off x="1961287" y="491067"/>
            <a:ext cx="2499190" cy="6340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2015549" y="589879"/>
            <a:ext cx="3860212" cy="461665"/>
          </a:xfrm>
          <a:prstGeom prst="rect">
            <a:avLst/>
          </a:prstGeom>
          <a:noFill/>
        </p:spPr>
        <p:txBody>
          <a:bodyPr wrap="square" rtlCol="0">
            <a:spAutoFit/>
          </a:bodyPr>
          <a:lstStyle/>
          <a:p>
            <a:r>
              <a:rPr kumimoji="1" lang="ja-JP" altLang="en-US" sz="2400" dirty="0" smtClean="0"/>
              <a:t>鍵</a:t>
            </a:r>
            <a:r>
              <a:rPr kumimoji="1" lang="ja-JP" altLang="en-US" sz="2400" dirty="0" smtClean="0"/>
              <a:t>が入っている</a:t>
            </a:r>
            <a:endParaRPr kumimoji="1" lang="ja-JP" altLang="en-US" sz="2400" dirty="0"/>
          </a:p>
        </p:txBody>
      </p:sp>
      <p:sp>
        <p:nvSpPr>
          <p:cNvPr id="198" name="右矢印 197"/>
          <p:cNvSpPr/>
          <p:nvPr/>
        </p:nvSpPr>
        <p:spPr>
          <a:xfrm rot="9722529">
            <a:off x="6706655" y="971756"/>
            <a:ext cx="1584017" cy="310379"/>
          </a:xfrm>
          <a:prstGeom prst="rightArrow">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99" name="正方形/長方形 198"/>
          <p:cNvSpPr/>
          <p:nvPr/>
        </p:nvSpPr>
        <p:spPr>
          <a:xfrm>
            <a:off x="8322381" y="319553"/>
            <a:ext cx="2446176" cy="6404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8362146" y="414006"/>
            <a:ext cx="3209523" cy="461665"/>
          </a:xfrm>
          <a:prstGeom prst="rect">
            <a:avLst/>
          </a:prstGeom>
          <a:noFill/>
        </p:spPr>
        <p:txBody>
          <a:bodyPr wrap="square" rtlCol="0">
            <a:spAutoFit/>
          </a:bodyPr>
          <a:lstStyle/>
          <a:p>
            <a:r>
              <a:rPr kumimoji="1" lang="ja-JP" altLang="en-US" sz="2400" dirty="0" smtClean="0"/>
              <a:t>鍵のかかった扉</a:t>
            </a:r>
            <a:endParaRPr kumimoji="1" lang="ja-JP" altLang="en-US" sz="2400" dirty="0"/>
          </a:p>
        </p:txBody>
      </p:sp>
      <p:sp>
        <p:nvSpPr>
          <p:cNvPr id="3" name="右矢印 2"/>
          <p:cNvSpPr/>
          <p:nvPr/>
        </p:nvSpPr>
        <p:spPr>
          <a:xfrm>
            <a:off x="3951489" y="2475614"/>
            <a:ext cx="2060124" cy="25642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08" name="右矢印 107"/>
          <p:cNvSpPr/>
          <p:nvPr/>
        </p:nvSpPr>
        <p:spPr>
          <a:xfrm rot="2212349">
            <a:off x="3628519" y="3799591"/>
            <a:ext cx="2672914" cy="296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09" name="右矢印 108"/>
          <p:cNvSpPr/>
          <p:nvPr/>
        </p:nvSpPr>
        <p:spPr>
          <a:xfrm>
            <a:off x="3658246" y="2843390"/>
            <a:ext cx="6518880" cy="296627"/>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10" name="右矢印 109"/>
          <p:cNvSpPr/>
          <p:nvPr/>
        </p:nvSpPr>
        <p:spPr>
          <a:xfrm rot="529374">
            <a:off x="3550950" y="3157558"/>
            <a:ext cx="7186712" cy="34454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11" name="正方形/長方形 110"/>
          <p:cNvSpPr/>
          <p:nvPr/>
        </p:nvSpPr>
        <p:spPr>
          <a:xfrm>
            <a:off x="67733" y="2365483"/>
            <a:ext cx="3404613" cy="1016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211668" y="2458192"/>
            <a:ext cx="3256860" cy="830997"/>
          </a:xfrm>
          <a:prstGeom prst="rect">
            <a:avLst/>
          </a:prstGeom>
          <a:noFill/>
        </p:spPr>
        <p:txBody>
          <a:bodyPr wrap="square" rtlCol="0">
            <a:spAutoFit/>
          </a:bodyPr>
          <a:lstStyle/>
          <a:p>
            <a:r>
              <a:rPr kumimoji="1" lang="ja-JP" altLang="en-US" sz="2400" dirty="0" smtClean="0"/>
              <a:t>幽霊に見つかる（視野に入る）と襲われる</a:t>
            </a:r>
            <a:endParaRPr kumimoji="1" lang="ja-JP" altLang="en-US" sz="2400" dirty="0"/>
          </a:p>
        </p:txBody>
      </p:sp>
      <p:sp>
        <p:nvSpPr>
          <p:cNvPr id="112" name="正方形/長方形 111"/>
          <p:cNvSpPr/>
          <p:nvPr/>
        </p:nvSpPr>
        <p:spPr>
          <a:xfrm>
            <a:off x="2035261" y="4503726"/>
            <a:ext cx="1901563" cy="5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テキスト ボックス 14"/>
          <p:cNvSpPr txBox="1"/>
          <p:nvPr/>
        </p:nvSpPr>
        <p:spPr>
          <a:xfrm>
            <a:off x="2167795" y="4571703"/>
            <a:ext cx="1722306" cy="461665"/>
          </a:xfrm>
          <a:prstGeom prst="rect">
            <a:avLst/>
          </a:prstGeom>
          <a:noFill/>
        </p:spPr>
        <p:txBody>
          <a:bodyPr wrap="square" rtlCol="0">
            <a:spAutoFit/>
          </a:bodyPr>
          <a:lstStyle/>
          <a:p>
            <a:r>
              <a:rPr kumimoji="1" lang="ja-JP" altLang="en-US" sz="2400" dirty="0" smtClean="0"/>
              <a:t>プレイヤー</a:t>
            </a:r>
            <a:endParaRPr kumimoji="1" lang="ja-JP" altLang="en-US" sz="2400" dirty="0"/>
          </a:p>
        </p:txBody>
      </p:sp>
      <p:sp>
        <p:nvSpPr>
          <p:cNvPr id="16" name="右矢印 15"/>
          <p:cNvSpPr/>
          <p:nvPr/>
        </p:nvSpPr>
        <p:spPr>
          <a:xfrm rot="927761">
            <a:off x="3943002" y="5062105"/>
            <a:ext cx="4053040" cy="378882"/>
          </a:xfrm>
          <a:prstGeom prst="rightArrow">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右矢印 16"/>
          <p:cNvSpPr/>
          <p:nvPr/>
        </p:nvSpPr>
        <p:spPr>
          <a:xfrm rot="19124948">
            <a:off x="9299021" y="5540294"/>
            <a:ext cx="2290582" cy="28212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14" name="正方形/長方形 113"/>
          <p:cNvSpPr/>
          <p:nvPr/>
        </p:nvSpPr>
        <p:spPr>
          <a:xfrm>
            <a:off x="7894522" y="6208988"/>
            <a:ext cx="1535052" cy="597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テキスト ボックス 17"/>
          <p:cNvSpPr txBox="1"/>
          <p:nvPr/>
        </p:nvSpPr>
        <p:spPr>
          <a:xfrm>
            <a:off x="7976088" y="6292978"/>
            <a:ext cx="2680267" cy="461665"/>
          </a:xfrm>
          <a:prstGeom prst="rect">
            <a:avLst/>
          </a:prstGeom>
          <a:noFill/>
        </p:spPr>
        <p:txBody>
          <a:bodyPr wrap="square" rtlCol="0">
            <a:spAutoFit/>
          </a:bodyPr>
          <a:lstStyle/>
          <a:p>
            <a:r>
              <a:rPr kumimoji="1" lang="ja-JP" altLang="en-US" sz="2400" dirty="0" smtClean="0"/>
              <a:t>制限時間</a:t>
            </a:r>
            <a:endParaRPr kumimoji="1" lang="ja-JP" altLang="en-US" sz="2400" dirty="0"/>
          </a:p>
        </p:txBody>
      </p:sp>
    </p:spTree>
    <p:extLst>
      <p:ext uri="{BB962C8B-B14F-4D97-AF65-F5344CB8AC3E}">
        <p14:creationId xmlns:p14="http://schemas.microsoft.com/office/powerpoint/2010/main" val="936237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4211"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a:xfrm>
            <a:off x="791094" y="98776"/>
            <a:ext cx="10515600" cy="1325563"/>
          </a:xfrm>
        </p:spPr>
        <p:txBody>
          <a:bodyPr>
            <a:normAutofit/>
          </a:bodyPr>
          <a:lstStyle/>
          <a:p>
            <a:pPr algn="ctr"/>
            <a:r>
              <a:rPr kumimoji="1" lang="ja-JP" altLang="en-US" sz="7200" dirty="0" smtClean="0">
                <a:solidFill>
                  <a:schemeClr val="bg1"/>
                </a:solidFill>
              </a:rPr>
              <a:t>クリアの手順</a:t>
            </a:r>
            <a:endParaRPr kumimoji="1" lang="ja-JP" altLang="en-US" sz="7200" dirty="0">
              <a:solidFill>
                <a:schemeClr val="bg1"/>
              </a:solidFill>
            </a:endParaRPr>
          </a:p>
        </p:txBody>
      </p:sp>
      <p:sp>
        <p:nvSpPr>
          <p:cNvPr id="5" name="正方形/長方形 4"/>
          <p:cNvSpPr/>
          <p:nvPr/>
        </p:nvSpPr>
        <p:spPr>
          <a:xfrm>
            <a:off x="199504" y="1377832"/>
            <a:ext cx="11912139" cy="22120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342207" y="1482871"/>
            <a:ext cx="11413374" cy="830997"/>
          </a:xfrm>
          <a:prstGeom prst="rect">
            <a:avLst/>
          </a:prstGeom>
          <a:noFill/>
        </p:spPr>
        <p:txBody>
          <a:bodyPr wrap="square" rtlCol="0">
            <a:spAutoFit/>
          </a:bodyPr>
          <a:lstStyle/>
          <a:p>
            <a:pPr algn="ctr"/>
            <a:r>
              <a:rPr kumimoji="1" lang="ja-JP" altLang="en-US" sz="4800" dirty="0" smtClean="0">
                <a:ln>
                  <a:solidFill>
                    <a:sysClr val="windowText" lastClr="000000"/>
                  </a:solidFill>
                </a:ln>
                <a:solidFill>
                  <a:srgbClr val="FF0000"/>
                </a:solidFill>
              </a:rPr>
              <a:t>１、鍵</a:t>
            </a:r>
            <a:r>
              <a:rPr kumimoji="1" lang="ja-JP" altLang="en-US" sz="4800" dirty="0" smtClean="0">
                <a:ln>
                  <a:solidFill>
                    <a:sysClr val="windowText" lastClr="000000"/>
                  </a:solidFill>
                </a:ln>
                <a:solidFill>
                  <a:srgbClr val="FF0000"/>
                </a:solidFill>
              </a:rPr>
              <a:t>を集める</a:t>
            </a:r>
            <a:endParaRPr kumimoji="1" lang="ja-JP" altLang="en-US" sz="4800" dirty="0">
              <a:ln>
                <a:solidFill>
                  <a:sysClr val="windowText" lastClr="000000"/>
                </a:solidFill>
              </a:ln>
              <a:solidFill>
                <a:srgbClr val="FF0000"/>
              </a:solidFill>
            </a:endParaRPr>
          </a:p>
        </p:txBody>
      </p:sp>
      <p:sp>
        <p:nvSpPr>
          <p:cNvPr id="10" name="テキスト ボックス 9"/>
          <p:cNvSpPr txBox="1"/>
          <p:nvPr/>
        </p:nvSpPr>
        <p:spPr>
          <a:xfrm>
            <a:off x="1326495" y="2540900"/>
            <a:ext cx="11798529" cy="646331"/>
          </a:xfrm>
          <a:prstGeom prst="rect">
            <a:avLst/>
          </a:prstGeom>
          <a:noFill/>
        </p:spPr>
        <p:txBody>
          <a:bodyPr wrap="square" rtlCol="0">
            <a:spAutoFit/>
          </a:bodyPr>
          <a:lstStyle/>
          <a:p>
            <a:r>
              <a:rPr lang="ja-JP" altLang="en-US" sz="3600" dirty="0"/>
              <a:t>箱</a:t>
            </a:r>
            <a:r>
              <a:rPr lang="ja-JP" altLang="en-US" sz="3600" dirty="0" smtClean="0"/>
              <a:t>などのオブジェクトを調べて鍵</a:t>
            </a:r>
            <a:r>
              <a:rPr lang="ja-JP" altLang="en-US" sz="3600" dirty="0" smtClean="0"/>
              <a:t>を集めよう</a:t>
            </a:r>
            <a:endParaRPr kumimoji="1" lang="ja-JP" altLang="en-US" sz="3600" dirty="0"/>
          </a:p>
        </p:txBody>
      </p:sp>
      <p:sp>
        <p:nvSpPr>
          <p:cNvPr id="11" name="正方形/長方形 10"/>
          <p:cNvSpPr/>
          <p:nvPr/>
        </p:nvSpPr>
        <p:spPr>
          <a:xfrm>
            <a:off x="199504" y="3860800"/>
            <a:ext cx="11912139" cy="26138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629609" y="3965239"/>
            <a:ext cx="11413374" cy="830997"/>
          </a:xfrm>
          <a:prstGeom prst="rect">
            <a:avLst/>
          </a:prstGeom>
          <a:noFill/>
        </p:spPr>
        <p:txBody>
          <a:bodyPr wrap="square" rtlCol="0">
            <a:spAutoFit/>
          </a:bodyPr>
          <a:lstStyle/>
          <a:p>
            <a:pPr algn="ctr"/>
            <a:r>
              <a:rPr kumimoji="1" lang="ja-JP" altLang="en-US" sz="4800" dirty="0" smtClean="0">
                <a:ln>
                  <a:solidFill>
                    <a:sysClr val="windowText" lastClr="000000"/>
                  </a:solidFill>
                </a:ln>
                <a:solidFill>
                  <a:srgbClr val="FF0000"/>
                </a:solidFill>
              </a:rPr>
              <a:t>２、鍵がかかった扉に行く</a:t>
            </a:r>
            <a:endParaRPr kumimoji="1" lang="ja-JP" altLang="en-US" sz="4800" dirty="0">
              <a:ln>
                <a:solidFill>
                  <a:sysClr val="windowText" lastClr="000000"/>
                </a:solidFill>
              </a:ln>
              <a:solidFill>
                <a:srgbClr val="FF0000"/>
              </a:solidFill>
            </a:endParaRPr>
          </a:p>
        </p:txBody>
      </p:sp>
      <p:sp>
        <p:nvSpPr>
          <p:cNvPr id="3" name="テキスト ボックス 2"/>
          <p:cNvSpPr txBox="1"/>
          <p:nvPr/>
        </p:nvSpPr>
        <p:spPr>
          <a:xfrm>
            <a:off x="1627753" y="4900675"/>
            <a:ext cx="9055639" cy="1200329"/>
          </a:xfrm>
          <a:prstGeom prst="rect">
            <a:avLst/>
          </a:prstGeom>
          <a:noFill/>
        </p:spPr>
        <p:txBody>
          <a:bodyPr wrap="square" rtlCol="0">
            <a:spAutoFit/>
          </a:bodyPr>
          <a:lstStyle/>
          <a:p>
            <a:r>
              <a:rPr kumimoji="1" lang="ja-JP" altLang="en-US" sz="3600" dirty="0" smtClean="0"/>
              <a:t>鍵</a:t>
            </a:r>
            <a:r>
              <a:rPr kumimoji="1" lang="ja-JP" altLang="en-US" sz="3600" dirty="0" smtClean="0"/>
              <a:t>を集めたら</a:t>
            </a:r>
            <a:r>
              <a:rPr kumimoji="1" lang="ja-JP" altLang="en-US" sz="3600" dirty="0" smtClean="0"/>
              <a:t>後は鍵がかかった扉に行き、鍵を開けて外に出るだけだ</a:t>
            </a:r>
            <a:endParaRPr kumimoji="1" lang="ja-JP" altLang="en-US" sz="3600" dirty="0"/>
          </a:p>
        </p:txBody>
      </p:sp>
    </p:spTree>
    <p:extLst>
      <p:ext uri="{BB962C8B-B14F-4D97-AF65-F5344CB8AC3E}">
        <p14:creationId xmlns:p14="http://schemas.microsoft.com/office/powerpoint/2010/main" val="194671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94211" y="0"/>
            <a:ext cx="12286211" cy="6858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pPr algn="ctr"/>
            <a:r>
              <a:rPr kumimoji="1" lang="ja-JP" altLang="en-US" sz="7200" dirty="0" smtClean="0">
                <a:ln>
                  <a:solidFill>
                    <a:schemeClr val="bg1"/>
                  </a:solidFill>
                </a:ln>
                <a:solidFill>
                  <a:schemeClr val="bg1"/>
                </a:solidFill>
              </a:rPr>
              <a:t>敗北の条件</a:t>
            </a:r>
            <a:endParaRPr kumimoji="1" lang="ja-JP" altLang="en-US" sz="7200" dirty="0">
              <a:ln>
                <a:solidFill>
                  <a:schemeClr val="bg1"/>
                </a:solidFill>
              </a:ln>
              <a:solidFill>
                <a:schemeClr val="bg1"/>
              </a:solidFill>
            </a:endParaRPr>
          </a:p>
        </p:txBody>
      </p:sp>
      <p:sp>
        <p:nvSpPr>
          <p:cNvPr id="5" name="正方形/長方形 4"/>
          <p:cNvSpPr/>
          <p:nvPr/>
        </p:nvSpPr>
        <p:spPr>
          <a:xfrm>
            <a:off x="58189" y="1665772"/>
            <a:ext cx="11914908" cy="20256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6" name="テキスト ボックス 5"/>
          <p:cNvSpPr txBox="1"/>
          <p:nvPr/>
        </p:nvSpPr>
        <p:spPr>
          <a:xfrm>
            <a:off x="432261" y="1778446"/>
            <a:ext cx="11147367" cy="769441"/>
          </a:xfrm>
          <a:prstGeom prst="rect">
            <a:avLst/>
          </a:prstGeom>
          <a:noFill/>
        </p:spPr>
        <p:txBody>
          <a:bodyPr wrap="square" rtlCol="0">
            <a:spAutoFit/>
          </a:bodyPr>
          <a:lstStyle/>
          <a:p>
            <a:pPr algn="ctr"/>
            <a:r>
              <a:rPr lang="ja-JP" altLang="en-US" sz="4400" dirty="0" smtClean="0">
                <a:ln>
                  <a:solidFill>
                    <a:sysClr val="windowText" lastClr="000000"/>
                  </a:solidFill>
                </a:ln>
                <a:solidFill>
                  <a:srgbClr val="FF0000"/>
                </a:solidFill>
              </a:rPr>
              <a:t>幽霊</a:t>
            </a:r>
            <a:r>
              <a:rPr kumimoji="1" lang="ja-JP" altLang="en-US" sz="4400" dirty="0" smtClean="0">
                <a:ln>
                  <a:solidFill>
                    <a:sysClr val="windowText" lastClr="000000"/>
                  </a:solidFill>
                </a:ln>
                <a:solidFill>
                  <a:srgbClr val="FF0000"/>
                </a:solidFill>
              </a:rPr>
              <a:t>に捕まる</a:t>
            </a:r>
            <a:endParaRPr kumimoji="1" lang="ja-JP" altLang="en-US" sz="4400" dirty="0">
              <a:ln>
                <a:solidFill>
                  <a:sysClr val="windowText" lastClr="000000"/>
                </a:solidFill>
              </a:ln>
              <a:solidFill>
                <a:srgbClr val="FF0000"/>
              </a:solidFill>
            </a:endParaRPr>
          </a:p>
        </p:txBody>
      </p:sp>
      <p:sp>
        <p:nvSpPr>
          <p:cNvPr id="8" name="テキスト ボックス 7"/>
          <p:cNvSpPr txBox="1"/>
          <p:nvPr/>
        </p:nvSpPr>
        <p:spPr>
          <a:xfrm>
            <a:off x="1690255" y="2453853"/>
            <a:ext cx="9274233" cy="1077218"/>
          </a:xfrm>
          <a:prstGeom prst="rect">
            <a:avLst/>
          </a:prstGeom>
          <a:noFill/>
        </p:spPr>
        <p:txBody>
          <a:bodyPr wrap="square" rtlCol="0">
            <a:spAutoFit/>
          </a:bodyPr>
          <a:lstStyle/>
          <a:p>
            <a:r>
              <a:rPr lang="ja-JP" altLang="en-US" sz="3200" dirty="0" smtClean="0"/>
              <a:t>幽霊に捕まったら殺されてしまうので捕まらないように逃げよう</a:t>
            </a:r>
            <a:endParaRPr kumimoji="1" lang="ja-JP" altLang="en-US" sz="3200" dirty="0"/>
          </a:p>
        </p:txBody>
      </p:sp>
      <p:sp>
        <p:nvSpPr>
          <p:cNvPr id="3" name="正方形/長方形 2"/>
          <p:cNvSpPr/>
          <p:nvPr/>
        </p:nvSpPr>
        <p:spPr>
          <a:xfrm>
            <a:off x="91440" y="3996267"/>
            <a:ext cx="11914908" cy="239653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1" name="テキスト ボックス 10"/>
          <p:cNvSpPr txBox="1"/>
          <p:nvPr/>
        </p:nvSpPr>
        <p:spPr>
          <a:xfrm>
            <a:off x="4642506" y="4206478"/>
            <a:ext cx="5170516" cy="769441"/>
          </a:xfrm>
          <a:prstGeom prst="rect">
            <a:avLst/>
          </a:prstGeom>
          <a:noFill/>
        </p:spPr>
        <p:txBody>
          <a:bodyPr wrap="square" rtlCol="0">
            <a:spAutoFit/>
          </a:bodyPr>
          <a:lstStyle/>
          <a:p>
            <a:r>
              <a:rPr kumimoji="1" lang="ja-JP" altLang="en-US" sz="4400" dirty="0" smtClean="0">
                <a:ln>
                  <a:solidFill>
                    <a:schemeClr val="tx1"/>
                  </a:solidFill>
                </a:ln>
                <a:solidFill>
                  <a:srgbClr val="FF0000"/>
                </a:solidFill>
              </a:rPr>
              <a:t>時間切れ</a:t>
            </a:r>
            <a:endParaRPr kumimoji="1" lang="ja-JP" altLang="en-US" sz="4400" dirty="0">
              <a:ln>
                <a:solidFill>
                  <a:schemeClr val="tx1"/>
                </a:solidFill>
              </a:ln>
              <a:solidFill>
                <a:srgbClr val="FF0000"/>
              </a:solidFill>
            </a:endParaRPr>
          </a:p>
        </p:txBody>
      </p:sp>
      <p:sp>
        <p:nvSpPr>
          <p:cNvPr id="12" name="テキスト ボックス 11"/>
          <p:cNvSpPr txBox="1"/>
          <p:nvPr/>
        </p:nvSpPr>
        <p:spPr>
          <a:xfrm>
            <a:off x="1298171" y="4992114"/>
            <a:ext cx="10058400" cy="1077218"/>
          </a:xfrm>
          <a:prstGeom prst="rect">
            <a:avLst/>
          </a:prstGeom>
          <a:noFill/>
        </p:spPr>
        <p:txBody>
          <a:bodyPr wrap="square" rtlCol="0">
            <a:spAutoFit/>
          </a:bodyPr>
          <a:lstStyle/>
          <a:p>
            <a:r>
              <a:rPr kumimoji="1" lang="ja-JP" altLang="en-US" sz="3200" dirty="0" smtClean="0"/>
              <a:t>制限時間内に脱出できなかったら恐怖で発狂してしまいショック死してしまうので早急に脱出を目指そう</a:t>
            </a:r>
            <a:endParaRPr kumimoji="1" lang="ja-JP" altLang="en-US" sz="3200" dirty="0"/>
          </a:p>
        </p:txBody>
      </p:sp>
    </p:spTree>
    <p:extLst>
      <p:ext uri="{BB962C8B-B14F-4D97-AF65-F5344CB8AC3E}">
        <p14:creationId xmlns:p14="http://schemas.microsoft.com/office/powerpoint/2010/main" val="25984827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5538</TotalTime>
  <Words>324</Words>
  <Application>Microsoft Office PowerPoint</Application>
  <PresentationFormat>ワイド画面</PresentationFormat>
  <Paragraphs>42</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進級展作品</vt:lpstr>
      <vt:lpstr>企画の内容</vt:lpstr>
      <vt:lpstr>基本情報</vt:lpstr>
      <vt:lpstr>コンセプト</vt:lpstr>
      <vt:lpstr>ゲーム概要</vt:lpstr>
      <vt:lpstr>敵（もっと増やすかも）</vt:lpstr>
      <vt:lpstr>PowerPoint プレゼンテーション</vt:lpstr>
      <vt:lpstr>クリアの手順</vt:lpstr>
      <vt:lpstr>敗北の条件</vt:lpstr>
      <vt:lpstr>世界観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進級展作品</dc:title>
  <dc:creator>tsit</dc:creator>
  <cp:lastModifiedBy>tsit</cp:lastModifiedBy>
  <cp:revision>130</cp:revision>
  <dcterms:created xsi:type="dcterms:W3CDTF">2020-10-23T05:16:41Z</dcterms:created>
  <dcterms:modified xsi:type="dcterms:W3CDTF">2020-12-27T15:48:21Z</dcterms:modified>
</cp:coreProperties>
</file>