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F48C9-6DAF-41A9-8DFF-936FDDE5809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F378-D6DD-43E9-8A4D-AFF2BCBF0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9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F378-D6DD-43E9-8A4D-AFF2BCBF0DD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36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69150B-EA23-4B58-97BC-51BA75A16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542D75-799A-43AD-AECB-D39BC02D0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AA52A-6418-405E-986B-D2A6076D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569F6A-A160-4300-A8DA-30CA29E1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59AF5-9760-4B18-97F0-8FF8DB16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35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D0EDF-7C82-450F-98DA-1247C77D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742C7A-D91C-4E2A-8E3C-7F6410DBB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691842-C8A2-468C-BF85-E9273E7E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D3ADA-8207-4226-A883-F76B9EE3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019A3-F4C1-4F4D-9214-F96EDA1A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76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054595-F308-4D06-84B6-D50D40F92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C90C89-0897-42B0-A52C-98ABC8135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06E37-D60F-4D2D-8CD2-6BADFEA2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F13CD-DF29-44CF-8679-4AEF60D3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49FC97-9D74-4953-9567-6B6030E6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9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FD59E-95D7-4E48-AE7F-2A58E65A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8B348-04B7-497F-BA59-A2FD8321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7FEC3-5AF9-4DB3-AD07-6BEA8D6D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B3118-3B91-4A88-A111-6AD15214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84A11C-5CF1-4A52-A483-6015DE57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72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8119E-86CF-4B5E-A3B3-C5E079AE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2922AF-1954-4BE3-902B-D9BA7E317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78578D-B5A5-4314-9453-1471B9D4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1790EA-B18F-49E8-93AA-B137774B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E8868-D5D5-46AB-9DAB-22D7BABA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7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765CA-FF77-4205-AADB-9C0DF53B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B6B678-FBCF-4298-BF66-CE6E5556C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006E0D-90DE-4D2D-A69D-5E0FC821C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453E3F-D62D-4EA5-A95F-D0D7DDC1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830AB-CF77-45E0-A06E-04C090D0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E662B1-2512-4A6F-B0C0-0913BEB6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9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D8C047-8827-4619-BF63-ECF84391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27242C-1EC2-4B36-888F-EFFBC8CF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A5A37D-AA07-4B89-8DCF-258FE0512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3DA119-0977-44F2-ACD0-DEA89CB89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AADAD2-C0E9-4F97-91E0-2AC86B678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E1D56C-A372-4E51-BDBD-98F769B8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2F9AC4-B356-42B5-918E-BC760366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0986D6-8C9D-4261-92DF-9705D053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6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AB16B-1D78-44A6-9DE7-62F10D4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340590-571C-4E03-9EFF-69D77C4D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068328-A8B7-4DE6-BE43-7BDCA38D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725398-2516-4F6F-9FEC-2F9EBA87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67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5CFF3F-0403-42E3-9211-FD68EF17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AB3497-E7EF-47E1-850B-D425FF63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99D3EC-88C1-48C4-BA90-DA0BD6C2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09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40065-FC7B-4023-97DD-BCF02B80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B6C13B-2C4D-4411-BCD7-6B74683A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FF801F-D34C-495C-95BC-E67A8BA78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97A7CF-6FC8-4D2A-A871-25DF0A27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AC7E9B-FF1C-468C-87E0-A7A17205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B30A7-6546-4006-8364-C5F2F14C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2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DD24D5-51E5-4332-87F1-7350D5BA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0282B6-1878-4539-ABDE-72045DB5E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806AFC-0575-45BF-8615-6CEA9E3A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4A91C0-75A8-4787-9A35-AEBA3810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029AF7-7DF4-4BFF-80BC-FE12F42C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32F95F-99FF-4540-BA97-CCDFC393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3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943497-2293-403E-8C27-4E7F090B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9FEBC8-E94C-4FFE-8430-8C011A2CD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AA444-60E4-4441-AC95-76D6FE482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73EC-C349-4697-B4A8-A123D5D51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AE38C-7B2D-4B9B-B693-ACBC97C66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AFD601-AA08-4E6A-A08F-3A753196F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ADBB-F3D2-4179-B165-E8BC3B82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72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ncentarelbundock.github.io/Rdatasets/datasets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585AA-4601-4175-A883-135C6F09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データセット表示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2D4BCB-E5D6-4A0F-8AD9-0AC5F8BF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hlinkClick r:id="rId2"/>
              </a:rPr>
              <a:t>https://vincentarelbundock.github.io/Rdatasets/datasets.html</a:t>
            </a:r>
            <a:endParaRPr lang="en-US" altLang="ja-JP" dirty="0"/>
          </a:p>
          <a:p>
            <a:pPr lvl="1"/>
            <a:r>
              <a:rPr kumimoji="1" lang="en-US" altLang="ja-JP" dirty="0"/>
              <a:t>R</a:t>
            </a:r>
            <a:r>
              <a:rPr kumimoji="1" lang="ja-JP" altLang="en-US" dirty="0"/>
              <a:t>にあるデータセットを</a:t>
            </a:r>
            <a:r>
              <a:rPr kumimoji="1" lang="en-US" altLang="ja-JP" dirty="0"/>
              <a:t>CSV</a:t>
            </a:r>
            <a:r>
              <a:rPr kumimoji="1" lang="ja-JP" altLang="en-US" dirty="0"/>
              <a:t>形式でダウンロード可能</a:t>
            </a:r>
            <a:endParaRPr lang="en-US" altLang="ja-JP" dirty="0"/>
          </a:p>
          <a:p>
            <a:r>
              <a:rPr lang="en-US" altLang="ja-JP" dirty="0"/>
              <a:t>Davis.csv</a:t>
            </a:r>
            <a:r>
              <a:rPr lang="ja-JP" altLang="en-US" dirty="0"/>
              <a:t>を体重に関して頻度分布図作成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457200" lvl="1" indent="0">
              <a:buNone/>
            </a:pPr>
            <a:r>
              <a:rPr lang="en-US" altLang="ja-JP" dirty="0"/>
              <a:t>import pandas as pd</a:t>
            </a:r>
          </a:p>
          <a:p>
            <a:pPr marL="457200" lvl="1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("Davis.csv")</a:t>
            </a:r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err="1"/>
              <a:t>plt.hist</a:t>
            </a:r>
            <a:r>
              <a:rPr lang="en-US" altLang="ja-JP" dirty="0"/>
              <a:t>(df["weight"], bins=30)</a:t>
            </a:r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5F47152-67E0-413D-86BB-849965A54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64" y="3331523"/>
            <a:ext cx="3973836" cy="29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7CFD4-E1FA-49C8-9520-65574A81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混合正規分布作成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22643-6307-4C55-A534-BFFDFDF7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6378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scipy.stats</a:t>
            </a:r>
            <a:r>
              <a:rPr lang="en-US" altLang="ja-JP" dirty="0"/>
              <a:t> import norm</a:t>
            </a:r>
          </a:p>
          <a:p>
            <a:pPr marL="0" indent="0">
              <a:buNone/>
            </a:pPr>
            <a:r>
              <a:rPr lang="en-US" altLang="ja-JP" dirty="0"/>
              <a:t>import math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n0 = </a:t>
            </a:r>
            <a:r>
              <a:rPr lang="en-US" altLang="ja-JP" dirty="0" err="1"/>
              <a:t>norm.rvs</a:t>
            </a:r>
            <a:r>
              <a:rPr lang="en-US" altLang="ja-JP" dirty="0"/>
              <a:t>(3.0, 0.5, size=600)</a:t>
            </a:r>
          </a:p>
          <a:p>
            <a:pPr marL="0" indent="0">
              <a:buNone/>
            </a:pPr>
            <a:r>
              <a:rPr lang="en-US" altLang="ja-JP" dirty="0"/>
              <a:t>n1 = </a:t>
            </a:r>
            <a:r>
              <a:rPr lang="en-US" altLang="ja-JP" dirty="0" err="1"/>
              <a:t>norm.rvs</a:t>
            </a:r>
            <a:r>
              <a:rPr lang="en-US" altLang="ja-JP" dirty="0"/>
              <a:t>(0, 3.0, size=400)</a:t>
            </a:r>
          </a:p>
          <a:p>
            <a:pPr marL="0" indent="0">
              <a:buNone/>
            </a:pPr>
            <a:r>
              <a:rPr lang="en-US" altLang="ja-JP" dirty="0"/>
              <a:t>n = </a:t>
            </a:r>
            <a:r>
              <a:rPr lang="en-US" altLang="ja-JP" dirty="0" err="1"/>
              <a:t>np.concatenate</a:t>
            </a:r>
            <a:r>
              <a:rPr lang="en-US" altLang="ja-JP" dirty="0"/>
              <a:t>([n0, n1])</a:t>
            </a:r>
            <a:r>
              <a:rPr lang="ja-JP" altLang="en-US" dirty="0"/>
              <a:t>　　　＃本来は出現確率で標本数</a:t>
            </a:r>
            <a:r>
              <a:rPr lang="en-US" altLang="ja-JP" dirty="0"/>
              <a:t>1000</a:t>
            </a:r>
            <a:r>
              <a:rPr lang="ja-JP" altLang="en-US" dirty="0"/>
              <a:t>を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np.random.shuffle</a:t>
            </a:r>
            <a:r>
              <a:rPr lang="en-US" altLang="ja-JP" dirty="0"/>
              <a:t>(n)</a:t>
            </a:r>
            <a:r>
              <a:rPr lang="ja-JP" altLang="en-US" dirty="0"/>
              <a:t>　　　　　　　</a:t>
            </a:r>
            <a:r>
              <a:rPr lang="en-US" altLang="ja-JP" dirty="0"/>
              <a:t>  </a:t>
            </a:r>
            <a:r>
              <a:rPr lang="ja-JP" altLang="en-US" dirty="0"/>
              <a:t>分けたかった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E2BDA3-0A11-4F0C-B50C-76170A7023E7}"/>
              </a:ext>
            </a:extLst>
          </p:cNvPr>
          <p:cNvSpPr txBox="1">
            <a:spLocks/>
          </p:cNvSpPr>
          <p:nvPr/>
        </p:nvSpPr>
        <p:spPr>
          <a:xfrm>
            <a:off x="6657109" y="3786476"/>
            <a:ext cx="6047509" cy="178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norm.rvs</a:t>
            </a:r>
            <a:r>
              <a:rPr lang="ja-JP" altLang="en-US" dirty="0"/>
              <a:t>の引数に少数をとるときはそのまま入れたほうがいい！</a:t>
            </a:r>
          </a:p>
        </p:txBody>
      </p:sp>
    </p:spTree>
    <p:extLst>
      <p:ext uri="{BB962C8B-B14F-4D97-AF65-F5344CB8AC3E}">
        <p14:creationId xmlns:p14="http://schemas.microsoft.com/office/powerpoint/2010/main" val="28401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CE5CAE-10A5-4675-BFEE-950DE981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混合正規分布の期待値ー最大化法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EAC695-031A-4A41-9DA9-27EC6211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5927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scipy.stats</a:t>
            </a:r>
            <a:r>
              <a:rPr lang="en-US" altLang="ja-JP" dirty="0"/>
              <a:t> import norm</a:t>
            </a:r>
          </a:p>
          <a:p>
            <a:pPr marL="0" indent="0">
              <a:buNone/>
            </a:pPr>
            <a:r>
              <a:rPr lang="en-US" altLang="ja-JP" dirty="0"/>
              <a:t>import math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n0 = </a:t>
            </a:r>
            <a:r>
              <a:rPr lang="en-US" altLang="ja-JP" dirty="0" err="1"/>
              <a:t>norm.rvs</a:t>
            </a:r>
            <a:r>
              <a:rPr lang="en-US" altLang="ja-JP" dirty="0"/>
              <a:t>(3.0, 0.5, size=600)</a:t>
            </a:r>
          </a:p>
          <a:p>
            <a:pPr marL="0" indent="0">
              <a:buNone/>
            </a:pPr>
            <a:r>
              <a:rPr lang="en-US" altLang="ja-JP" dirty="0"/>
              <a:t>n1 = </a:t>
            </a:r>
            <a:r>
              <a:rPr lang="en-US" altLang="ja-JP" dirty="0" err="1"/>
              <a:t>norm.rvs</a:t>
            </a:r>
            <a:r>
              <a:rPr lang="en-US" altLang="ja-JP" dirty="0"/>
              <a:t>(0, 3.0, size=400)</a:t>
            </a:r>
          </a:p>
          <a:p>
            <a:pPr marL="0" indent="0">
              <a:buNone/>
            </a:pPr>
            <a:r>
              <a:rPr lang="en-US" altLang="ja-JP" dirty="0"/>
              <a:t>n = </a:t>
            </a:r>
            <a:r>
              <a:rPr lang="en-US" altLang="ja-JP" dirty="0" err="1"/>
              <a:t>np.concatenate</a:t>
            </a:r>
            <a:r>
              <a:rPr lang="en-US" altLang="ja-JP" dirty="0"/>
              <a:t>([n0, n1])</a:t>
            </a:r>
          </a:p>
          <a:p>
            <a:pPr marL="0" indent="0">
              <a:buNone/>
            </a:pPr>
            <a:r>
              <a:rPr lang="en-US" altLang="ja-JP" dirty="0" err="1"/>
              <a:t>np.random.shuffle</a:t>
            </a:r>
            <a:r>
              <a:rPr lang="en-US" altLang="ja-JP" dirty="0"/>
              <a:t>(n)</a:t>
            </a:r>
          </a:p>
          <a:p>
            <a:pPr marL="0" indent="0">
              <a:buNone/>
            </a:pPr>
            <a:r>
              <a:rPr lang="en-US" altLang="ja-JP" dirty="0"/>
              <a:t>N = 1000</a:t>
            </a:r>
          </a:p>
          <a:p>
            <a:pPr marL="0" indent="0">
              <a:buNone/>
            </a:pPr>
            <a:r>
              <a:rPr lang="en-US" altLang="ja-JP" dirty="0"/>
              <a:t>pi0 = 0.5</a:t>
            </a:r>
          </a:p>
          <a:p>
            <a:pPr marL="0" indent="0">
              <a:buNone/>
            </a:pPr>
            <a:r>
              <a:rPr lang="en-US" altLang="ja-JP" dirty="0"/>
              <a:t>pi1 = 0.5</a:t>
            </a:r>
          </a:p>
          <a:p>
            <a:pPr marL="0" indent="0">
              <a:buNone/>
            </a:pPr>
            <a:r>
              <a:rPr lang="en-US" altLang="ja-JP" dirty="0"/>
              <a:t>mu0 = 5.0</a:t>
            </a:r>
          </a:p>
          <a:p>
            <a:pPr marL="0" indent="0">
              <a:buNone/>
            </a:pPr>
            <a:r>
              <a:rPr lang="en-US" altLang="ja-JP" dirty="0"/>
              <a:t>mu1 = -5.0</a:t>
            </a:r>
          </a:p>
          <a:p>
            <a:pPr marL="0" indent="0">
              <a:buNone/>
            </a:pPr>
            <a:r>
              <a:rPr lang="en-US" altLang="ja-JP" dirty="0"/>
              <a:t>sig0 = 1.0</a:t>
            </a:r>
          </a:p>
          <a:p>
            <a:pPr marL="0" indent="0">
              <a:buNone/>
            </a:pPr>
            <a:r>
              <a:rPr lang="en-US" altLang="ja-JP" dirty="0"/>
              <a:t>sig1 = 5.0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ite</a:t>
            </a:r>
            <a:r>
              <a:rPr lang="en-US" altLang="ja-JP" dirty="0"/>
              <a:t> = range(10)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566E1D-9B3A-4958-B782-894D130F4801}"/>
              </a:ext>
            </a:extLst>
          </p:cNvPr>
          <p:cNvSpPr txBox="1"/>
          <p:nvPr/>
        </p:nvSpPr>
        <p:spPr>
          <a:xfrm>
            <a:off x="3463635" y="1690688"/>
            <a:ext cx="73844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for </a:t>
            </a:r>
            <a:r>
              <a:rPr lang="en-US" altLang="ja-JP" dirty="0" err="1"/>
              <a:t>i</a:t>
            </a:r>
            <a:r>
              <a:rPr lang="en-US" altLang="ja-JP" dirty="0"/>
              <a:t> in </a:t>
            </a:r>
            <a:r>
              <a:rPr lang="en-US" altLang="ja-JP" dirty="0" err="1"/>
              <a:t>ite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    piN0 = norm.pdf(x=n, loc=mu0, scale=sig0)</a:t>
            </a:r>
          </a:p>
          <a:p>
            <a:r>
              <a:rPr lang="en-US" altLang="ja-JP" dirty="0"/>
              <a:t>    piN1 = norm.pdf(x=n, loc=mu1, scale=sig1)</a:t>
            </a:r>
          </a:p>
          <a:p>
            <a:r>
              <a:rPr lang="en-US" altLang="ja-JP" dirty="0"/>
              <a:t>    qn0 = piN0 / (piN0 + piN1)</a:t>
            </a:r>
          </a:p>
          <a:p>
            <a:r>
              <a:rPr lang="en-US" altLang="ja-JP" dirty="0"/>
              <a:t>    qn1 = piN1 / (piN0 + piN1)</a:t>
            </a:r>
          </a:p>
          <a:p>
            <a:endParaRPr lang="en-US" altLang="ja-JP" dirty="0"/>
          </a:p>
          <a:p>
            <a:r>
              <a:rPr lang="en-US" altLang="ja-JP" dirty="0"/>
              <a:t>    pi0 = qn0.sum() / N</a:t>
            </a:r>
          </a:p>
          <a:p>
            <a:r>
              <a:rPr lang="en-US" altLang="ja-JP" dirty="0"/>
              <a:t>    pi1 = qn1.sum() / N</a:t>
            </a:r>
          </a:p>
          <a:p>
            <a:r>
              <a:rPr lang="en-US" altLang="ja-JP" dirty="0"/>
              <a:t>    mu0 = (qn0 * n).sum() / (N * pi0)</a:t>
            </a:r>
          </a:p>
          <a:p>
            <a:r>
              <a:rPr lang="en-US" altLang="ja-JP" dirty="0"/>
              <a:t>    mu1 = (qn1 * n).sum() / (N * pi1)</a:t>
            </a:r>
          </a:p>
          <a:p>
            <a:r>
              <a:rPr lang="en-US" altLang="ja-JP" dirty="0"/>
              <a:t>    sig0 = </a:t>
            </a:r>
            <a:r>
              <a:rPr lang="en-US" altLang="ja-JP" dirty="0" err="1"/>
              <a:t>math.sqrt</a:t>
            </a:r>
            <a:r>
              <a:rPr lang="en-US" altLang="ja-JP" dirty="0"/>
              <a:t>((qn0 * (n - mu0) * (n - mu0)).sum() / (N * pi0))</a:t>
            </a:r>
          </a:p>
          <a:p>
            <a:r>
              <a:rPr lang="en-US" altLang="ja-JP" dirty="0"/>
              <a:t>    sig1 = </a:t>
            </a:r>
            <a:r>
              <a:rPr lang="en-US" altLang="ja-JP" dirty="0" err="1"/>
              <a:t>math.sqrt</a:t>
            </a:r>
            <a:r>
              <a:rPr lang="en-US" altLang="ja-JP" dirty="0"/>
              <a:t>((qn1 * (n - mu1) * (n - mu1)).sum() / (N * pi1))</a:t>
            </a:r>
          </a:p>
          <a:p>
            <a:endParaRPr lang="en-US" altLang="ja-JP" dirty="0"/>
          </a:p>
          <a:p>
            <a:r>
              <a:rPr lang="en-US" altLang="ja-JP" dirty="0"/>
              <a:t>print(pi0, mu0, sig0)</a:t>
            </a:r>
          </a:p>
          <a:p>
            <a:r>
              <a:rPr lang="en-US" altLang="ja-JP" dirty="0"/>
              <a:t>print(pi1, mu1, sig1)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05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8BED8-03A8-41CD-B0C5-16D6D30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二次元の密度推定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9BDE72-C10E-4F39-9645-B23F2DFD8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scipy.stats</a:t>
            </a:r>
            <a:r>
              <a:rPr lang="en-US" altLang="ja-JP" dirty="0"/>
              <a:t> import </a:t>
            </a:r>
            <a:r>
              <a:rPr lang="en-US" altLang="ja-JP" dirty="0" err="1"/>
              <a:t>gaussian_kde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("Davis.csv")</a:t>
            </a:r>
          </a:p>
          <a:p>
            <a:pPr marL="0" indent="0">
              <a:buNone/>
            </a:pPr>
            <a:r>
              <a:rPr lang="en-US" altLang="ja-JP" dirty="0"/>
              <a:t>weight = df["weight"]</a:t>
            </a:r>
          </a:p>
          <a:p>
            <a:pPr marL="0" indent="0">
              <a:buNone/>
            </a:pPr>
            <a:r>
              <a:rPr lang="en-US" altLang="ja-JP" dirty="0"/>
              <a:t>height = df["height"]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values = </a:t>
            </a:r>
            <a:r>
              <a:rPr lang="en-US" altLang="ja-JP" dirty="0" err="1"/>
              <a:t>np.vstack</a:t>
            </a:r>
            <a:r>
              <a:rPr lang="en-US" altLang="ja-JP" dirty="0"/>
              <a:t>([weight, height])</a:t>
            </a:r>
          </a:p>
          <a:p>
            <a:pPr marL="0" indent="0">
              <a:buNone/>
            </a:pPr>
            <a:r>
              <a:rPr lang="en-US" altLang="ja-JP" dirty="0"/>
              <a:t>kernel = </a:t>
            </a:r>
            <a:r>
              <a:rPr lang="en-US" altLang="ja-JP" dirty="0" err="1"/>
              <a:t>gaussian_kde</a:t>
            </a:r>
            <a:r>
              <a:rPr lang="en-US" altLang="ja-JP" dirty="0"/>
              <a:t>(values)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weight_max</a:t>
            </a:r>
            <a:r>
              <a:rPr lang="en-US" altLang="ja-JP" dirty="0"/>
              <a:t> = </a:t>
            </a:r>
            <a:r>
              <a:rPr lang="en-US" altLang="ja-JP" dirty="0" err="1"/>
              <a:t>weight.max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 err="1"/>
              <a:t>weight_min</a:t>
            </a:r>
            <a:r>
              <a:rPr lang="en-US" altLang="ja-JP" dirty="0"/>
              <a:t> = </a:t>
            </a:r>
            <a:r>
              <a:rPr lang="en-US" altLang="ja-JP" dirty="0" err="1"/>
              <a:t>weight.min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 err="1"/>
              <a:t>height_max</a:t>
            </a:r>
            <a:r>
              <a:rPr lang="en-US" altLang="ja-JP" dirty="0"/>
              <a:t> = </a:t>
            </a:r>
            <a:r>
              <a:rPr lang="en-US" altLang="ja-JP" dirty="0" err="1"/>
              <a:t>height.max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 err="1"/>
              <a:t>height_min</a:t>
            </a:r>
            <a:r>
              <a:rPr lang="en-US" altLang="ja-JP" dirty="0"/>
              <a:t> = </a:t>
            </a:r>
            <a:r>
              <a:rPr lang="en-US" altLang="ja-JP" dirty="0" err="1"/>
              <a:t>height.min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x, y = </a:t>
            </a:r>
            <a:r>
              <a:rPr lang="en-US" altLang="ja-JP" dirty="0" err="1"/>
              <a:t>np.mgrid</a:t>
            </a:r>
            <a:r>
              <a:rPr lang="en-US" altLang="ja-JP" dirty="0"/>
              <a:t>[weight_min:weight_max:100j, height_min:height_max:100j]</a:t>
            </a:r>
          </a:p>
          <a:p>
            <a:pPr marL="0" indent="0">
              <a:buNone/>
            </a:pPr>
            <a:r>
              <a:rPr lang="en-US" altLang="ja-JP" dirty="0"/>
              <a:t>positions = </a:t>
            </a:r>
            <a:r>
              <a:rPr lang="en-US" altLang="ja-JP" dirty="0" err="1"/>
              <a:t>np.vstack</a:t>
            </a:r>
            <a:r>
              <a:rPr lang="en-US" altLang="ja-JP" dirty="0"/>
              <a:t>([</a:t>
            </a:r>
            <a:r>
              <a:rPr lang="en-US" altLang="ja-JP" dirty="0" err="1"/>
              <a:t>x.ravel</a:t>
            </a:r>
            <a:r>
              <a:rPr lang="en-US" altLang="ja-JP" dirty="0"/>
              <a:t>(), </a:t>
            </a:r>
            <a:r>
              <a:rPr lang="en-US" altLang="ja-JP" dirty="0" err="1"/>
              <a:t>y.ravel</a:t>
            </a:r>
            <a:r>
              <a:rPr lang="en-US" altLang="ja-JP" dirty="0"/>
              <a:t>()])</a:t>
            </a:r>
          </a:p>
          <a:p>
            <a:pPr marL="0" indent="0">
              <a:buNone/>
            </a:pPr>
            <a:r>
              <a:rPr lang="en-US" altLang="ja-JP" dirty="0"/>
              <a:t>z = </a:t>
            </a:r>
            <a:r>
              <a:rPr lang="en-US" altLang="ja-JP" dirty="0" err="1"/>
              <a:t>np.reshape</a:t>
            </a:r>
            <a:r>
              <a:rPr lang="en-US" altLang="ja-JP" dirty="0"/>
              <a:t>(kernel(positions).T, </a:t>
            </a:r>
            <a:r>
              <a:rPr lang="en-US" altLang="ja-JP" dirty="0" err="1"/>
              <a:t>x.shape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fig, ax = </a:t>
            </a:r>
            <a:r>
              <a:rPr lang="en-US" altLang="ja-JP" dirty="0" err="1"/>
              <a:t>plt.subplots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 err="1"/>
              <a:t>ax.imshow</a:t>
            </a:r>
            <a:r>
              <a:rPr lang="en-US" altLang="ja-JP" dirty="0"/>
              <a:t>(np.rot90(z), </a:t>
            </a:r>
            <a:r>
              <a:rPr lang="en-US" altLang="ja-JP" dirty="0" err="1"/>
              <a:t>cmap</a:t>
            </a:r>
            <a:r>
              <a:rPr lang="en-US" altLang="ja-JP" dirty="0"/>
              <a:t>=</a:t>
            </a:r>
            <a:r>
              <a:rPr lang="en-US" altLang="ja-JP" dirty="0" err="1"/>
              <a:t>plt.cm.gist_earth_r</a:t>
            </a:r>
            <a:r>
              <a:rPr lang="en-US" altLang="ja-JP" dirty="0"/>
              <a:t>, extent=[</a:t>
            </a:r>
            <a:r>
              <a:rPr lang="en-US" altLang="ja-JP" dirty="0" err="1"/>
              <a:t>weight_min</a:t>
            </a:r>
            <a:r>
              <a:rPr lang="en-US" altLang="ja-JP" dirty="0"/>
              <a:t>, </a:t>
            </a:r>
            <a:r>
              <a:rPr lang="en-US" altLang="ja-JP" dirty="0" err="1"/>
              <a:t>weight_max</a:t>
            </a:r>
            <a:r>
              <a:rPr lang="en-US" altLang="ja-JP" dirty="0"/>
              <a:t>, </a:t>
            </a:r>
            <a:r>
              <a:rPr lang="en-US" altLang="ja-JP" dirty="0" err="1"/>
              <a:t>height_min</a:t>
            </a:r>
            <a:r>
              <a:rPr lang="en-US" altLang="ja-JP" dirty="0"/>
              <a:t>, </a:t>
            </a:r>
            <a:r>
              <a:rPr lang="en-US" altLang="ja-JP" dirty="0" err="1"/>
              <a:t>height_max</a:t>
            </a:r>
            <a:r>
              <a:rPr lang="en-US" altLang="ja-JP" dirty="0"/>
              <a:t>])</a:t>
            </a:r>
            <a:r>
              <a:rPr lang="en-US" altLang="ja-JP" dirty="0" err="1"/>
              <a:t>ax.plot</a:t>
            </a:r>
            <a:r>
              <a:rPr lang="en-US" altLang="ja-JP" dirty="0"/>
              <a:t>(weight, height, 'k.', </a:t>
            </a:r>
            <a:r>
              <a:rPr lang="en-US" altLang="ja-JP" dirty="0" err="1"/>
              <a:t>markersize</a:t>
            </a:r>
            <a:r>
              <a:rPr lang="en-US" altLang="ja-JP" dirty="0"/>
              <a:t>=2)</a:t>
            </a:r>
          </a:p>
          <a:p>
            <a:pPr marL="0" indent="0">
              <a:buNone/>
            </a:pPr>
            <a:r>
              <a:rPr lang="en-US" altLang="ja-JP" dirty="0" err="1"/>
              <a:t>ax.set_xlim</a:t>
            </a:r>
            <a:r>
              <a:rPr lang="en-US" altLang="ja-JP" dirty="0"/>
              <a:t>([</a:t>
            </a:r>
            <a:r>
              <a:rPr lang="en-US" altLang="ja-JP" dirty="0" err="1"/>
              <a:t>weight_min</a:t>
            </a:r>
            <a:r>
              <a:rPr lang="en-US" altLang="ja-JP" dirty="0"/>
              <a:t>, </a:t>
            </a:r>
            <a:r>
              <a:rPr lang="en-US" altLang="ja-JP" dirty="0" err="1"/>
              <a:t>weight_max</a:t>
            </a:r>
            <a:r>
              <a:rPr lang="en-US" altLang="ja-JP" dirty="0"/>
              <a:t>])</a:t>
            </a:r>
          </a:p>
          <a:p>
            <a:pPr marL="0" indent="0">
              <a:buNone/>
            </a:pPr>
            <a:r>
              <a:rPr lang="en-US" altLang="ja-JP" dirty="0" err="1"/>
              <a:t>ax.set_ylim</a:t>
            </a:r>
            <a:r>
              <a:rPr lang="en-US" altLang="ja-JP" dirty="0"/>
              <a:t>([</a:t>
            </a:r>
            <a:r>
              <a:rPr lang="en-US" altLang="ja-JP" dirty="0" err="1"/>
              <a:t>height_min</a:t>
            </a:r>
            <a:r>
              <a:rPr lang="en-US" altLang="ja-JP" dirty="0"/>
              <a:t>, </a:t>
            </a:r>
            <a:r>
              <a:rPr lang="en-US" altLang="ja-JP" dirty="0" err="1"/>
              <a:t>height_max</a:t>
            </a:r>
            <a:r>
              <a:rPr lang="en-US" altLang="ja-JP" dirty="0"/>
              <a:t>])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40D1EA-3487-47E5-BE10-B41F222C7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3" y="3298763"/>
            <a:ext cx="3369431" cy="252707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16AA289-131E-4451-9F79-365BB0FB4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42" y="3545546"/>
            <a:ext cx="2711341" cy="203350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C0AE0-1A7F-4402-AB3A-BC6C75DFA7E6}"/>
              </a:ext>
            </a:extLst>
          </p:cNvPr>
          <p:cNvSpPr txBox="1"/>
          <p:nvPr/>
        </p:nvSpPr>
        <p:spPr>
          <a:xfrm>
            <a:off x="9508369" y="557905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dirty="0"/>
              <a:t>plt.contour(x,y,z)</a:t>
            </a:r>
          </a:p>
          <a:p>
            <a:r>
              <a:rPr kumimoji="1" lang="en-US" altLang="ja-JP" dirty="0" err="1"/>
              <a:t>plt.show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E3BAA1-CCE3-4AF8-ACE1-4055AC788D2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211291" y="5902218"/>
            <a:ext cx="2297078" cy="27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0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ADD8A-6791-4EE1-836B-259495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カーネル推定からの異常度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D3ABA-0531-4C7F-ABA2-5E069027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scipy.stats</a:t>
            </a:r>
            <a:r>
              <a:rPr lang="en-US" altLang="ja-JP" dirty="0"/>
              <a:t> import </a:t>
            </a:r>
            <a:r>
              <a:rPr lang="en-US" altLang="ja-JP" dirty="0" err="1"/>
              <a:t>gaussian_kde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("Davis.csv")</a:t>
            </a:r>
          </a:p>
          <a:p>
            <a:pPr marL="0" indent="0">
              <a:buNone/>
            </a:pPr>
            <a:r>
              <a:rPr lang="en-US" altLang="ja-JP" dirty="0"/>
              <a:t>weight = df["weight"]</a:t>
            </a:r>
          </a:p>
          <a:p>
            <a:pPr marL="0" indent="0">
              <a:buNone/>
            </a:pPr>
            <a:r>
              <a:rPr lang="en-US" altLang="ja-JP" dirty="0"/>
              <a:t>height = df["height"]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values = </a:t>
            </a:r>
            <a:r>
              <a:rPr lang="en-US" altLang="ja-JP" dirty="0" err="1"/>
              <a:t>np.vstack</a:t>
            </a:r>
            <a:r>
              <a:rPr lang="en-US" altLang="ja-JP" dirty="0"/>
              <a:t>([weight, height])</a:t>
            </a:r>
          </a:p>
          <a:p>
            <a:pPr marL="0" indent="0">
              <a:buNone/>
            </a:pPr>
            <a:r>
              <a:rPr lang="en-US" altLang="ja-JP" dirty="0"/>
              <a:t>kernel = </a:t>
            </a:r>
            <a:r>
              <a:rPr lang="en-US" altLang="ja-JP" dirty="0" err="1"/>
              <a:t>gaussian_kde</a:t>
            </a:r>
            <a:r>
              <a:rPr lang="en-US" altLang="ja-JP" dirty="0"/>
              <a:t>(values)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 = -</a:t>
            </a:r>
            <a:r>
              <a:rPr lang="en-US" altLang="ja-JP" dirty="0" err="1"/>
              <a:t>kernel.logpdf</a:t>
            </a:r>
            <a:r>
              <a:rPr lang="en-US" altLang="ja-JP" dirty="0"/>
              <a:t>(values)</a:t>
            </a:r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(a)), a, "</a:t>
            </a:r>
            <a:r>
              <a:rPr lang="en-US" altLang="ja-JP" dirty="0" err="1"/>
              <a:t>bo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CD5C26-7828-4671-89DB-857DEEF19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4" y="210374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7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4A4D3-5FA1-4121-B568-4435D02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クラスタリング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D70BDB-D763-40FC-A99C-CF13DF3B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sklearn.mixture</a:t>
            </a:r>
            <a:r>
              <a:rPr lang="en-US" altLang="ja-JP" dirty="0"/>
              <a:t> import GMM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("Davis.csv")</a:t>
            </a:r>
          </a:p>
          <a:p>
            <a:pPr marL="0" indent="0">
              <a:buNone/>
            </a:pPr>
            <a:r>
              <a:rPr lang="en-US" altLang="ja-JP" dirty="0"/>
              <a:t>weight = df["weight"]</a:t>
            </a:r>
          </a:p>
          <a:p>
            <a:pPr marL="0" indent="0">
              <a:buNone/>
            </a:pPr>
            <a:r>
              <a:rPr lang="en-US" altLang="ja-JP" dirty="0"/>
              <a:t>height = df["height"]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pd.concat</a:t>
            </a:r>
            <a:r>
              <a:rPr lang="en-US" altLang="ja-JP" dirty="0"/>
              <a:t>([weight, height], axis=1)</a:t>
            </a:r>
          </a:p>
          <a:p>
            <a:pPr marL="0" indent="0">
              <a:buNone/>
            </a:pP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X.drop</a:t>
            </a:r>
            <a:r>
              <a:rPr lang="en-US" altLang="ja-JP" dirty="0"/>
              <a:t>(11)</a:t>
            </a:r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X.values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X_train.values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clf</a:t>
            </a:r>
            <a:r>
              <a:rPr lang="en-US" altLang="ja-JP" dirty="0"/>
              <a:t> = GMM(</a:t>
            </a:r>
            <a:r>
              <a:rPr lang="en-US" altLang="ja-JP" dirty="0" err="1"/>
              <a:t>n_components</a:t>
            </a:r>
            <a:r>
              <a:rPr lang="en-US" altLang="ja-JP" dirty="0"/>
              <a:t>=2)</a:t>
            </a:r>
          </a:p>
          <a:p>
            <a:pPr marL="0" indent="0">
              <a:buNone/>
            </a:pPr>
            <a:r>
              <a:rPr lang="en-US" altLang="ja-JP" dirty="0" err="1"/>
              <a:t>clf.fit</a:t>
            </a:r>
            <a:r>
              <a:rPr lang="en-US" altLang="ja-JP" dirty="0"/>
              <a:t>(</a:t>
            </a:r>
            <a:r>
              <a:rPr lang="en-US" altLang="ja-JP" dirty="0" err="1"/>
              <a:t>X_train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X_pred</a:t>
            </a:r>
            <a:r>
              <a:rPr lang="en-US" altLang="ja-JP" dirty="0"/>
              <a:t> = </a:t>
            </a:r>
            <a:r>
              <a:rPr lang="en-US" altLang="ja-JP" dirty="0" err="1"/>
              <a:t>clf.predict</a:t>
            </a:r>
            <a:r>
              <a:rPr lang="en-US" altLang="ja-JP" dirty="0"/>
              <a:t>(</a:t>
            </a:r>
            <a:r>
              <a:rPr lang="en-US" altLang="ja-JP" dirty="0" err="1"/>
              <a:t>X_train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cluster0 = </a:t>
            </a:r>
            <a:r>
              <a:rPr lang="en-US" altLang="ja-JP" dirty="0" err="1"/>
              <a:t>X_train</a:t>
            </a:r>
            <a:r>
              <a:rPr lang="en-US" altLang="ja-JP" dirty="0"/>
              <a:t>[</a:t>
            </a:r>
            <a:r>
              <a:rPr lang="en-US" altLang="ja-JP" dirty="0" err="1"/>
              <a:t>X_pred</a:t>
            </a:r>
            <a:r>
              <a:rPr lang="en-US" altLang="ja-JP" dirty="0"/>
              <a:t> == 0]</a:t>
            </a:r>
          </a:p>
          <a:p>
            <a:pPr marL="0" indent="0">
              <a:buNone/>
            </a:pPr>
            <a:r>
              <a:rPr lang="en-US" altLang="ja-JP" dirty="0"/>
              <a:t>cluster1 = </a:t>
            </a:r>
            <a:r>
              <a:rPr lang="en-US" altLang="ja-JP" dirty="0" err="1"/>
              <a:t>X_train</a:t>
            </a:r>
            <a:r>
              <a:rPr lang="en-US" altLang="ja-JP" dirty="0"/>
              <a:t>[</a:t>
            </a:r>
            <a:r>
              <a:rPr lang="en-US" altLang="ja-JP" dirty="0" err="1"/>
              <a:t>X_pred</a:t>
            </a:r>
            <a:r>
              <a:rPr lang="en-US" altLang="ja-JP" dirty="0"/>
              <a:t> == 1]</a:t>
            </a:r>
          </a:p>
          <a:p>
            <a:pPr marL="0" indent="0">
              <a:buNone/>
            </a:pPr>
            <a:r>
              <a:rPr lang="en-US" altLang="ja-JP" dirty="0" err="1"/>
              <a:t>plt.scatter</a:t>
            </a:r>
            <a:r>
              <a:rPr lang="en-US" altLang="ja-JP" dirty="0"/>
              <a:t>(cluster0[:,0], cluster0[:,1], color="red")</a:t>
            </a:r>
          </a:p>
          <a:p>
            <a:pPr marL="0" indent="0">
              <a:buNone/>
            </a:pPr>
            <a:r>
              <a:rPr lang="en-US" altLang="ja-JP" dirty="0" err="1"/>
              <a:t>plt.scatter</a:t>
            </a:r>
            <a:r>
              <a:rPr lang="en-US" altLang="ja-JP" dirty="0"/>
              <a:t>(cluster1[:,0], cluster1[:,1], color="blue")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F15715-2988-4724-8366-60EFE2FE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79" y="905496"/>
            <a:ext cx="5852172" cy="43891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FC1A07-39C3-4B2F-BAC2-2D81544F2765}"/>
              </a:ext>
            </a:extLst>
          </p:cNvPr>
          <p:cNvSpPr txBox="1"/>
          <p:nvPr/>
        </p:nvSpPr>
        <p:spPr>
          <a:xfrm>
            <a:off x="3140764" y="5366462"/>
            <a:ext cx="9799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gmm</a:t>
            </a:r>
            <a:r>
              <a:rPr lang="en-US" altLang="ja-JP" dirty="0"/>
              <a:t> = </a:t>
            </a:r>
            <a:r>
              <a:rPr lang="en-US" altLang="ja-JP" dirty="0" err="1"/>
              <a:t>BayesianGaussianMixture</a:t>
            </a:r>
            <a:r>
              <a:rPr lang="en-US" altLang="ja-JP" dirty="0"/>
              <a:t>(</a:t>
            </a:r>
            <a:r>
              <a:rPr lang="en-US" altLang="ja-JP" dirty="0" err="1"/>
              <a:t>n_components</a:t>
            </a:r>
            <a:r>
              <a:rPr lang="en-US" altLang="ja-JP" dirty="0"/>
              <a:t>=10, verbose=1, </a:t>
            </a:r>
            <a:r>
              <a:rPr lang="en-US" altLang="ja-JP" dirty="0" err="1"/>
              <a:t>max_iter</a:t>
            </a:r>
            <a:r>
              <a:rPr lang="en-US" altLang="ja-JP" dirty="0"/>
              <a:t>=10000)</a:t>
            </a:r>
          </a:p>
          <a:p>
            <a:r>
              <a:rPr kumimoji="1" lang="ja-JP" altLang="en-US" dirty="0"/>
              <a:t>こうすることで、クラスタ数の推定も行える！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196D5DE-BDF9-4729-AC87-7D0C4343C71D}"/>
              </a:ext>
            </a:extLst>
          </p:cNvPr>
          <p:cNvCxnSpPr>
            <a:cxnSpLocks/>
          </p:cNvCxnSpPr>
          <p:nvPr/>
        </p:nvCxnSpPr>
        <p:spPr>
          <a:xfrm flipH="1" flipV="1">
            <a:off x="2295939" y="4780722"/>
            <a:ext cx="1222514" cy="58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B7F65-FFCA-4FEC-AC58-973A6179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混合正規分布の異常度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82E740-F66B-4FBE-A63D-6F55AC72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sklearn.mixture</a:t>
            </a:r>
            <a:r>
              <a:rPr lang="en-US" altLang="ja-JP" dirty="0"/>
              <a:t> import GMM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("Davis.csv")</a:t>
            </a:r>
          </a:p>
          <a:p>
            <a:pPr marL="0" indent="0">
              <a:buNone/>
            </a:pPr>
            <a:r>
              <a:rPr lang="en-US" altLang="ja-JP" dirty="0"/>
              <a:t>weight = df["weight"]</a:t>
            </a:r>
          </a:p>
          <a:p>
            <a:pPr marL="0" indent="0">
              <a:buNone/>
            </a:pPr>
            <a:r>
              <a:rPr lang="en-US" altLang="ja-JP" dirty="0"/>
              <a:t>height = df["height"]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pd.concat</a:t>
            </a:r>
            <a:r>
              <a:rPr lang="en-US" altLang="ja-JP" dirty="0"/>
              <a:t>([weight, height], axis=1)</a:t>
            </a:r>
          </a:p>
          <a:p>
            <a:pPr marL="0" indent="0">
              <a:buNone/>
            </a:pP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X.drop</a:t>
            </a:r>
            <a:r>
              <a:rPr lang="en-US" altLang="ja-JP" dirty="0"/>
              <a:t>(11)</a:t>
            </a:r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X.values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X_train.values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clf</a:t>
            </a:r>
            <a:r>
              <a:rPr lang="en-US" altLang="ja-JP" dirty="0"/>
              <a:t> = GMM(</a:t>
            </a:r>
            <a:r>
              <a:rPr lang="en-US" altLang="ja-JP" dirty="0" err="1"/>
              <a:t>n_components</a:t>
            </a:r>
            <a:r>
              <a:rPr lang="en-US" altLang="ja-JP" dirty="0"/>
              <a:t>=2)</a:t>
            </a:r>
          </a:p>
          <a:p>
            <a:pPr marL="0" indent="0">
              <a:buNone/>
            </a:pPr>
            <a:r>
              <a:rPr lang="en-US" altLang="ja-JP" dirty="0" err="1"/>
              <a:t>clf.fit</a:t>
            </a:r>
            <a:r>
              <a:rPr lang="en-US" altLang="ja-JP" dirty="0"/>
              <a:t>(</a:t>
            </a:r>
            <a:r>
              <a:rPr lang="en-US" altLang="ja-JP" dirty="0" err="1"/>
              <a:t>X_train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X_pred</a:t>
            </a:r>
            <a:r>
              <a:rPr lang="en-US" altLang="ja-JP" dirty="0"/>
              <a:t> = </a:t>
            </a:r>
            <a:r>
              <a:rPr lang="en-US" altLang="ja-JP" dirty="0" err="1"/>
              <a:t>clf.predict</a:t>
            </a:r>
            <a:r>
              <a:rPr lang="en-US" altLang="ja-JP" dirty="0"/>
              <a:t>(</a:t>
            </a:r>
            <a:r>
              <a:rPr lang="en-US" altLang="ja-JP" dirty="0" err="1"/>
              <a:t>X_train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anomaly_scores</a:t>
            </a:r>
            <a:r>
              <a:rPr lang="en-US" altLang="ja-JP" dirty="0"/>
              <a:t> = -</a:t>
            </a:r>
            <a:r>
              <a:rPr lang="en-US" altLang="ja-JP" dirty="0" err="1"/>
              <a:t>clf.score_samples</a:t>
            </a:r>
            <a:r>
              <a:rPr lang="en-US" altLang="ja-JP" dirty="0"/>
              <a:t>(X)[0]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("Sample number")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anomaly_scores</a:t>
            </a:r>
            <a:r>
              <a:rPr lang="en-US" altLang="ja-JP" dirty="0"/>
              <a:t>)), </a:t>
            </a:r>
            <a:r>
              <a:rPr lang="en-US" altLang="ja-JP" dirty="0" err="1"/>
              <a:t>anomaly_scores</a:t>
            </a:r>
            <a:r>
              <a:rPr lang="en-US" altLang="ja-JP" dirty="0"/>
              <a:t>, "</a:t>
            </a:r>
            <a:r>
              <a:rPr lang="en-US" altLang="ja-JP" dirty="0" err="1"/>
              <a:t>bo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F391940-E66F-49C9-88F2-33C4DF561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44" y="161212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2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3AFE9-BDB2-46C8-B0FC-92268CE9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混合正規分布の作成、標準化、、</a:t>
            </a:r>
            <a:r>
              <a:rPr lang="ja-JP" altLang="en-US" dirty="0"/>
              <a:t>１</a:t>
            </a:r>
            <a:r>
              <a:rPr kumimoji="1" lang="ja-JP" altLang="en-US" dirty="0"/>
              <a:t>クラス支持ベクトル分類器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05A7CF-CA8D-4D7A-BE13-E70D2CF2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preprocessing</a:t>
            </a:r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</a:t>
            </a:r>
            <a:r>
              <a:rPr lang="en-US" altLang="ja-JP" dirty="0" err="1"/>
              <a:t>svm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scipy</a:t>
            </a:r>
            <a:r>
              <a:rPr lang="en-US" altLang="ja-JP" dirty="0"/>
              <a:t> import stats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X1 = </a:t>
            </a:r>
            <a:r>
              <a:rPr lang="en-US" altLang="ja-JP" dirty="0" err="1"/>
              <a:t>np.random.normal</a:t>
            </a:r>
            <a:r>
              <a:rPr lang="en-US" altLang="ja-JP" dirty="0"/>
              <a:t>(0.0, 1.0, (60,2))</a:t>
            </a:r>
          </a:p>
          <a:p>
            <a:pPr marL="0" indent="0">
              <a:buNone/>
            </a:pPr>
            <a:r>
              <a:rPr lang="en-US" altLang="ja-JP" dirty="0"/>
              <a:t>X2 = </a:t>
            </a:r>
            <a:r>
              <a:rPr lang="en-US" altLang="ja-JP" dirty="0" err="1"/>
              <a:t>np.random.normal</a:t>
            </a:r>
            <a:r>
              <a:rPr lang="en-US" altLang="ja-JP" dirty="0"/>
              <a:t>(3.0, 1.0, (60,2))</a:t>
            </a:r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np.vstack</a:t>
            </a:r>
            <a:r>
              <a:rPr lang="en-US" altLang="ja-JP" dirty="0"/>
              <a:t>([X1, X2])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preprocessing.scale</a:t>
            </a:r>
            <a:r>
              <a:rPr lang="en-US" altLang="ja-JP" dirty="0"/>
              <a:t>(X)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clf</a:t>
            </a:r>
            <a:r>
              <a:rPr lang="en-US" altLang="ja-JP" dirty="0"/>
              <a:t> = </a:t>
            </a:r>
            <a:r>
              <a:rPr lang="en-US" altLang="ja-JP" dirty="0" err="1"/>
              <a:t>svm.OneClassSVM</a:t>
            </a:r>
            <a:r>
              <a:rPr lang="en-US" altLang="ja-JP" dirty="0"/>
              <a:t>(nu=0.1, kernel="</a:t>
            </a:r>
            <a:r>
              <a:rPr lang="en-US" altLang="ja-JP" dirty="0" err="1"/>
              <a:t>rbf</a:t>
            </a:r>
            <a:r>
              <a:rPr lang="en-US" altLang="ja-JP" dirty="0"/>
              <a:t>", gamma=0.5)</a:t>
            </a:r>
          </a:p>
          <a:p>
            <a:pPr marL="0" indent="0">
              <a:buNone/>
            </a:pPr>
            <a:r>
              <a:rPr lang="en-US" altLang="ja-JP" dirty="0" err="1"/>
              <a:t>clf.fit</a:t>
            </a:r>
            <a:r>
              <a:rPr lang="en-US" altLang="ja-JP" dirty="0"/>
              <a:t>(</a:t>
            </a:r>
            <a:r>
              <a:rPr lang="en-US" altLang="ja-JP" dirty="0" err="1"/>
              <a:t>X_train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y_pred_train</a:t>
            </a:r>
            <a:r>
              <a:rPr lang="en-US" altLang="ja-JP" dirty="0"/>
              <a:t> = </a:t>
            </a:r>
            <a:r>
              <a:rPr lang="en-US" altLang="ja-JP" dirty="0" err="1"/>
              <a:t>clf.predict</a:t>
            </a:r>
            <a:r>
              <a:rPr lang="en-US" altLang="ja-JP" dirty="0"/>
              <a:t>(</a:t>
            </a:r>
            <a:r>
              <a:rPr lang="en-US" altLang="ja-JP" dirty="0" err="1"/>
              <a:t>X_train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4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169F6-7F93-42EA-8402-88FF0527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支持ベクトルデータの基づく異常度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B6B0B3-74B5-4DC8-8EA2-E52DB22E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preprocessing</a:t>
            </a:r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</a:t>
            </a:r>
            <a:r>
              <a:rPr lang="en-US" altLang="ja-JP" dirty="0" err="1"/>
              <a:t>svm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scipy</a:t>
            </a:r>
            <a:r>
              <a:rPr lang="en-US" altLang="ja-JP" dirty="0"/>
              <a:t> import stats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X1 = </a:t>
            </a:r>
            <a:r>
              <a:rPr lang="en-US" altLang="ja-JP" dirty="0" err="1"/>
              <a:t>np.random.normal</a:t>
            </a:r>
            <a:r>
              <a:rPr lang="en-US" altLang="ja-JP" dirty="0"/>
              <a:t>(0.0, 1.0, (60,2))</a:t>
            </a:r>
          </a:p>
          <a:p>
            <a:pPr marL="0" indent="0">
              <a:buNone/>
            </a:pPr>
            <a:r>
              <a:rPr lang="en-US" altLang="ja-JP" dirty="0"/>
              <a:t>X2 = </a:t>
            </a:r>
            <a:r>
              <a:rPr lang="en-US" altLang="ja-JP" dirty="0" err="1"/>
              <a:t>np.random.normal</a:t>
            </a:r>
            <a:r>
              <a:rPr lang="en-US" altLang="ja-JP" dirty="0"/>
              <a:t>(3.0, 1.0, (60,2))</a:t>
            </a:r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np.vstack</a:t>
            </a:r>
            <a:r>
              <a:rPr lang="en-US" altLang="ja-JP" dirty="0"/>
              <a:t>([X1, X2])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preprocessing.scale</a:t>
            </a:r>
            <a:r>
              <a:rPr lang="en-US" altLang="ja-JP" dirty="0"/>
              <a:t>(X)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clf</a:t>
            </a:r>
            <a:r>
              <a:rPr lang="en-US" altLang="ja-JP" dirty="0"/>
              <a:t> = </a:t>
            </a:r>
            <a:r>
              <a:rPr lang="en-US" altLang="ja-JP" dirty="0" err="1"/>
              <a:t>svm.OneClassSVM</a:t>
            </a:r>
            <a:r>
              <a:rPr lang="en-US" altLang="ja-JP" dirty="0"/>
              <a:t>(nu=0.1, kernel="</a:t>
            </a:r>
            <a:r>
              <a:rPr lang="en-US" altLang="ja-JP" dirty="0" err="1"/>
              <a:t>rbf</a:t>
            </a:r>
            <a:r>
              <a:rPr lang="en-US" altLang="ja-JP" dirty="0"/>
              <a:t>", gamma=0.5)</a:t>
            </a:r>
          </a:p>
          <a:p>
            <a:pPr marL="0" indent="0">
              <a:buNone/>
            </a:pPr>
            <a:r>
              <a:rPr lang="en-US" altLang="ja-JP" dirty="0" err="1"/>
              <a:t>clf.fit</a:t>
            </a:r>
            <a:r>
              <a:rPr lang="en-US" altLang="ja-JP" dirty="0"/>
              <a:t>(</a:t>
            </a:r>
            <a:r>
              <a:rPr lang="en-US" altLang="ja-JP" dirty="0" err="1"/>
              <a:t>X_train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y_pred_train</a:t>
            </a:r>
            <a:r>
              <a:rPr lang="en-US" altLang="ja-JP" dirty="0"/>
              <a:t> = </a:t>
            </a:r>
            <a:r>
              <a:rPr lang="en-US" altLang="ja-JP" dirty="0" err="1"/>
              <a:t>clf.predict</a:t>
            </a:r>
            <a:r>
              <a:rPr lang="en-US" altLang="ja-JP" dirty="0"/>
              <a:t>(</a:t>
            </a:r>
            <a:r>
              <a:rPr lang="en-US" altLang="ja-JP" dirty="0" err="1"/>
              <a:t>X_train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th</a:t>
            </a:r>
            <a:r>
              <a:rPr lang="en-US" altLang="ja-JP" dirty="0"/>
              <a:t> = </a:t>
            </a:r>
            <a:r>
              <a:rPr lang="en-US" altLang="ja-JP" dirty="0" err="1"/>
              <a:t>stats.scoreatpercentile</a:t>
            </a:r>
            <a:r>
              <a:rPr lang="en-US" altLang="ja-JP" dirty="0"/>
              <a:t>(</a:t>
            </a:r>
            <a:r>
              <a:rPr lang="en-US" altLang="ja-JP" dirty="0" err="1"/>
              <a:t>y_pred_train</a:t>
            </a:r>
            <a:r>
              <a:rPr lang="en-US" altLang="ja-JP" dirty="0"/>
              <a:t>, 100 * 0.05)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xx, </a:t>
            </a:r>
            <a:r>
              <a:rPr lang="en-US" altLang="ja-JP" dirty="0" err="1"/>
              <a:t>yy</a:t>
            </a:r>
            <a:r>
              <a:rPr lang="en-US" altLang="ja-JP" dirty="0"/>
              <a:t> = </a:t>
            </a:r>
            <a:r>
              <a:rPr lang="en-US" altLang="ja-JP" dirty="0" err="1"/>
              <a:t>np.meshgrid</a:t>
            </a:r>
            <a:r>
              <a:rPr lang="en-US" altLang="ja-JP" dirty="0"/>
              <a:t>(</a:t>
            </a:r>
            <a:r>
              <a:rPr lang="en-US" altLang="ja-JP" dirty="0" err="1"/>
              <a:t>np.linspace</a:t>
            </a:r>
            <a:r>
              <a:rPr lang="en-US" altLang="ja-JP" dirty="0"/>
              <a:t>(-4, 4, 500), </a:t>
            </a:r>
            <a:r>
              <a:rPr lang="en-US" altLang="ja-JP" dirty="0" err="1"/>
              <a:t>np.linspace</a:t>
            </a:r>
            <a:r>
              <a:rPr lang="en-US" altLang="ja-JP" dirty="0"/>
              <a:t>(-4, 4, 500))</a:t>
            </a:r>
          </a:p>
          <a:p>
            <a:pPr marL="0" indent="0">
              <a:buNone/>
            </a:pPr>
            <a:r>
              <a:rPr lang="en-US" altLang="ja-JP" dirty="0"/>
              <a:t>Z = </a:t>
            </a:r>
            <a:r>
              <a:rPr lang="en-US" altLang="ja-JP" dirty="0" err="1"/>
              <a:t>clf.decision_function</a:t>
            </a:r>
            <a:r>
              <a:rPr lang="en-US" altLang="ja-JP" dirty="0"/>
              <a:t>(</a:t>
            </a:r>
            <a:r>
              <a:rPr lang="en-US" altLang="ja-JP" dirty="0" err="1"/>
              <a:t>np.c</a:t>
            </a:r>
            <a:r>
              <a:rPr lang="en-US" altLang="ja-JP" dirty="0"/>
              <a:t>_[</a:t>
            </a:r>
            <a:r>
              <a:rPr lang="en-US" altLang="ja-JP" dirty="0" err="1"/>
              <a:t>xx.ravel</a:t>
            </a:r>
            <a:r>
              <a:rPr lang="en-US" altLang="ja-JP" dirty="0"/>
              <a:t>(), </a:t>
            </a:r>
            <a:r>
              <a:rPr lang="en-US" altLang="ja-JP" dirty="0" err="1"/>
              <a:t>yy.ravel</a:t>
            </a:r>
            <a:r>
              <a:rPr lang="en-US" altLang="ja-JP" dirty="0"/>
              <a:t>()])</a:t>
            </a:r>
          </a:p>
          <a:p>
            <a:pPr marL="0" indent="0">
              <a:buNone/>
            </a:pPr>
            <a:r>
              <a:rPr lang="en-US" altLang="ja-JP" dirty="0"/>
              <a:t>Z = </a:t>
            </a:r>
            <a:r>
              <a:rPr lang="en-US" altLang="ja-JP" dirty="0" err="1"/>
              <a:t>Z.reshape</a:t>
            </a:r>
            <a:r>
              <a:rPr lang="en-US" altLang="ja-JP" dirty="0"/>
              <a:t>(</a:t>
            </a:r>
            <a:r>
              <a:rPr lang="en-US" altLang="ja-JP" dirty="0" err="1"/>
              <a:t>xx.shape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plt.contourf</a:t>
            </a:r>
            <a:r>
              <a:rPr lang="en-US" altLang="ja-JP" dirty="0"/>
              <a:t>(xx, </a:t>
            </a:r>
            <a:r>
              <a:rPr lang="en-US" altLang="ja-JP" dirty="0" err="1"/>
              <a:t>yy</a:t>
            </a:r>
            <a:r>
              <a:rPr lang="en-US" altLang="ja-JP" dirty="0"/>
              <a:t>, Z, levels=</a:t>
            </a:r>
            <a:r>
              <a:rPr lang="en-US" altLang="ja-JP" dirty="0" err="1"/>
              <a:t>np.linspace</a:t>
            </a:r>
            <a:r>
              <a:rPr lang="en-US" altLang="ja-JP" dirty="0"/>
              <a:t>(</a:t>
            </a:r>
            <a:r>
              <a:rPr lang="en-US" altLang="ja-JP" dirty="0" err="1"/>
              <a:t>Z.min</a:t>
            </a:r>
            <a:r>
              <a:rPr lang="en-US" altLang="ja-JP" dirty="0"/>
              <a:t>(), </a:t>
            </a:r>
            <a:r>
              <a:rPr lang="en-US" altLang="ja-JP" dirty="0" err="1"/>
              <a:t>th</a:t>
            </a:r>
            <a:r>
              <a:rPr lang="en-US" altLang="ja-JP" dirty="0"/>
              <a:t>, 7), </a:t>
            </a:r>
            <a:r>
              <a:rPr lang="en-US" altLang="ja-JP" dirty="0" err="1"/>
              <a:t>cmap</a:t>
            </a:r>
            <a:r>
              <a:rPr lang="en-US" altLang="ja-JP" dirty="0"/>
              <a:t>=</a:t>
            </a:r>
            <a:r>
              <a:rPr lang="en-US" altLang="ja-JP" dirty="0" err="1"/>
              <a:t>plt.cm.Blues_r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plt.contour</a:t>
            </a:r>
            <a:r>
              <a:rPr lang="en-US" altLang="ja-JP" dirty="0"/>
              <a:t>(xx, </a:t>
            </a:r>
            <a:r>
              <a:rPr lang="en-US" altLang="ja-JP" dirty="0" err="1"/>
              <a:t>yy</a:t>
            </a:r>
            <a:r>
              <a:rPr lang="en-US" altLang="ja-JP" dirty="0"/>
              <a:t>, Z, levels=[</a:t>
            </a:r>
            <a:r>
              <a:rPr lang="en-US" altLang="ja-JP" dirty="0" err="1"/>
              <a:t>th</a:t>
            </a:r>
            <a:r>
              <a:rPr lang="en-US" altLang="ja-JP" dirty="0"/>
              <a:t>], linewidths=2, colors='green')</a:t>
            </a:r>
          </a:p>
          <a:p>
            <a:pPr marL="0" indent="0">
              <a:buNone/>
            </a:pPr>
            <a:r>
              <a:rPr lang="en-US" altLang="ja-JP" dirty="0" err="1"/>
              <a:t>plt.scatter</a:t>
            </a:r>
            <a:r>
              <a:rPr lang="en-US" altLang="ja-JP" dirty="0"/>
              <a:t>(</a:t>
            </a:r>
            <a:r>
              <a:rPr lang="en-US" altLang="ja-JP" dirty="0" err="1"/>
              <a:t>X_train</a:t>
            </a:r>
            <a:r>
              <a:rPr lang="en-US" altLang="ja-JP" dirty="0"/>
              <a:t>[</a:t>
            </a:r>
            <a:r>
              <a:rPr lang="en-US" altLang="ja-JP" dirty="0" err="1"/>
              <a:t>y_pred_train</a:t>
            </a:r>
            <a:r>
              <a:rPr lang="en-US" altLang="ja-JP" dirty="0"/>
              <a:t>==1][:,0], </a:t>
            </a:r>
            <a:r>
              <a:rPr lang="en-US" altLang="ja-JP" dirty="0" err="1"/>
              <a:t>X_train</a:t>
            </a:r>
            <a:r>
              <a:rPr lang="en-US" altLang="ja-JP" dirty="0"/>
              <a:t>[</a:t>
            </a:r>
            <a:r>
              <a:rPr lang="en-US" altLang="ja-JP" dirty="0" err="1"/>
              <a:t>y_pred_train</a:t>
            </a:r>
            <a:r>
              <a:rPr lang="en-US" altLang="ja-JP" dirty="0"/>
              <a:t>==1][:,1], color="red")</a:t>
            </a:r>
          </a:p>
          <a:p>
            <a:pPr marL="0" indent="0">
              <a:buNone/>
            </a:pPr>
            <a:r>
              <a:rPr lang="en-US" altLang="ja-JP" dirty="0" err="1"/>
              <a:t>plt.scatter</a:t>
            </a:r>
            <a:r>
              <a:rPr lang="en-US" altLang="ja-JP" dirty="0"/>
              <a:t>(</a:t>
            </a:r>
            <a:r>
              <a:rPr lang="en-US" altLang="ja-JP" dirty="0" err="1"/>
              <a:t>X_train</a:t>
            </a:r>
            <a:r>
              <a:rPr lang="en-US" altLang="ja-JP" dirty="0"/>
              <a:t>[</a:t>
            </a:r>
            <a:r>
              <a:rPr lang="en-US" altLang="ja-JP" dirty="0" err="1"/>
              <a:t>y_pred_train</a:t>
            </a:r>
            <a:r>
              <a:rPr lang="en-US" altLang="ja-JP" dirty="0"/>
              <a:t>==-1][:,0], </a:t>
            </a:r>
            <a:r>
              <a:rPr lang="en-US" altLang="ja-JP" dirty="0" err="1"/>
              <a:t>X_train</a:t>
            </a:r>
            <a:r>
              <a:rPr lang="en-US" altLang="ja-JP" dirty="0"/>
              <a:t>[</a:t>
            </a:r>
            <a:r>
              <a:rPr lang="en-US" altLang="ja-JP" dirty="0" err="1"/>
              <a:t>y_pred_train</a:t>
            </a:r>
            <a:r>
              <a:rPr lang="en-US" altLang="ja-JP" dirty="0"/>
              <a:t>==-1][:,1], color="blue")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D441A5-E91D-4D36-B7AA-218D629EE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93" y="160492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5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BF29A-BFFF-408B-A364-BBF9F00D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異常度と異常かどうかの識別１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E2A496-C186-46D9-B1E7-3DDFACD4A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matplotlib.colors</a:t>
            </a:r>
            <a:r>
              <a:rPr lang="en-US" altLang="ja-JP" dirty="0"/>
              <a:t> import </a:t>
            </a:r>
            <a:r>
              <a:rPr lang="en-US" altLang="ja-JP" dirty="0" err="1"/>
              <a:t>ListedColormap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score = </a:t>
            </a:r>
            <a:r>
              <a:rPr lang="en-US" altLang="ja-JP" dirty="0" err="1"/>
              <a:t>np.array</a:t>
            </a:r>
            <a:r>
              <a:rPr lang="en-US" altLang="ja-JP" dirty="0"/>
              <a:t>([0.19,0.86,0.17,0.12,0.04,0.78,0.16,0.51,0.57,0.27])</a:t>
            </a:r>
          </a:p>
          <a:p>
            <a:pPr marL="0" indent="0">
              <a:buNone/>
            </a:pPr>
            <a:r>
              <a:rPr lang="en-US" altLang="ja-JP" dirty="0"/>
              <a:t>anomaly = ["1.0","0.0","1.0","1.0","1.0","0.0","1.0","0.0","1.0","1.0"]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data0 = </a:t>
            </a:r>
            <a:r>
              <a:rPr lang="en-US" altLang="ja-JP" dirty="0" err="1"/>
              <a:t>np.vstack</a:t>
            </a:r>
            <a:r>
              <a:rPr lang="en-US" altLang="ja-JP" dirty="0"/>
              <a:t>((</a:t>
            </a:r>
            <a:r>
              <a:rPr lang="en-US" altLang="ja-JP" dirty="0" err="1"/>
              <a:t>score,anomaly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plt.bar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(score)),</a:t>
            </a:r>
            <a:r>
              <a:rPr lang="en-US" altLang="ja-JP" dirty="0" err="1"/>
              <a:t>score,tick_label</a:t>
            </a:r>
            <a:r>
              <a:rPr lang="en-US" altLang="ja-JP" dirty="0"/>
              <a:t>=["x1","x2","x3","x4","x5","x6","x7","x8","x9","x10"],color=</a:t>
            </a:r>
            <a:r>
              <a:rPr lang="en-US" altLang="ja-JP" dirty="0" err="1"/>
              <a:t>anomaly,edgecolor</a:t>
            </a:r>
            <a:r>
              <a:rPr lang="en-US" altLang="ja-JP" dirty="0"/>
              <a:t> = "0.0")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DE0FF7-D640-4281-BD5B-8A382FD92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693" y="2151993"/>
            <a:ext cx="3628139" cy="27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2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9CBB4-7BE9-4A5F-B6E4-888F35C4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異常度と異常かどうかの識別２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1EF16D-8C12-4174-9F2C-9A748B6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matplotlib.colors</a:t>
            </a:r>
            <a:r>
              <a:rPr lang="en-US" altLang="ja-JP" dirty="0"/>
              <a:t> import </a:t>
            </a:r>
            <a:r>
              <a:rPr lang="en-US" altLang="ja-JP" dirty="0" err="1"/>
              <a:t>ListedColormap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score = </a:t>
            </a:r>
            <a:r>
              <a:rPr lang="en-US" altLang="ja-JP" dirty="0" err="1"/>
              <a:t>np.array</a:t>
            </a:r>
            <a:r>
              <a:rPr lang="en-US" altLang="ja-JP" dirty="0"/>
              <a:t>([0.19,0.86,0.17,0.12,0.04,0.78,0.16,0.51,0.57,0.27])</a:t>
            </a:r>
          </a:p>
          <a:p>
            <a:pPr marL="0" indent="0">
              <a:buNone/>
            </a:pPr>
            <a:r>
              <a:rPr lang="en-US" altLang="ja-JP" dirty="0"/>
              <a:t>anomaly = ["1.0","0.0","1.0","1.0","1.0","0.0","1.0","0.0","1.0","1.0"]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data0 = </a:t>
            </a:r>
            <a:r>
              <a:rPr lang="en-US" altLang="ja-JP" dirty="0" err="1"/>
              <a:t>np.vstack</a:t>
            </a:r>
            <a:r>
              <a:rPr lang="en-US" altLang="ja-JP" dirty="0"/>
              <a:t>((</a:t>
            </a:r>
            <a:r>
              <a:rPr lang="en-US" altLang="ja-JP" dirty="0" err="1"/>
              <a:t>score,anomaly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r>
              <a:rPr lang="en-US" altLang="ja-JP" dirty="0"/>
              <a:t>data1 = data0[:, </a:t>
            </a:r>
            <a:r>
              <a:rPr lang="en-US" altLang="ja-JP" dirty="0" err="1"/>
              <a:t>np.argsort</a:t>
            </a:r>
            <a:r>
              <a:rPr lang="en-US" altLang="ja-JP" dirty="0"/>
              <a:t>(data0[0])[::-1]]</a:t>
            </a:r>
          </a:p>
          <a:p>
            <a:pPr marL="0" indent="0">
              <a:buNone/>
            </a:pPr>
            <a:r>
              <a:rPr lang="en-US" altLang="ja-JP" dirty="0" err="1"/>
              <a:t>score_sorted</a:t>
            </a:r>
            <a:r>
              <a:rPr lang="en-US" altLang="ja-JP" dirty="0"/>
              <a:t> = </a:t>
            </a:r>
            <a:r>
              <a:rPr lang="en-US" altLang="ja-JP" dirty="0" err="1"/>
              <a:t>np.sort</a:t>
            </a:r>
            <a:r>
              <a:rPr lang="en-US" altLang="ja-JP" dirty="0"/>
              <a:t>(score)[::-1]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plt.bar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(data1[0])),</a:t>
            </a:r>
            <a:r>
              <a:rPr lang="en-US" altLang="ja-JP" dirty="0" err="1"/>
              <a:t>score_sorted,tick_label</a:t>
            </a:r>
            <a:r>
              <a:rPr lang="en-US" altLang="ja-JP" dirty="0"/>
              <a:t>=["x2","x6","x9","x8","x10","x1","x3","x7","x4","x5"],color=data1[1],</a:t>
            </a:r>
            <a:r>
              <a:rPr lang="en-US" altLang="ja-JP" dirty="0" err="1"/>
              <a:t>edgecolor</a:t>
            </a:r>
            <a:r>
              <a:rPr lang="en-US" altLang="ja-JP" dirty="0"/>
              <a:t> = "0.0")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E47D3A-180A-4AF7-8A6F-9407E87E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7" y="1856781"/>
            <a:ext cx="4192583" cy="31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2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28059-08CB-4049-9674-1F111700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平均と分散算出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992069-6544-422A-A825-70EB3981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("Davis.csv")</a:t>
            </a:r>
          </a:p>
          <a:p>
            <a:pPr marL="0" indent="0">
              <a:buNone/>
            </a:pPr>
            <a:r>
              <a:rPr lang="en-US" altLang="ja-JP" dirty="0"/>
              <a:t>m = </a:t>
            </a:r>
            <a:r>
              <a:rPr lang="en-US" altLang="ja-JP" dirty="0" err="1"/>
              <a:t>df.weight.mean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s2 = ((</a:t>
            </a:r>
            <a:r>
              <a:rPr lang="en-US" altLang="ja-JP" dirty="0" err="1"/>
              <a:t>df.weight</a:t>
            </a:r>
            <a:r>
              <a:rPr lang="en-US" altLang="ja-JP" dirty="0"/>
              <a:t>-m) ** 2).mean()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print(m,s2)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851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4904F-4EC0-4FB3-A8EA-A07A1F8A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分岐点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FFC69-2F61-487A-B6A7-3A4FF50C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matplotlib.colors</a:t>
            </a:r>
            <a:r>
              <a:rPr lang="en-US" altLang="ja-JP" dirty="0"/>
              <a:t> import </a:t>
            </a:r>
            <a:r>
              <a:rPr lang="en-US" altLang="ja-JP" dirty="0" err="1"/>
              <a:t>ListedColormap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score = </a:t>
            </a:r>
            <a:r>
              <a:rPr lang="en-US" altLang="ja-JP" dirty="0" err="1"/>
              <a:t>np.array</a:t>
            </a:r>
            <a:r>
              <a:rPr lang="en-US" altLang="ja-JP" dirty="0"/>
              <a:t>([0.19,0.86,0.17,0.12,0.04,0.78,0.16,0.51,0.57,0.27])</a:t>
            </a:r>
          </a:p>
          <a:p>
            <a:pPr marL="0" indent="0">
              <a:buNone/>
            </a:pPr>
            <a:r>
              <a:rPr lang="en-US" altLang="ja-JP" dirty="0"/>
              <a:t>anomaly =</a:t>
            </a:r>
            <a:r>
              <a:rPr lang="en-US" altLang="ja-JP" dirty="0" err="1"/>
              <a:t>np.array</a:t>
            </a:r>
            <a:r>
              <a:rPr lang="en-US" altLang="ja-JP" dirty="0"/>
              <a:t>([0.0,1.0,0.0,0.0,0.0,1.0,0.0,1.0,0.0,0.0])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data0 = </a:t>
            </a:r>
            <a:r>
              <a:rPr lang="en-US" altLang="ja-JP" dirty="0" err="1"/>
              <a:t>np.vstack</a:t>
            </a:r>
            <a:r>
              <a:rPr lang="en-US" altLang="ja-JP" dirty="0"/>
              <a:t>((</a:t>
            </a:r>
            <a:r>
              <a:rPr lang="en-US" altLang="ja-JP" dirty="0" err="1"/>
              <a:t>score,anomaly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r>
              <a:rPr lang="en-US" altLang="ja-JP" dirty="0"/>
              <a:t>data1 = data0[:, </a:t>
            </a:r>
            <a:r>
              <a:rPr lang="en-US" altLang="ja-JP" dirty="0" err="1"/>
              <a:t>np.argsort</a:t>
            </a:r>
            <a:r>
              <a:rPr lang="en-US" altLang="ja-JP" dirty="0"/>
              <a:t>(data0[0])[::-1]]</a:t>
            </a:r>
          </a:p>
          <a:p>
            <a:pPr marL="0" indent="0">
              <a:buNone/>
            </a:pPr>
            <a:r>
              <a:rPr lang="en-US" altLang="ja-JP" dirty="0" err="1"/>
              <a:t>score_sorted</a:t>
            </a:r>
            <a:r>
              <a:rPr lang="en-US" altLang="ja-JP" dirty="0"/>
              <a:t> = data1[0]</a:t>
            </a:r>
          </a:p>
          <a:p>
            <a:pPr marL="0" indent="0">
              <a:buNone/>
            </a:pPr>
            <a:r>
              <a:rPr lang="en-US" altLang="ja-JP" dirty="0" err="1"/>
              <a:t>anomaly_sorted</a:t>
            </a:r>
            <a:r>
              <a:rPr lang="en-US" altLang="ja-JP" dirty="0"/>
              <a:t> = data1[1]</a:t>
            </a:r>
          </a:p>
          <a:p>
            <a:pPr marL="0" indent="0">
              <a:buNone/>
            </a:pPr>
            <a:r>
              <a:rPr lang="en-US" altLang="ja-JP" dirty="0" err="1"/>
              <a:t>n_total</a:t>
            </a:r>
            <a:r>
              <a:rPr lang="en-US" altLang="ja-JP" dirty="0"/>
              <a:t> = </a:t>
            </a:r>
            <a:r>
              <a:rPr lang="en-US" altLang="ja-JP" dirty="0" err="1"/>
              <a:t>len</a:t>
            </a:r>
            <a:r>
              <a:rPr lang="en-US" altLang="ja-JP" dirty="0"/>
              <a:t>(anomaly)</a:t>
            </a:r>
          </a:p>
          <a:p>
            <a:pPr marL="0" indent="0">
              <a:buNone/>
            </a:pPr>
            <a:r>
              <a:rPr lang="en-US" altLang="ja-JP" dirty="0" err="1"/>
              <a:t>n_norm</a:t>
            </a:r>
            <a:r>
              <a:rPr lang="en-US" altLang="ja-JP" dirty="0"/>
              <a:t> = sum(anomaly)</a:t>
            </a:r>
          </a:p>
          <a:p>
            <a:pPr marL="0" indent="0">
              <a:buNone/>
            </a:pPr>
            <a:r>
              <a:rPr lang="en-US" altLang="ja-JP" dirty="0" err="1"/>
              <a:t>n_anom</a:t>
            </a:r>
            <a:r>
              <a:rPr lang="en-US" altLang="ja-JP" dirty="0"/>
              <a:t> = </a:t>
            </a:r>
            <a:r>
              <a:rPr lang="en-US" altLang="ja-JP" dirty="0" err="1"/>
              <a:t>n_total</a:t>
            </a:r>
            <a:r>
              <a:rPr lang="en-US" altLang="ja-JP" dirty="0"/>
              <a:t> - </a:t>
            </a:r>
            <a:r>
              <a:rPr lang="en-US" altLang="ja-JP" dirty="0" err="1"/>
              <a:t>n_norm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coverage = [0] * </a:t>
            </a:r>
            <a:r>
              <a:rPr lang="en-US" altLang="ja-JP" dirty="0" err="1"/>
              <a:t>n_total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detection = [0] * </a:t>
            </a:r>
            <a:r>
              <a:rPr lang="en-US" altLang="ja-JP" dirty="0" err="1"/>
              <a:t>n_total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for </a:t>
            </a:r>
            <a:r>
              <a:rPr lang="en-US" altLang="ja-JP" dirty="0" err="1"/>
              <a:t>i</a:t>
            </a:r>
            <a:r>
              <a:rPr lang="en-US" altLang="ja-JP" dirty="0"/>
              <a:t> in range (</a:t>
            </a:r>
            <a:r>
              <a:rPr lang="en-US" altLang="ja-JP" dirty="0" err="1"/>
              <a:t>n_total</a:t>
            </a:r>
            <a:r>
              <a:rPr lang="en-US" altLang="ja-JP" dirty="0"/>
              <a:t>):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n_detectedAnom</a:t>
            </a:r>
            <a:r>
              <a:rPr lang="en-US" altLang="ja-JP" dirty="0"/>
              <a:t> = sum(</a:t>
            </a:r>
            <a:r>
              <a:rPr lang="en-US" altLang="ja-JP" dirty="0" err="1"/>
              <a:t>anomaly_sorted</a:t>
            </a:r>
            <a:r>
              <a:rPr lang="en-US" altLang="ja-JP" dirty="0"/>
              <a:t>[0:i+1])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n_detectedNorm</a:t>
            </a:r>
            <a:r>
              <a:rPr lang="en-US" altLang="ja-JP" dirty="0"/>
              <a:t> = (n_total-i-1) - sum(</a:t>
            </a:r>
            <a:r>
              <a:rPr lang="en-US" altLang="ja-JP" dirty="0" err="1"/>
              <a:t>anomaly_sorted</a:t>
            </a:r>
            <a:r>
              <a:rPr lang="en-US" altLang="ja-JP" dirty="0"/>
              <a:t>[i+1:10])</a:t>
            </a:r>
          </a:p>
          <a:p>
            <a:pPr marL="0" indent="0">
              <a:buNone/>
            </a:pPr>
            <a:r>
              <a:rPr lang="en-US" altLang="ja-JP" dirty="0"/>
              <a:t>    coverage[</a:t>
            </a:r>
            <a:r>
              <a:rPr lang="en-US" altLang="ja-JP" dirty="0" err="1"/>
              <a:t>i</a:t>
            </a:r>
            <a:r>
              <a:rPr lang="en-US" altLang="ja-JP" dirty="0"/>
              <a:t>] = </a:t>
            </a:r>
            <a:r>
              <a:rPr lang="en-US" altLang="ja-JP" dirty="0" err="1"/>
              <a:t>n_detectedAnom</a:t>
            </a:r>
            <a:r>
              <a:rPr lang="en-US" altLang="ja-JP" dirty="0"/>
              <a:t> / </a:t>
            </a:r>
            <a:r>
              <a:rPr lang="en-US" altLang="ja-JP" dirty="0" err="1"/>
              <a:t>n_norm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detection[</a:t>
            </a:r>
            <a:r>
              <a:rPr lang="en-US" altLang="ja-JP" dirty="0" err="1"/>
              <a:t>i</a:t>
            </a:r>
            <a:r>
              <a:rPr lang="en-US" altLang="ja-JP" dirty="0"/>
              <a:t>] = </a:t>
            </a:r>
            <a:r>
              <a:rPr lang="en-US" altLang="ja-JP" dirty="0" err="1"/>
              <a:t>n_detectedNorm</a:t>
            </a:r>
            <a:r>
              <a:rPr lang="en-US" altLang="ja-JP" dirty="0"/>
              <a:t> / </a:t>
            </a:r>
            <a:r>
              <a:rPr lang="en-US" altLang="ja-JP" dirty="0" err="1"/>
              <a:t>n_anom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</a:t>
            </a:r>
            <a:r>
              <a:rPr lang="en-US" altLang="ja-JP" dirty="0" err="1"/>
              <a:t>score_sorted,coverage,marker</a:t>
            </a:r>
            <a:r>
              <a:rPr lang="en-US" altLang="ja-JP" dirty="0"/>
              <a:t> = "o",</a:t>
            </a:r>
            <a:r>
              <a:rPr lang="en-US" altLang="ja-JP" dirty="0" err="1"/>
              <a:t>linestyle</a:t>
            </a:r>
            <a:r>
              <a:rPr lang="en-US" altLang="ja-JP" dirty="0"/>
              <a:t>="dashed")</a:t>
            </a:r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</a:t>
            </a:r>
            <a:r>
              <a:rPr lang="en-US" altLang="ja-JP" dirty="0" err="1"/>
              <a:t>score_sorted,detection,marker</a:t>
            </a:r>
            <a:r>
              <a:rPr lang="en-US" altLang="ja-JP" dirty="0"/>
              <a:t> = "o")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61E4FBB-94DB-4F91-95FB-653E8CAF8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18" y="16226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EC5DA-8AF9-4DF1-93E3-C09F8291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主成分分析による異常検知　固有値のプロット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8D0350-C401-4D30-8488-70440537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("Cars93.csv")</a:t>
            </a:r>
          </a:p>
          <a:p>
            <a:pPr marL="0" indent="0">
              <a:buNone/>
            </a:pPr>
            <a:r>
              <a:rPr lang="en-US" altLang="ja-JP" dirty="0"/>
              <a:t>mask = ["</a:t>
            </a:r>
            <a:r>
              <a:rPr lang="en-US" altLang="ja-JP" dirty="0" err="1"/>
              <a:t>Min.Price</a:t>
            </a:r>
            <a:r>
              <a:rPr lang="en-US" altLang="ja-JP" dirty="0"/>
              <a:t>", "Price", "</a:t>
            </a:r>
            <a:r>
              <a:rPr lang="en-US" altLang="ja-JP" dirty="0" err="1"/>
              <a:t>Max.Price</a:t>
            </a:r>
            <a:r>
              <a:rPr lang="en-US" altLang="ja-JP" dirty="0"/>
              <a:t>", "</a:t>
            </a:r>
            <a:r>
              <a:rPr lang="en-US" altLang="ja-JP" dirty="0" err="1"/>
              <a:t>MPG.city</a:t>
            </a:r>
            <a:r>
              <a:rPr lang="en-US" altLang="ja-JP" dirty="0"/>
              <a:t>", "</a:t>
            </a:r>
            <a:r>
              <a:rPr lang="en-US" altLang="ja-JP" dirty="0" err="1"/>
              <a:t>MPG.highway</a:t>
            </a:r>
            <a:r>
              <a:rPr lang="en-US" altLang="ja-JP" dirty="0"/>
              <a:t>", "</a:t>
            </a:r>
            <a:r>
              <a:rPr lang="en-US" altLang="ja-JP" dirty="0" err="1"/>
              <a:t>EngineSize</a:t>
            </a:r>
            <a:r>
              <a:rPr lang="en-US" altLang="ja-JP" dirty="0"/>
              <a:t>", "Horsepower", "RPM", "</a:t>
            </a:r>
            <a:r>
              <a:rPr lang="en-US" altLang="ja-JP" dirty="0" err="1"/>
              <a:t>Rev.per.mile</a:t>
            </a:r>
            <a:r>
              <a:rPr lang="en-US" altLang="ja-JP" dirty="0"/>
              <a:t>", "</a:t>
            </a:r>
            <a:r>
              <a:rPr lang="en-US" altLang="ja-JP" dirty="0" err="1"/>
              <a:t>Fuel.tank.capacity","Length</a:t>
            </a:r>
            <a:r>
              <a:rPr lang="en-US" altLang="ja-JP" dirty="0"/>
              <a:t>", "</a:t>
            </a:r>
            <a:r>
              <a:rPr lang="en-US" altLang="ja-JP" dirty="0" err="1"/>
              <a:t>Wheelbase","Width</a:t>
            </a:r>
            <a:r>
              <a:rPr lang="en-US" altLang="ja-JP" dirty="0"/>
              <a:t>", "</a:t>
            </a:r>
            <a:r>
              <a:rPr lang="en-US" altLang="ja-JP" dirty="0" err="1"/>
              <a:t>Turn.circle</a:t>
            </a:r>
            <a:r>
              <a:rPr lang="en-US" altLang="ja-JP" dirty="0"/>
              <a:t>", "Weight"]</a:t>
            </a:r>
          </a:p>
          <a:p>
            <a:pPr marL="0" indent="0">
              <a:buNone/>
            </a:pPr>
            <a:r>
              <a:rPr lang="en-US" altLang="ja-JP" dirty="0"/>
              <a:t>X = df[mask]</a:t>
            </a:r>
          </a:p>
          <a:p>
            <a:pPr marL="0" indent="0">
              <a:buNone/>
            </a:pPr>
            <a:r>
              <a:rPr lang="en-US" altLang="ja-JP" dirty="0"/>
              <a:t>X = (X - </a:t>
            </a:r>
            <a:r>
              <a:rPr lang="en-US" altLang="ja-JP" dirty="0" err="1"/>
              <a:t>X.mean</a:t>
            </a:r>
            <a:r>
              <a:rPr lang="en-US" altLang="ja-JP" dirty="0"/>
              <a:t>()) / </a:t>
            </a:r>
            <a:r>
              <a:rPr lang="en-US" altLang="ja-JP" dirty="0" err="1"/>
              <a:t>X.std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X = X.T</a:t>
            </a:r>
          </a:p>
          <a:p>
            <a:pPr marL="0" indent="0">
              <a:buNone/>
            </a:pPr>
            <a:r>
              <a:rPr lang="en-US" altLang="ja-JP" dirty="0" err="1"/>
              <a:t>Xc</a:t>
            </a:r>
            <a:r>
              <a:rPr lang="en-US" altLang="ja-JP" dirty="0"/>
              <a:t> = </a:t>
            </a:r>
            <a:r>
              <a:rPr lang="en-US" altLang="ja-JP" dirty="0" err="1"/>
              <a:t>X.values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 = Xc.dot(</a:t>
            </a:r>
            <a:r>
              <a:rPr lang="en-US" altLang="ja-JP" dirty="0" err="1"/>
              <a:t>Xc.T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evd</a:t>
            </a:r>
            <a:r>
              <a:rPr lang="en-US" altLang="ja-JP" dirty="0"/>
              <a:t>, v = </a:t>
            </a:r>
            <a:r>
              <a:rPr lang="en-US" altLang="ja-JP" dirty="0" err="1"/>
              <a:t>np.linalg.eig</a:t>
            </a:r>
            <a:r>
              <a:rPr lang="en-US" altLang="ja-JP" dirty="0"/>
              <a:t>(S)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evd</a:t>
            </a:r>
            <a:r>
              <a:rPr lang="en-US" altLang="ja-JP" dirty="0"/>
              <a:t>)), </a:t>
            </a:r>
            <a:r>
              <a:rPr lang="en-US" altLang="ja-JP" dirty="0" err="1"/>
              <a:t>evd</a:t>
            </a:r>
            <a:r>
              <a:rPr lang="en-US" altLang="ja-JP" dirty="0"/>
              <a:t>, color="red")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("Eigen values")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("Eigen value number")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("Eigen value")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8B718E9-791E-4AA2-A9EF-1FD1DF7F8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11" y="3082645"/>
            <a:ext cx="5033806" cy="37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78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CCD9D-42B4-43A2-BD09-9F87F42E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主成分分析による異常検知　異常度上位六つを出力　散布行列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5197F-1F8E-44ED-A414-912868F4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("Cars93.csv")</a:t>
            </a:r>
          </a:p>
          <a:p>
            <a:pPr marL="0" indent="0">
              <a:buNone/>
            </a:pPr>
            <a:r>
              <a:rPr lang="en-US" altLang="ja-JP" dirty="0"/>
              <a:t>mask = ["</a:t>
            </a:r>
            <a:r>
              <a:rPr lang="en-US" altLang="ja-JP" dirty="0" err="1"/>
              <a:t>Min.Price</a:t>
            </a:r>
            <a:r>
              <a:rPr lang="en-US" altLang="ja-JP" dirty="0"/>
              <a:t>", "Price", "</a:t>
            </a:r>
            <a:r>
              <a:rPr lang="en-US" altLang="ja-JP" dirty="0" err="1"/>
              <a:t>Max.Price</a:t>
            </a:r>
            <a:r>
              <a:rPr lang="en-US" altLang="ja-JP" dirty="0"/>
              <a:t>", "</a:t>
            </a:r>
            <a:r>
              <a:rPr lang="en-US" altLang="ja-JP" dirty="0" err="1"/>
              <a:t>MPG.city</a:t>
            </a:r>
            <a:r>
              <a:rPr lang="en-US" altLang="ja-JP" dirty="0"/>
              <a:t>", "</a:t>
            </a:r>
            <a:r>
              <a:rPr lang="en-US" altLang="ja-JP" dirty="0" err="1"/>
              <a:t>MPG.highway</a:t>
            </a:r>
            <a:r>
              <a:rPr lang="en-US" altLang="ja-JP" dirty="0"/>
              <a:t>", "</a:t>
            </a:r>
            <a:r>
              <a:rPr lang="en-US" altLang="ja-JP" dirty="0" err="1"/>
              <a:t>EngineSize</a:t>
            </a:r>
            <a:r>
              <a:rPr lang="en-US" altLang="ja-JP" dirty="0"/>
              <a:t>", "Horsepower", "RPM", "</a:t>
            </a:r>
            <a:r>
              <a:rPr lang="en-US" altLang="ja-JP" dirty="0" err="1"/>
              <a:t>Rev.per.mile</a:t>
            </a:r>
            <a:r>
              <a:rPr lang="en-US" altLang="ja-JP" dirty="0"/>
              <a:t>", "</a:t>
            </a:r>
            <a:r>
              <a:rPr lang="en-US" altLang="ja-JP" dirty="0" err="1"/>
              <a:t>Fuel.tank.capacity","Length</a:t>
            </a:r>
            <a:r>
              <a:rPr lang="en-US" altLang="ja-JP" dirty="0"/>
              <a:t>", "</a:t>
            </a:r>
            <a:r>
              <a:rPr lang="en-US" altLang="ja-JP" dirty="0" err="1"/>
              <a:t>Wheelbase","Width</a:t>
            </a:r>
            <a:r>
              <a:rPr lang="en-US" altLang="ja-JP" dirty="0"/>
              <a:t>", "</a:t>
            </a:r>
            <a:r>
              <a:rPr lang="en-US" altLang="ja-JP" dirty="0" err="1"/>
              <a:t>Turn.circle</a:t>
            </a:r>
            <a:r>
              <a:rPr lang="en-US" altLang="ja-JP" dirty="0"/>
              <a:t>", "Weight"]</a:t>
            </a:r>
          </a:p>
          <a:p>
            <a:pPr marL="0" indent="0">
              <a:buNone/>
            </a:pPr>
            <a:r>
              <a:rPr lang="en-US" altLang="ja-JP" dirty="0"/>
              <a:t>X = df[mask]</a:t>
            </a:r>
          </a:p>
          <a:p>
            <a:pPr marL="0" indent="0">
              <a:buNone/>
            </a:pPr>
            <a:r>
              <a:rPr lang="en-US" altLang="ja-JP" dirty="0"/>
              <a:t>X = (X - </a:t>
            </a:r>
            <a:r>
              <a:rPr lang="en-US" altLang="ja-JP" dirty="0" err="1"/>
              <a:t>X.mean</a:t>
            </a:r>
            <a:r>
              <a:rPr lang="en-US" altLang="ja-JP" dirty="0"/>
              <a:t>()) / </a:t>
            </a:r>
            <a:r>
              <a:rPr lang="en-US" altLang="ja-JP" dirty="0" err="1"/>
              <a:t>X.std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X = X.T</a:t>
            </a:r>
          </a:p>
          <a:p>
            <a:pPr marL="0" indent="0">
              <a:buNone/>
            </a:pPr>
            <a:r>
              <a:rPr lang="en-US" altLang="ja-JP" dirty="0" err="1"/>
              <a:t>Xc</a:t>
            </a:r>
            <a:r>
              <a:rPr lang="en-US" altLang="ja-JP" dirty="0"/>
              <a:t> = </a:t>
            </a:r>
            <a:r>
              <a:rPr lang="en-US" altLang="ja-JP" dirty="0" err="1"/>
              <a:t>X.values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 = Xc.dot(</a:t>
            </a:r>
            <a:r>
              <a:rPr lang="en-US" altLang="ja-JP" dirty="0" err="1"/>
              <a:t>Xc.T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evd</a:t>
            </a:r>
            <a:r>
              <a:rPr lang="en-US" altLang="ja-JP" dirty="0"/>
              <a:t>, v = </a:t>
            </a:r>
            <a:r>
              <a:rPr lang="en-US" altLang="ja-JP" dirty="0" err="1"/>
              <a:t>np.linalg.eig</a:t>
            </a:r>
            <a:r>
              <a:rPr lang="en-US" altLang="ja-JP" dirty="0"/>
              <a:t>(S)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evd</a:t>
            </a:r>
            <a:r>
              <a:rPr lang="en-US" altLang="ja-JP" dirty="0"/>
              <a:t>)), </a:t>
            </a:r>
            <a:r>
              <a:rPr lang="en-US" altLang="ja-JP" dirty="0" err="1"/>
              <a:t>evd</a:t>
            </a:r>
            <a:r>
              <a:rPr lang="en-US" altLang="ja-JP" dirty="0"/>
              <a:t>, color="red")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("Eigen values")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("Eigen value number")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("Eigen value")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 = 2</a:t>
            </a:r>
          </a:p>
          <a:p>
            <a:pPr marL="0" indent="0">
              <a:buNone/>
            </a:pPr>
            <a:r>
              <a:rPr lang="en-US" altLang="ja-JP" dirty="0"/>
              <a:t>x2 = v[:,0:m].T.dot(</a:t>
            </a:r>
            <a:r>
              <a:rPr lang="en-US" altLang="ja-JP" dirty="0" err="1"/>
              <a:t>Xc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a1 = (</a:t>
            </a:r>
            <a:r>
              <a:rPr lang="en-US" altLang="ja-JP" dirty="0" err="1"/>
              <a:t>Xc</a:t>
            </a:r>
            <a:r>
              <a:rPr lang="en-US" altLang="ja-JP" dirty="0"/>
              <a:t> * </a:t>
            </a:r>
            <a:r>
              <a:rPr lang="en-US" altLang="ja-JP" dirty="0" err="1"/>
              <a:t>Xc</a:t>
            </a:r>
            <a:r>
              <a:rPr lang="en-US" altLang="ja-JP" dirty="0"/>
              <a:t>).sum(axis=0) - (x2 * x2).sum(axis=0)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result = </a:t>
            </a:r>
            <a:r>
              <a:rPr lang="en-US" altLang="ja-JP" dirty="0" err="1"/>
              <a:t>pd.DataFrame</a:t>
            </a:r>
            <a:r>
              <a:rPr lang="en-US" altLang="ja-JP" dirty="0"/>
              <a:t>({ "name": df["Make"], "a": a1 })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result.sort_values</a:t>
            </a:r>
            <a:r>
              <a:rPr lang="en-US" altLang="ja-JP" dirty="0"/>
              <a:t>(by='a', ascending=False)[:6])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674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CD646-92EF-4BBA-B02F-DF3EE72F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主成分分析による異常検知　異常度上位</a:t>
            </a:r>
            <a:r>
              <a:rPr lang="en-US" altLang="ja-JP" dirty="0"/>
              <a:t>3</a:t>
            </a:r>
            <a:r>
              <a:rPr lang="ja-JP" altLang="en-US" dirty="0"/>
              <a:t>つを出力　グラム行列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3B710D-009F-4518-B27A-12EC564F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("Cars93.csv")</a:t>
            </a:r>
          </a:p>
          <a:p>
            <a:pPr marL="0" indent="0">
              <a:buNone/>
            </a:pPr>
            <a:r>
              <a:rPr lang="en-US" altLang="ja-JP" dirty="0"/>
              <a:t>mask = ["</a:t>
            </a:r>
            <a:r>
              <a:rPr lang="en-US" altLang="ja-JP" dirty="0" err="1"/>
              <a:t>Min.Price</a:t>
            </a:r>
            <a:r>
              <a:rPr lang="en-US" altLang="ja-JP" dirty="0"/>
              <a:t>", "Price", "</a:t>
            </a:r>
            <a:r>
              <a:rPr lang="en-US" altLang="ja-JP" dirty="0" err="1"/>
              <a:t>Max.Price</a:t>
            </a:r>
            <a:r>
              <a:rPr lang="en-US" altLang="ja-JP" dirty="0"/>
              <a:t>", "</a:t>
            </a:r>
            <a:r>
              <a:rPr lang="en-US" altLang="ja-JP" dirty="0" err="1"/>
              <a:t>MPG.city</a:t>
            </a:r>
            <a:r>
              <a:rPr lang="en-US" altLang="ja-JP" dirty="0"/>
              <a:t>", "</a:t>
            </a:r>
            <a:r>
              <a:rPr lang="en-US" altLang="ja-JP" dirty="0" err="1"/>
              <a:t>MPG.highway</a:t>
            </a:r>
            <a:r>
              <a:rPr lang="en-US" altLang="ja-JP" dirty="0"/>
              <a:t>", "</a:t>
            </a:r>
            <a:r>
              <a:rPr lang="en-US" altLang="ja-JP" dirty="0" err="1"/>
              <a:t>EngineSize</a:t>
            </a:r>
            <a:r>
              <a:rPr lang="en-US" altLang="ja-JP" dirty="0"/>
              <a:t>", "Horsepower", "RPM", "</a:t>
            </a:r>
            <a:r>
              <a:rPr lang="en-US" altLang="ja-JP" dirty="0" err="1"/>
              <a:t>Rev.per.mile</a:t>
            </a:r>
            <a:r>
              <a:rPr lang="en-US" altLang="ja-JP" dirty="0"/>
              <a:t>", "</a:t>
            </a:r>
            <a:r>
              <a:rPr lang="en-US" altLang="ja-JP" dirty="0" err="1"/>
              <a:t>Fuel.tank.capacity","Length</a:t>
            </a:r>
            <a:r>
              <a:rPr lang="en-US" altLang="ja-JP" dirty="0"/>
              <a:t>", "</a:t>
            </a:r>
            <a:r>
              <a:rPr lang="en-US" altLang="ja-JP" dirty="0" err="1"/>
              <a:t>Wheelbase","Width</a:t>
            </a:r>
            <a:r>
              <a:rPr lang="en-US" altLang="ja-JP" dirty="0"/>
              <a:t>", "</a:t>
            </a:r>
            <a:r>
              <a:rPr lang="en-US" altLang="ja-JP" dirty="0" err="1"/>
              <a:t>Turn.circle</a:t>
            </a:r>
            <a:r>
              <a:rPr lang="en-US" altLang="ja-JP" dirty="0"/>
              <a:t>", "Weight"]</a:t>
            </a:r>
          </a:p>
          <a:p>
            <a:pPr marL="0" indent="0">
              <a:buNone/>
            </a:pPr>
            <a:r>
              <a:rPr lang="en-US" altLang="ja-JP" dirty="0"/>
              <a:t>X = df[mask]</a:t>
            </a:r>
          </a:p>
          <a:p>
            <a:pPr marL="0" indent="0">
              <a:buNone/>
            </a:pPr>
            <a:r>
              <a:rPr lang="en-US" altLang="ja-JP" dirty="0"/>
              <a:t>X = (X - </a:t>
            </a:r>
            <a:r>
              <a:rPr lang="en-US" altLang="ja-JP" dirty="0" err="1"/>
              <a:t>X.mean</a:t>
            </a:r>
            <a:r>
              <a:rPr lang="en-US" altLang="ja-JP" dirty="0"/>
              <a:t>()) / </a:t>
            </a:r>
            <a:r>
              <a:rPr lang="en-US" altLang="ja-JP" dirty="0" err="1"/>
              <a:t>X.std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X = X.T</a:t>
            </a:r>
          </a:p>
          <a:p>
            <a:pPr marL="0" indent="0">
              <a:buNone/>
            </a:pPr>
            <a:r>
              <a:rPr lang="en-US" altLang="ja-JP" dirty="0" err="1"/>
              <a:t>Xc</a:t>
            </a:r>
            <a:r>
              <a:rPr lang="en-US" altLang="ja-JP" dirty="0"/>
              <a:t> = </a:t>
            </a:r>
            <a:r>
              <a:rPr lang="en-US" altLang="ja-JP" dirty="0" err="1"/>
              <a:t>X.values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G = (</a:t>
            </a:r>
            <a:r>
              <a:rPr lang="en-US" altLang="ja-JP" dirty="0" err="1"/>
              <a:t>Xc.T</a:t>
            </a:r>
            <a:r>
              <a:rPr lang="en-US" altLang="ja-JP" dirty="0"/>
              <a:t>).dot(</a:t>
            </a:r>
            <a:r>
              <a:rPr lang="en-US" altLang="ja-JP" dirty="0" err="1"/>
              <a:t>Xc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evd</a:t>
            </a:r>
            <a:r>
              <a:rPr lang="en-US" altLang="ja-JP" dirty="0"/>
              <a:t>, v = </a:t>
            </a:r>
            <a:r>
              <a:rPr lang="en-US" altLang="ja-JP" dirty="0" err="1"/>
              <a:t>np.linalg.eig</a:t>
            </a:r>
            <a:r>
              <a:rPr lang="en-US" altLang="ja-JP" dirty="0"/>
              <a:t>(G)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evd</a:t>
            </a:r>
            <a:r>
              <a:rPr lang="en-US" altLang="ja-JP" dirty="0"/>
              <a:t>)), </a:t>
            </a:r>
            <a:r>
              <a:rPr lang="en-US" altLang="ja-JP" dirty="0" err="1"/>
              <a:t>evd</a:t>
            </a:r>
            <a:r>
              <a:rPr lang="en-US" altLang="ja-JP" dirty="0"/>
              <a:t>, color="red")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("Eigen values")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("Eigen value number")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("Eigen value")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 = 2</a:t>
            </a:r>
          </a:p>
          <a:p>
            <a:pPr marL="0" indent="0">
              <a:buNone/>
            </a:pPr>
            <a:r>
              <a:rPr lang="en-US" altLang="ja-JP" dirty="0"/>
              <a:t>Lam_12 = </a:t>
            </a:r>
            <a:r>
              <a:rPr lang="en-US" altLang="ja-JP" dirty="0" err="1"/>
              <a:t>np.diag</a:t>
            </a:r>
            <a:r>
              <a:rPr lang="en-US" altLang="ja-JP" dirty="0"/>
              <a:t>(</a:t>
            </a:r>
            <a:r>
              <a:rPr lang="en-US" altLang="ja-JP" dirty="0" err="1"/>
              <a:t>evd</a:t>
            </a:r>
            <a:r>
              <a:rPr lang="en-US" altLang="ja-JP" dirty="0"/>
              <a:t>[0:m] ** (-0.5))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xx2 = Lam_12.dot(v[:,0:m].T).dot(</a:t>
            </a:r>
            <a:r>
              <a:rPr lang="en-US" altLang="ja-JP" dirty="0" err="1"/>
              <a:t>Xc.T</a:t>
            </a:r>
            <a:r>
              <a:rPr lang="en-US" altLang="ja-JP" dirty="0"/>
              <a:t>).dot(</a:t>
            </a:r>
            <a:r>
              <a:rPr lang="en-US" altLang="ja-JP" dirty="0" err="1"/>
              <a:t>Xc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aa1 = (</a:t>
            </a:r>
            <a:r>
              <a:rPr lang="en-US" altLang="ja-JP" dirty="0" err="1"/>
              <a:t>Xc</a:t>
            </a:r>
            <a:r>
              <a:rPr lang="en-US" altLang="ja-JP" dirty="0"/>
              <a:t> * </a:t>
            </a:r>
            <a:r>
              <a:rPr lang="en-US" altLang="ja-JP" dirty="0" err="1"/>
              <a:t>Xc</a:t>
            </a:r>
            <a:r>
              <a:rPr lang="en-US" altLang="ja-JP" dirty="0"/>
              <a:t>).sum(axis=0) - (xx2 * xx2).sum(axis=0)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result = </a:t>
            </a:r>
            <a:r>
              <a:rPr lang="en-US" altLang="ja-JP" dirty="0" err="1"/>
              <a:t>pd.DataFrame</a:t>
            </a:r>
            <a:r>
              <a:rPr lang="en-US" altLang="ja-JP" dirty="0"/>
              <a:t>({ "name": df["Make"], "a": aa1 })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result.sort_values</a:t>
            </a:r>
            <a:r>
              <a:rPr lang="en-US" altLang="ja-JP" dirty="0"/>
              <a:t>(by='a', ascending=False)[:3])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195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C0EF3-ABBE-44D2-AD43-6656F66F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カーネル主成分分析による検知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DDE5AA-EB15-44E3-926A-E271AC50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sklearn.decomposition</a:t>
            </a:r>
            <a:r>
              <a:rPr lang="en-US" altLang="ja-JP" dirty="0"/>
              <a:t> import PCA, </a:t>
            </a:r>
            <a:r>
              <a:rPr lang="en-US" altLang="ja-JP" dirty="0" err="1"/>
              <a:t>KernelPCA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("Cars93.csv")</a:t>
            </a:r>
          </a:p>
          <a:p>
            <a:pPr marL="0" indent="0">
              <a:buNone/>
            </a:pPr>
            <a:r>
              <a:rPr lang="en-US" altLang="ja-JP" dirty="0"/>
              <a:t>mask = ["</a:t>
            </a:r>
            <a:r>
              <a:rPr lang="en-US" altLang="ja-JP" dirty="0" err="1"/>
              <a:t>Min.Price</a:t>
            </a:r>
            <a:r>
              <a:rPr lang="en-US" altLang="ja-JP" dirty="0"/>
              <a:t>", "Price", "</a:t>
            </a:r>
            <a:r>
              <a:rPr lang="en-US" altLang="ja-JP" dirty="0" err="1"/>
              <a:t>Max.Price</a:t>
            </a:r>
            <a:r>
              <a:rPr lang="en-US" altLang="ja-JP" dirty="0"/>
              <a:t>", "</a:t>
            </a:r>
            <a:r>
              <a:rPr lang="en-US" altLang="ja-JP" dirty="0" err="1"/>
              <a:t>MPG.city</a:t>
            </a:r>
            <a:r>
              <a:rPr lang="en-US" altLang="ja-JP" dirty="0"/>
              <a:t>", "</a:t>
            </a:r>
            <a:r>
              <a:rPr lang="en-US" altLang="ja-JP" dirty="0" err="1"/>
              <a:t>MPG.highway</a:t>
            </a:r>
            <a:r>
              <a:rPr lang="en-US" altLang="ja-JP" dirty="0"/>
              <a:t>", "</a:t>
            </a:r>
            <a:r>
              <a:rPr lang="en-US" altLang="ja-JP" dirty="0" err="1"/>
              <a:t>EngineSize</a:t>
            </a:r>
            <a:r>
              <a:rPr lang="en-US" altLang="ja-JP" dirty="0"/>
              <a:t>", "Horsepower", "RPM", "</a:t>
            </a:r>
            <a:r>
              <a:rPr lang="en-US" altLang="ja-JP" dirty="0" err="1"/>
              <a:t>Rev.per.mile</a:t>
            </a:r>
            <a:r>
              <a:rPr lang="en-US" altLang="ja-JP" dirty="0"/>
              <a:t>", "</a:t>
            </a:r>
            <a:r>
              <a:rPr lang="en-US" altLang="ja-JP" dirty="0" err="1"/>
              <a:t>Fuel.tank.capacity","Length</a:t>
            </a:r>
            <a:r>
              <a:rPr lang="en-US" altLang="ja-JP" dirty="0"/>
              <a:t>", "</a:t>
            </a:r>
            <a:r>
              <a:rPr lang="en-US" altLang="ja-JP" dirty="0" err="1"/>
              <a:t>Wheelbase","Width</a:t>
            </a:r>
            <a:r>
              <a:rPr lang="en-US" altLang="ja-JP" dirty="0"/>
              <a:t>", "</a:t>
            </a:r>
            <a:r>
              <a:rPr lang="en-US" altLang="ja-JP" dirty="0" err="1"/>
              <a:t>Turn.circle</a:t>
            </a:r>
            <a:r>
              <a:rPr lang="en-US" altLang="ja-JP" dirty="0"/>
              <a:t>", "Weight"]</a:t>
            </a:r>
          </a:p>
          <a:p>
            <a:pPr marL="0" indent="0">
              <a:buNone/>
            </a:pPr>
            <a:r>
              <a:rPr lang="en-US" altLang="ja-JP" dirty="0"/>
              <a:t>X = df[mask]</a:t>
            </a:r>
          </a:p>
          <a:p>
            <a:pPr marL="0" indent="0">
              <a:buNone/>
            </a:pPr>
            <a:r>
              <a:rPr lang="en-US" altLang="ja-JP" dirty="0"/>
              <a:t>X = (X - </a:t>
            </a:r>
            <a:r>
              <a:rPr lang="en-US" altLang="ja-JP" dirty="0" err="1"/>
              <a:t>X.mean</a:t>
            </a:r>
            <a:r>
              <a:rPr lang="en-US" altLang="ja-JP" dirty="0"/>
              <a:t>()) / </a:t>
            </a:r>
            <a:r>
              <a:rPr lang="en-US" altLang="ja-JP" dirty="0" err="1"/>
              <a:t>X.std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X = X.T</a:t>
            </a:r>
          </a:p>
          <a:p>
            <a:pPr marL="0" indent="0">
              <a:buNone/>
            </a:pPr>
            <a:r>
              <a:rPr lang="en-US" altLang="ja-JP" dirty="0" err="1"/>
              <a:t>Xc</a:t>
            </a:r>
            <a:r>
              <a:rPr lang="en-US" altLang="ja-JP" dirty="0"/>
              <a:t> = </a:t>
            </a:r>
            <a:r>
              <a:rPr lang="en-US" altLang="ja-JP" dirty="0" err="1"/>
              <a:t>X.values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 = 2</a:t>
            </a:r>
          </a:p>
          <a:p>
            <a:pPr marL="0" indent="0">
              <a:buNone/>
            </a:pPr>
            <a:r>
              <a:rPr lang="en-US" altLang="ja-JP" dirty="0"/>
              <a:t>sig = 0.1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kpca</a:t>
            </a:r>
            <a:r>
              <a:rPr lang="en-US" altLang="ja-JP" dirty="0"/>
              <a:t> = </a:t>
            </a:r>
            <a:r>
              <a:rPr lang="en-US" altLang="ja-JP" dirty="0" err="1"/>
              <a:t>KernelPCA</a:t>
            </a:r>
            <a:r>
              <a:rPr lang="en-US" altLang="ja-JP" dirty="0"/>
              <a:t>(</a:t>
            </a:r>
            <a:r>
              <a:rPr lang="en-US" altLang="ja-JP" dirty="0" err="1"/>
              <a:t>n_components</a:t>
            </a:r>
            <a:r>
              <a:rPr lang="en-US" altLang="ja-JP" dirty="0"/>
              <a:t>=</a:t>
            </a:r>
            <a:r>
              <a:rPr lang="en-US" altLang="ja-JP" dirty="0" err="1"/>
              <a:t>m,kernel</a:t>
            </a:r>
            <a:r>
              <a:rPr lang="en-US" altLang="ja-JP" dirty="0"/>
              <a:t>="</a:t>
            </a:r>
            <a:r>
              <a:rPr lang="en-US" altLang="ja-JP" dirty="0" err="1"/>
              <a:t>rbf</a:t>
            </a:r>
            <a:r>
              <a:rPr lang="en-US" altLang="ja-JP" dirty="0"/>
              <a:t>", gamma=sig)</a:t>
            </a:r>
          </a:p>
          <a:p>
            <a:pPr marL="0" indent="0">
              <a:buNone/>
            </a:pPr>
            <a:r>
              <a:rPr lang="en-US" altLang="ja-JP" dirty="0" err="1"/>
              <a:t>Xc_kpca</a:t>
            </a:r>
            <a:r>
              <a:rPr lang="en-US" altLang="ja-JP" dirty="0"/>
              <a:t> = </a:t>
            </a:r>
            <a:r>
              <a:rPr lang="en-US" altLang="ja-JP" dirty="0" err="1"/>
              <a:t>kpca.fit_transform</a:t>
            </a:r>
            <a:r>
              <a:rPr lang="en-US" altLang="ja-JP" dirty="0"/>
              <a:t>(</a:t>
            </a:r>
            <a:r>
              <a:rPr lang="en-US" altLang="ja-JP" dirty="0" err="1"/>
              <a:t>Xc.T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plt.scatter</a:t>
            </a:r>
            <a:r>
              <a:rPr lang="en-US" altLang="ja-JP" dirty="0"/>
              <a:t>(</a:t>
            </a:r>
            <a:r>
              <a:rPr lang="en-US" altLang="ja-JP" dirty="0" err="1"/>
              <a:t>Xc_kpca</a:t>
            </a:r>
            <a:r>
              <a:rPr lang="en-US" altLang="ja-JP" dirty="0"/>
              <a:t>[:,0], </a:t>
            </a:r>
            <a:r>
              <a:rPr lang="en-US" altLang="ja-JP" dirty="0" err="1"/>
              <a:t>Xc_kpca</a:t>
            </a:r>
            <a:r>
              <a:rPr lang="en-US" altLang="ja-JP" dirty="0"/>
              <a:t>[:,1], color="red")</a:t>
            </a:r>
          </a:p>
          <a:p>
            <a:pPr marL="0" indent="0">
              <a:buNone/>
            </a:pPr>
            <a:r>
              <a:rPr lang="en-US" altLang="ja-JP" dirty="0"/>
              <a:t>for </a:t>
            </a:r>
            <a:r>
              <a:rPr lang="en-US" altLang="ja-JP" dirty="0" err="1"/>
              <a:t>i</a:t>
            </a:r>
            <a:r>
              <a:rPr lang="en-US" altLang="ja-JP" dirty="0"/>
              <a:t> in range(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Xc_kpca</a:t>
            </a:r>
            <a:r>
              <a:rPr lang="en-US" altLang="ja-JP" dirty="0"/>
              <a:t>[:,0])):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plt.text</a:t>
            </a:r>
            <a:r>
              <a:rPr lang="en-US" altLang="ja-JP" dirty="0"/>
              <a:t>(</a:t>
            </a:r>
            <a:r>
              <a:rPr lang="en-US" altLang="ja-JP" dirty="0" err="1"/>
              <a:t>Xc_kpca</a:t>
            </a:r>
            <a:r>
              <a:rPr lang="en-US" altLang="ja-JP" dirty="0"/>
              <a:t>[i,0], </a:t>
            </a:r>
            <a:r>
              <a:rPr lang="en-US" altLang="ja-JP" dirty="0" err="1"/>
              <a:t>Xc_kpca</a:t>
            </a:r>
            <a:r>
              <a:rPr lang="en-US" altLang="ja-JP" dirty="0"/>
              <a:t>[i,1], i+1, ha="center", </a:t>
            </a:r>
            <a:r>
              <a:rPr lang="en-US" altLang="ja-JP" dirty="0" err="1"/>
              <a:t>va</a:t>
            </a:r>
            <a:r>
              <a:rPr lang="en-US" altLang="ja-JP" dirty="0"/>
              <a:t>="top", size=15)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("Cars93")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("First element")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("second element")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D77155-B63C-470D-A733-6818C511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42" y="3227137"/>
            <a:ext cx="6056330" cy="45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20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633F1-D3B9-473F-969E-F040FFA7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リッジ回帰モデルによる予測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AB8C3D-9E0A-4F20-B8F3-7AC71330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</a:t>
            </a:r>
            <a:r>
              <a:rPr lang="en-US" altLang="ja-JP" dirty="0" err="1"/>
              <a:t>linear_model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("UScrime.csv")</a:t>
            </a:r>
          </a:p>
          <a:p>
            <a:pPr marL="0" indent="0">
              <a:buNone/>
            </a:pPr>
            <a:r>
              <a:rPr lang="en-US" altLang="ja-JP" dirty="0"/>
              <a:t>mask = ["M", "Ed", "Po1", "Po2", "LF", "M.F", "Pop", "NW", "U1", "U2","GDP", "</a:t>
            </a:r>
            <a:r>
              <a:rPr lang="en-US" altLang="ja-JP" dirty="0" err="1"/>
              <a:t>Ineq</a:t>
            </a:r>
            <a:r>
              <a:rPr lang="en-US" altLang="ja-JP" dirty="0"/>
              <a:t>","Prob", "Time"]</a:t>
            </a:r>
          </a:p>
          <a:p>
            <a:pPr marL="0" indent="0">
              <a:buNone/>
            </a:pPr>
            <a:r>
              <a:rPr lang="en-US" altLang="ja-JP" dirty="0"/>
              <a:t>X = df[mask]</a:t>
            </a:r>
          </a:p>
          <a:p>
            <a:pPr marL="0" indent="0">
              <a:buNone/>
            </a:pPr>
            <a:r>
              <a:rPr lang="en-US" altLang="ja-JP" dirty="0"/>
              <a:t>y = df["y"]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clf</a:t>
            </a:r>
            <a:r>
              <a:rPr lang="en-US" altLang="ja-JP" dirty="0"/>
              <a:t> = </a:t>
            </a:r>
            <a:r>
              <a:rPr lang="en-US" altLang="ja-JP" dirty="0" err="1"/>
              <a:t>linear_model.Ridge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 err="1"/>
              <a:t>clf.fit</a:t>
            </a:r>
            <a:r>
              <a:rPr lang="en-US" altLang="ja-JP" dirty="0"/>
              <a:t>(</a:t>
            </a:r>
            <a:r>
              <a:rPr lang="en-US" altLang="ja-JP" dirty="0" err="1"/>
              <a:t>X,y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coefs</a:t>
            </a:r>
            <a:r>
              <a:rPr lang="en-US" altLang="ja-JP" dirty="0"/>
              <a:t> = </a:t>
            </a:r>
            <a:r>
              <a:rPr lang="en-US" altLang="ja-JP" dirty="0" err="1"/>
              <a:t>clf.coef</a:t>
            </a:r>
            <a:r>
              <a:rPr lang="en-US" altLang="ja-JP" dirty="0"/>
              <a:t>_</a:t>
            </a:r>
          </a:p>
          <a:p>
            <a:pPr marL="0" indent="0">
              <a:buNone/>
            </a:pPr>
            <a:r>
              <a:rPr lang="en-US" altLang="ja-JP" dirty="0" err="1"/>
              <a:t>ypred</a:t>
            </a:r>
            <a:r>
              <a:rPr lang="en-US" altLang="ja-JP" dirty="0"/>
              <a:t> = </a:t>
            </a:r>
            <a:r>
              <a:rPr lang="en-US" altLang="ja-JP" dirty="0" err="1"/>
              <a:t>clf.predict</a:t>
            </a:r>
            <a:r>
              <a:rPr lang="en-US" altLang="ja-JP" dirty="0"/>
              <a:t>(X)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plt.scatter</a:t>
            </a:r>
            <a:r>
              <a:rPr lang="en-US" altLang="ja-JP" dirty="0"/>
              <a:t>(y, </a:t>
            </a:r>
            <a:r>
              <a:rPr lang="en-US" altLang="ja-JP" dirty="0" err="1"/>
              <a:t>ypred</a:t>
            </a:r>
            <a:r>
              <a:rPr lang="en-US" altLang="ja-JP" dirty="0"/>
              <a:t>, color="red")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("real")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("predict")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394A70-D24A-4FFB-89B7-2E48FAA5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55" y="155361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34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93D1C-E058-48BB-BA45-565595FC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リッジ回帰モデルによる異常検知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585C073-746C-45E7-9BDD-D4BEC163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</a:t>
            </a:r>
            <a:r>
              <a:rPr lang="en-US" altLang="ja-JP" dirty="0" err="1"/>
              <a:t>linear_model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("UScrime.csv")</a:t>
            </a:r>
          </a:p>
          <a:p>
            <a:pPr marL="0" indent="0">
              <a:buNone/>
            </a:pPr>
            <a:r>
              <a:rPr lang="en-US" altLang="ja-JP" dirty="0"/>
              <a:t>mask = ["M", "Ed", "Po1", "Po2", "LF", "M.F", "Pop", "NW", "U1", "U2","GDP", "</a:t>
            </a:r>
            <a:r>
              <a:rPr lang="en-US" altLang="ja-JP" dirty="0" err="1"/>
              <a:t>Ineq</a:t>
            </a:r>
            <a:r>
              <a:rPr lang="en-US" altLang="ja-JP" dirty="0"/>
              <a:t>","Prob", "Time"]</a:t>
            </a:r>
          </a:p>
          <a:p>
            <a:pPr marL="0" indent="0">
              <a:buNone/>
            </a:pPr>
            <a:r>
              <a:rPr lang="en-US" altLang="ja-JP" dirty="0"/>
              <a:t>X = df[mask]</a:t>
            </a:r>
          </a:p>
          <a:p>
            <a:pPr marL="0" indent="0">
              <a:buNone/>
            </a:pPr>
            <a:r>
              <a:rPr lang="en-US" altLang="ja-JP" dirty="0"/>
              <a:t>y = df["y"]</a:t>
            </a:r>
          </a:p>
          <a:p>
            <a:pPr marL="0" indent="0">
              <a:buNone/>
            </a:pPr>
            <a:r>
              <a:rPr lang="en-US" altLang="ja-JP" dirty="0"/>
              <a:t>N = </a:t>
            </a:r>
            <a:r>
              <a:rPr lang="en-US" altLang="ja-JP" dirty="0" err="1"/>
              <a:t>len</a:t>
            </a:r>
            <a:r>
              <a:rPr lang="en-US" altLang="ja-JP" dirty="0"/>
              <a:t>(y)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clf</a:t>
            </a:r>
            <a:r>
              <a:rPr lang="en-US" altLang="ja-JP" dirty="0"/>
              <a:t> = </a:t>
            </a:r>
            <a:r>
              <a:rPr lang="en-US" altLang="ja-JP" dirty="0" err="1"/>
              <a:t>linear_model.RidgeCV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 err="1"/>
              <a:t>clf.fit</a:t>
            </a:r>
            <a:r>
              <a:rPr lang="en-US" altLang="ja-JP" dirty="0"/>
              <a:t>(</a:t>
            </a:r>
            <a:r>
              <a:rPr lang="en-US" altLang="ja-JP" dirty="0" err="1"/>
              <a:t>X,y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coefs</a:t>
            </a:r>
            <a:r>
              <a:rPr lang="en-US" altLang="ja-JP" dirty="0"/>
              <a:t> = </a:t>
            </a:r>
            <a:r>
              <a:rPr lang="en-US" altLang="ja-JP" dirty="0" err="1"/>
              <a:t>clf.coef</a:t>
            </a:r>
            <a:r>
              <a:rPr lang="en-US" altLang="ja-JP" dirty="0"/>
              <a:t>_</a:t>
            </a:r>
          </a:p>
          <a:p>
            <a:pPr marL="0" indent="0">
              <a:buNone/>
            </a:pPr>
            <a:r>
              <a:rPr lang="en-US" altLang="ja-JP" dirty="0" err="1"/>
              <a:t>npcoefs</a:t>
            </a:r>
            <a:r>
              <a:rPr lang="en-US" altLang="ja-JP" dirty="0"/>
              <a:t> = </a:t>
            </a:r>
            <a:r>
              <a:rPr lang="en-US" altLang="ja-JP" dirty="0" err="1"/>
              <a:t>np.array</a:t>
            </a:r>
            <a:r>
              <a:rPr lang="en-US" altLang="ja-JP" dirty="0"/>
              <a:t>(</a:t>
            </a:r>
            <a:r>
              <a:rPr lang="en-US" altLang="ja-JP" dirty="0" err="1"/>
              <a:t>coefs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lam = </a:t>
            </a:r>
            <a:r>
              <a:rPr lang="en-US" altLang="ja-JP" dirty="0" err="1"/>
              <a:t>clf.alpha</a:t>
            </a:r>
            <a:r>
              <a:rPr lang="en-US" altLang="ja-JP" dirty="0"/>
              <a:t>_</a:t>
            </a:r>
          </a:p>
          <a:p>
            <a:pPr marL="0" indent="0">
              <a:buNone/>
            </a:pPr>
            <a:r>
              <a:rPr lang="en-US" altLang="ja-JP" dirty="0" err="1"/>
              <a:t>ypred</a:t>
            </a:r>
            <a:r>
              <a:rPr lang="en-US" altLang="ja-JP" dirty="0"/>
              <a:t> = </a:t>
            </a:r>
            <a:r>
              <a:rPr lang="en-US" altLang="ja-JP" dirty="0" err="1"/>
              <a:t>clf.predict</a:t>
            </a:r>
            <a:r>
              <a:rPr lang="en-US" altLang="ja-JP" dirty="0"/>
              <a:t>(X)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sig2 = (lam* (</a:t>
            </a:r>
            <a:r>
              <a:rPr lang="en-US" altLang="ja-JP" dirty="0" err="1"/>
              <a:t>npcoefs</a:t>
            </a:r>
            <a:r>
              <a:rPr lang="en-US" altLang="ja-JP" dirty="0"/>
              <a:t>**2).sum() +sum(y-</a:t>
            </a:r>
            <a:r>
              <a:rPr lang="en-US" altLang="ja-JP" dirty="0" err="1"/>
              <a:t>ypred</a:t>
            </a:r>
            <a:r>
              <a:rPr lang="en-US" altLang="ja-JP" dirty="0"/>
              <a:t>)**2) /N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 = X - </a:t>
            </a:r>
            <a:r>
              <a:rPr lang="en-US" altLang="ja-JP" dirty="0" err="1"/>
              <a:t>X.mean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X = X.T</a:t>
            </a:r>
          </a:p>
          <a:p>
            <a:pPr marL="0" indent="0">
              <a:buNone/>
            </a:pPr>
            <a:r>
              <a:rPr lang="en-US" altLang="ja-JP" dirty="0" err="1"/>
              <a:t>Xc</a:t>
            </a:r>
            <a:r>
              <a:rPr lang="en-US" altLang="ja-JP" dirty="0"/>
              <a:t> = </a:t>
            </a:r>
            <a:r>
              <a:rPr lang="en-US" altLang="ja-JP" dirty="0" err="1"/>
              <a:t>X.values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 = 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Xc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H = (</a:t>
            </a:r>
            <a:r>
              <a:rPr lang="en-US" altLang="ja-JP" dirty="0" err="1"/>
              <a:t>Xc.T</a:t>
            </a:r>
            <a:r>
              <a:rPr lang="en-US" altLang="ja-JP" dirty="0"/>
              <a:t>).dot(</a:t>
            </a:r>
            <a:r>
              <a:rPr lang="en-US" altLang="ja-JP" dirty="0" err="1"/>
              <a:t>np.linalg.solve</a:t>
            </a:r>
            <a:r>
              <a:rPr lang="en-US" altLang="ja-JP" dirty="0"/>
              <a:t>(Xc.dot(</a:t>
            </a:r>
            <a:r>
              <a:rPr lang="en-US" altLang="ja-JP" dirty="0" err="1"/>
              <a:t>Xc.T</a:t>
            </a:r>
            <a:r>
              <a:rPr lang="en-US" altLang="ja-JP" dirty="0"/>
              <a:t>)+lam*(</a:t>
            </a:r>
            <a:r>
              <a:rPr lang="en-US" altLang="ja-JP" dirty="0" err="1"/>
              <a:t>np.identity</a:t>
            </a:r>
            <a:r>
              <a:rPr lang="en-US" altLang="ja-JP" dirty="0"/>
              <a:t>(M)),</a:t>
            </a:r>
            <a:r>
              <a:rPr lang="en-US" altLang="ja-JP" dirty="0" err="1"/>
              <a:t>Xc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r>
              <a:rPr lang="en-US" altLang="ja-JP" dirty="0" err="1"/>
              <a:t>TrHN</a:t>
            </a:r>
            <a:r>
              <a:rPr lang="en-US" altLang="ja-JP" dirty="0"/>
              <a:t> = </a:t>
            </a:r>
            <a:r>
              <a:rPr lang="en-US" altLang="ja-JP" dirty="0" err="1"/>
              <a:t>np.trace</a:t>
            </a:r>
            <a:r>
              <a:rPr lang="en-US" altLang="ja-JP" dirty="0"/>
              <a:t>(H) / N</a:t>
            </a:r>
          </a:p>
          <a:p>
            <a:pPr marL="0" indent="0">
              <a:buNone/>
            </a:pPr>
            <a:r>
              <a:rPr lang="en-US" altLang="ja-JP" dirty="0"/>
              <a:t>a = (</a:t>
            </a:r>
            <a:r>
              <a:rPr lang="en-US" altLang="ja-JP" dirty="0" err="1"/>
              <a:t>ypred</a:t>
            </a:r>
            <a:r>
              <a:rPr lang="en-US" altLang="ja-JP" dirty="0"/>
              <a:t> - y)**2 / (((1-TrHN)**2)*sig2)</a:t>
            </a:r>
          </a:p>
          <a:p>
            <a:pPr marL="0" indent="0">
              <a:buNone/>
            </a:pPr>
            <a:r>
              <a:rPr lang="en-US" altLang="ja-JP" dirty="0" err="1"/>
              <a:t>sorted_a</a:t>
            </a:r>
            <a:r>
              <a:rPr lang="en-US" altLang="ja-JP" dirty="0"/>
              <a:t> = sorted(</a:t>
            </a:r>
            <a:r>
              <a:rPr lang="en-US" altLang="ja-JP" dirty="0" err="1"/>
              <a:t>a,reverse</a:t>
            </a:r>
            <a:r>
              <a:rPr lang="en-US" altLang="ja-JP" dirty="0"/>
              <a:t> = True)</a:t>
            </a:r>
          </a:p>
          <a:p>
            <a:pPr marL="0" indent="0">
              <a:buNone/>
            </a:pPr>
            <a:r>
              <a:rPr lang="en-US" altLang="ja-JP" dirty="0" err="1"/>
              <a:t>th</a:t>
            </a:r>
            <a:r>
              <a:rPr lang="en-US" altLang="ja-JP" dirty="0"/>
              <a:t> = </a:t>
            </a:r>
            <a:r>
              <a:rPr lang="en-US" altLang="ja-JP" dirty="0" err="1"/>
              <a:t>sorted_a</a:t>
            </a:r>
            <a:r>
              <a:rPr lang="en-US" altLang="ja-JP" dirty="0"/>
              <a:t>[(int(N * 0.05 - 1))]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("Sample number")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(a)), a, "</a:t>
            </a:r>
            <a:r>
              <a:rPr lang="en-US" altLang="ja-JP" dirty="0" err="1"/>
              <a:t>bo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r>
              <a:rPr lang="en-US" altLang="ja-JP" dirty="0" err="1"/>
              <a:t>plt.axhline</a:t>
            </a:r>
            <a:r>
              <a:rPr lang="en-US" altLang="ja-JP" dirty="0"/>
              <a:t>(y=</a:t>
            </a:r>
            <a:r>
              <a:rPr lang="en-US" altLang="ja-JP" dirty="0" err="1"/>
              <a:t>th,color</a:t>
            </a:r>
            <a:r>
              <a:rPr lang="en-US" altLang="ja-JP" dirty="0"/>
              <a:t>='red')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E5D9D22-97FB-45FB-8808-4F3B46834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049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26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638A8-2D3F-40EE-9897-9E02ED27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時系列データ　近傍法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26C8F-A9C2-4198-BBFF-A7DA9B00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("qtdbsel102.txt", delimiter="\t")</a:t>
            </a:r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df.ix</a:t>
            </a:r>
            <a:r>
              <a:rPr lang="en-US" altLang="ja-JP" dirty="0"/>
              <a:t>[:,1]</a:t>
            </a:r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X.values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w = 100</a:t>
            </a:r>
          </a:p>
          <a:p>
            <a:pPr marL="0" indent="0">
              <a:buNone/>
            </a:pPr>
            <a:r>
              <a:rPr lang="en-US" altLang="ja-JP" dirty="0" err="1"/>
              <a:t>nk</a:t>
            </a:r>
            <a:r>
              <a:rPr lang="en-US" altLang="ja-JP" dirty="0"/>
              <a:t> = 1</a:t>
            </a:r>
          </a:p>
          <a:p>
            <a:pPr marL="0" indent="0">
              <a:buNone/>
            </a:pPr>
            <a:r>
              <a:rPr lang="en-US" altLang="ja-JP" dirty="0"/>
              <a:t>T = 3000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Xtr</a:t>
            </a:r>
            <a:r>
              <a:rPr lang="en-US" altLang="ja-JP" dirty="0"/>
              <a:t> = X[:T]</a:t>
            </a:r>
          </a:p>
          <a:p>
            <a:pPr marL="0" indent="0">
              <a:buNone/>
            </a:pPr>
            <a:r>
              <a:rPr lang="en-US" altLang="ja-JP" dirty="0"/>
              <a:t>X = X[T+1:2*T+1]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def </a:t>
            </a:r>
            <a:r>
              <a:rPr lang="en-US" altLang="ja-JP" dirty="0" err="1"/>
              <a:t>create_slide_data</a:t>
            </a:r>
            <a:r>
              <a:rPr lang="en-US" altLang="ja-JP" dirty="0"/>
              <a:t>(data, w):</a:t>
            </a:r>
          </a:p>
          <a:p>
            <a:pPr marL="0" indent="0">
              <a:buNone/>
            </a:pPr>
            <a:r>
              <a:rPr lang="en-US" altLang="ja-JP" dirty="0"/>
              <a:t>        D = []</a:t>
            </a:r>
          </a:p>
          <a:p>
            <a:pPr marL="0" indent="0">
              <a:buNone/>
            </a:pPr>
            <a:r>
              <a:rPr lang="en-US" altLang="ja-JP" dirty="0"/>
              <a:t>        T = </a:t>
            </a:r>
            <a:r>
              <a:rPr lang="en-US" altLang="ja-JP" dirty="0" err="1"/>
              <a:t>len</a:t>
            </a:r>
            <a:r>
              <a:rPr lang="en-US" altLang="ja-JP" dirty="0"/>
              <a:t>(data)</a:t>
            </a:r>
          </a:p>
          <a:p>
            <a:pPr marL="0" indent="0">
              <a:buNone/>
            </a:pPr>
            <a:r>
              <a:rPr lang="en-US" altLang="ja-JP" dirty="0"/>
              <a:t>        N = T - w + 1</a:t>
            </a:r>
          </a:p>
          <a:p>
            <a:pPr marL="0" indent="0">
              <a:buNone/>
            </a:pPr>
            <a:r>
              <a:rPr lang="en-US" altLang="ja-JP" dirty="0"/>
              <a:t>        for </a:t>
            </a:r>
            <a:r>
              <a:rPr lang="en-US" altLang="ja-JP" dirty="0" err="1"/>
              <a:t>i</a:t>
            </a:r>
            <a:r>
              <a:rPr lang="en-US" altLang="ja-JP" dirty="0"/>
              <a:t> in range(N):</a:t>
            </a:r>
          </a:p>
          <a:p>
            <a:pPr marL="0" indent="0">
              <a:buNone/>
            </a:pPr>
            <a:r>
              <a:rPr lang="en-US" altLang="ja-JP" dirty="0"/>
              <a:t>            </a:t>
            </a:r>
            <a:r>
              <a:rPr lang="en-US" altLang="ja-JP" dirty="0" err="1"/>
              <a:t>D.append</a:t>
            </a:r>
            <a:r>
              <a:rPr lang="en-US" altLang="ja-JP" dirty="0"/>
              <a:t>(data[</a:t>
            </a:r>
            <a:r>
              <a:rPr lang="en-US" altLang="ja-JP" dirty="0" err="1"/>
              <a:t>i:i+w</a:t>
            </a:r>
            <a:r>
              <a:rPr lang="en-US" altLang="ja-JP" dirty="0"/>
              <a:t>])</a:t>
            </a:r>
          </a:p>
          <a:p>
            <a:pPr marL="0" indent="0">
              <a:buNone/>
            </a:pPr>
            <a:r>
              <a:rPr lang="en-US" altLang="ja-JP" dirty="0"/>
              <a:t>        return D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def </a:t>
            </a:r>
            <a:r>
              <a:rPr lang="en-US" altLang="ja-JP" dirty="0" err="1"/>
              <a:t>dist</a:t>
            </a:r>
            <a:r>
              <a:rPr lang="en-US" altLang="ja-JP" dirty="0"/>
              <a:t>(pt1, pt2):</a:t>
            </a:r>
          </a:p>
          <a:p>
            <a:pPr marL="0" indent="0">
              <a:buNone/>
            </a:pPr>
            <a:r>
              <a:rPr lang="en-US" altLang="ja-JP" dirty="0"/>
              <a:t>    return </a:t>
            </a:r>
            <a:r>
              <a:rPr lang="en-US" altLang="ja-JP" dirty="0" err="1"/>
              <a:t>np.sqrt</a:t>
            </a:r>
            <a:r>
              <a:rPr lang="en-US" altLang="ja-JP" dirty="0"/>
              <a:t>(((pt2 - pt1) ** 2).sum())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def score(</a:t>
            </a:r>
            <a:r>
              <a:rPr lang="en-US" altLang="ja-JP" dirty="0" err="1"/>
              <a:t>dist_list</a:t>
            </a:r>
            <a:r>
              <a:rPr lang="en-US" altLang="ja-JP" dirty="0"/>
              <a:t>, k):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dist_list.sort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    return sum(</a:t>
            </a:r>
            <a:r>
              <a:rPr lang="en-US" altLang="ja-JP" dirty="0" err="1"/>
              <a:t>dist_list</a:t>
            </a:r>
            <a:r>
              <a:rPr lang="en-US" altLang="ja-JP" dirty="0"/>
              <a:t>[:k]) / k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Dtr</a:t>
            </a:r>
            <a:r>
              <a:rPr lang="en-US" altLang="ja-JP" dirty="0"/>
              <a:t> = </a:t>
            </a:r>
            <a:r>
              <a:rPr lang="en-US" altLang="ja-JP" dirty="0" err="1"/>
              <a:t>create_slide_data</a:t>
            </a:r>
            <a:r>
              <a:rPr lang="en-US" altLang="ja-JP" dirty="0"/>
              <a:t>(</a:t>
            </a:r>
            <a:r>
              <a:rPr lang="en-US" altLang="ja-JP" dirty="0" err="1"/>
              <a:t>Xtr</a:t>
            </a:r>
            <a:r>
              <a:rPr lang="en-US" altLang="ja-JP" dirty="0"/>
              <a:t>, w)</a:t>
            </a:r>
          </a:p>
          <a:p>
            <a:pPr marL="0" indent="0">
              <a:buNone/>
            </a:pPr>
            <a:r>
              <a:rPr lang="en-US" altLang="ja-JP" dirty="0"/>
              <a:t>D = </a:t>
            </a:r>
            <a:r>
              <a:rPr lang="en-US" altLang="ja-JP" dirty="0" err="1"/>
              <a:t>create_slide_data</a:t>
            </a:r>
            <a:r>
              <a:rPr lang="en-US" altLang="ja-JP" dirty="0"/>
              <a:t>(X, w)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a_list</a:t>
            </a:r>
            <a:r>
              <a:rPr lang="en-US" altLang="ja-JP" dirty="0"/>
              <a:t> = []</a:t>
            </a:r>
          </a:p>
          <a:p>
            <a:pPr marL="0" indent="0">
              <a:buNone/>
            </a:pPr>
            <a:r>
              <a:rPr lang="en-US" altLang="ja-JP" dirty="0"/>
              <a:t>for x in D: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dist_list</a:t>
            </a:r>
            <a:r>
              <a:rPr lang="en-US" altLang="ja-JP" dirty="0"/>
              <a:t> = []</a:t>
            </a:r>
          </a:p>
          <a:p>
            <a:pPr marL="0" indent="0">
              <a:buNone/>
            </a:pPr>
            <a:r>
              <a:rPr lang="en-US" altLang="ja-JP" dirty="0"/>
              <a:t>    for </a:t>
            </a:r>
            <a:r>
              <a:rPr lang="en-US" altLang="ja-JP" dirty="0" err="1"/>
              <a:t>xtr</a:t>
            </a:r>
            <a:r>
              <a:rPr lang="en-US" altLang="ja-JP" dirty="0"/>
              <a:t> in </a:t>
            </a:r>
            <a:r>
              <a:rPr lang="en-US" altLang="ja-JP" dirty="0" err="1"/>
              <a:t>Dtr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 err="1"/>
              <a:t>dist_list.append</a:t>
            </a:r>
            <a:r>
              <a:rPr lang="en-US" altLang="ja-JP" dirty="0"/>
              <a:t>(</a:t>
            </a:r>
            <a:r>
              <a:rPr lang="en-US" altLang="ja-JP" dirty="0" err="1"/>
              <a:t>dist</a:t>
            </a:r>
            <a:r>
              <a:rPr lang="en-US" altLang="ja-JP" dirty="0"/>
              <a:t>(x, </a:t>
            </a:r>
            <a:r>
              <a:rPr lang="en-US" altLang="ja-JP" dirty="0" err="1"/>
              <a:t>xtr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r>
              <a:rPr lang="en-US" altLang="ja-JP" dirty="0"/>
              <a:t>    a = score(</a:t>
            </a:r>
            <a:r>
              <a:rPr lang="en-US" altLang="ja-JP" dirty="0" err="1"/>
              <a:t>dist_list</a:t>
            </a:r>
            <a:r>
              <a:rPr lang="en-US" altLang="ja-JP" dirty="0"/>
              <a:t>, </a:t>
            </a:r>
            <a:r>
              <a:rPr lang="en-US" altLang="ja-JP" dirty="0" err="1"/>
              <a:t>nk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a_list.append</a:t>
            </a:r>
            <a:r>
              <a:rPr lang="en-US" altLang="ja-JP" dirty="0"/>
              <a:t>(a)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a_list</a:t>
            </a:r>
            <a:r>
              <a:rPr lang="en-US" altLang="ja-JP" dirty="0"/>
              <a:t>)), </a:t>
            </a:r>
            <a:r>
              <a:rPr lang="en-US" altLang="ja-JP" dirty="0" err="1"/>
              <a:t>a_list</a:t>
            </a:r>
            <a:r>
              <a:rPr lang="en-US" altLang="ja-JP" dirty="0"/>
              <a:t>, </a:t>
            </a:r>
            <a:r>
              <a:rPr lang="en-US" altLang="ja-JP" dirty="0" err="1"/>
              <a:t>linestyle</a:t>
            </a:r>
            <a:r>
              <a:rPr lang="en-US" altLang="ja-JP" dirty="0"/>
              <a:t>="solid", color="red")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("Index")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B02C1B2-D94D-42BE-860A-74A8D7DAD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7" y="210374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3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E6760-B99F-4799-9323-FDAFF45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　特異スペクトラム変換法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5E5BB-8BD1-4C14-815A-9A53659B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("qtdbsel102.txt", delimiter="\t")</a:t>
            </a:r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df.ix</a:t>
            </a:r>
            <a:r>
              <a:rPr lang="en-US" altLang="ja-JP" dirty="0"/>
              <a:t>[:,1]</a:t>
            </a:r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X.values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w = 50</a:t>
            </a:r>
          </a:p>
          <a:p>
            <a:pPr marL="0" indent="0">
              <a:buNone/>
            </a:pPr>
            <a:r>
              <a:rPr lang="en-US" altLang="ja-JP" dirty="0"/>
              <a:t>k = w / 2</a:t>
            </a:r>
          </a:p>
          <a:p>
            <a:pPr marL="0" indent="0">
              <a:buNone/>
            </a:pPr>
            <a:r>
              <a:rPr lang="en-US" altLang="ja-JP" dirty="0"/>
              <a:t>L = k / 2</a:t>
            </a:r>
          </a:p>
          <a:p>
            <a:pPr marL="0" indent="0">
              <a:buNone/>
            </a:pPr>
            <a:r>
              <a:rPr lang="en-US" altLang="ja-JP" dirty="0"/>
              <a:t>m = 2</a:t>
            </a:r>
          </a:p>
          <a:p>
            <a:pPr marL="0" indent="0">
              <a:buNone/>
            </a:pPr>
            <a:r>
              <a:rPr lang="en-US" altLang="ja-JP" dirty="0"/>
              <a:t>Tt = 3000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xi = X[Tt+1:2*Tt+1]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def </a:t>
            </a:r>
            <a:r>
              <a:rPr lang="en-US" altLang="ja-JP" dirty="0" err="1"/>
              <a:t>create_slide_data</a:t>
            </a:r>
            <a:r>
              <a:rPr lang="en-US" altLang="ja-JP" dirty="0"/>
              <a:t>(data, w):</a:t>
            </a:r>
          </a:p>
          <a:p>
            <a:pPr marL="0" indent="0">
              <a:buNone/>
            </a:pPr>
            <a:r>
              <a:rPr lang="en-US" altLang="ja-JP" dirty="0"/>
              <a:t>        D = []</a:t>
            </a:r>
          </a:p>
          <a:p>
            <a:pPr marL="0" indent="0">
              <a:buNone/>
            </a:pPr>
            <a:r>
              <a:rPr lang="en-US" altLang="ja-JP" dirty="0"/>
              <a:t>        T = </a:t>
            </a:r>
            <a:r>
              <a:rPr lang="en-US" altLang="ja-JP" dirty="0" err="1"/>
              <a:t>len</a:t>
            </a:r>
            <a:r>
              <a:rPr lang="en-US" altLang="ja-JP" dirty="0"/>
              <a:t>(data)</a:t>
            </a:r>
          </a:p>
          <a:p>
            <a:pPr marL="0" indent="0">
              <a:buNone/>
            </a:pPr>
            <a:r>
              <a:rPr lang="en-US" altLang="ja-JP" dirty="0"/>
              <a:t>        N = T - w + 1</a:t>
            </a:r>
          </a:p>
          <a:p>
            <a:pPr marL="0" indent="0">
              <a:buNone/>
            </a:pPr>
            <a:r>
              <a:rPr lang="en-US" altLang="ja-JP" dirty="0"/>
              <a:t>        for </a:t>
            </a:r>
            <a:r>
              <a:rPr lang="en-US" altLang="ja-JP" dirty="0" err="1"/>
              <a:t>i</a:t>
            </a:r>
            <a:r>
              <a:rPr lang="en-US" altLang="ja-JP" dirty="0"/>
              <a:t> in range(N):</a:t>
            </a:r>
          </a:p>
          <a:p>
            <a:pPr marL="0" indent="0">
              <a:buNone/>
            </a:pPr>
            <a:r>
              <a:rPr lang="en-US" altLang="ja-JP" dirty="0"/>
              <a:t>            </a:t>
            </a:r>
            <a:r>
              <a:rPr lang="en-US" altLang="ja-JP" dirty="0" err="1"/>
              <a:t>D.append</a:t>
            </a:r>
            <a:r>
              <a:rPr lang="en-US" altLang="ja-JP" dirty="0"/>
              <a:t>(data[</a:t>
            </a:r>
            <a:r>
              <a:rPr lang="en-US" altLang="ja-JP" dirty="0" err="1"/>
              <a:t>i:i+w</a:t>
            </a:r>
            <a:r>
              <a:rPr lang="en-US" altLang="ja-JP" dirty="0"/>
              <a:t>])</a:t>
            </a:r>
          </a:p>
          <a:p>
            <a:pPr marL="0" indent="0">
              <a:buNone/>
            </a:pPr>
            <a:r>
              <a:rPr lang="en-US" altLang="ja-JP" dirty="0"/>
              <a:t>        return D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a_list</a:t>
            </a:r>
            <a:r>
              <a:rPr lang="en-US" altLang="ja-JP" dirty="0"/>
              <a:t> = []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for t in range(w+k-1, Tt-L):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begin_at</a:t>
            </a:r>
            <a:r>
              <a:rPr lang="en-US" altLang="ja-JP" dirty="0"/>
              <a:t> = t-w-k+1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end_at</a:t>
            </a:r>
            <a:r>
              <a:rPr lang="en-US" altLang="ja-JP" dirty="0"/>
              <a:t> = t</a:t>
            </a:r>
          </a:p>
          <a:p>
            <a:pPr marL="0" indent="0">
              <a:buNone/>
            </a:pPr>
            <a:r>
              <a:rPr lang="en-US" altLang="ja-JP" dirty="0"/>
              <a:t>    X1 = </a:t>
            </a:r>
            <a:r>
              <a:rPr lang="en-US" altLang="ja-JP" dirty="0" err="1"/>
              <a:t>pd.DataFrame</a:t>
            </a:r>
            <a:r>
              <a:rPr lang="en-US" altLang="ja-JP" dirty="0"/>
              <a:t>(</a:t>
            </a:r>
            <a:r>
              <a:rPr lang="en-US" altLang="ja-JP" dirty="0" err="1"/>
              <a:t>create_slide_data</a:t>
            </a:r>
            <a:r>
              <a:rPr lang="en-US" altLang="ja-JP" dirty="0"/>
              <a:t>(xi[</a:t>
            </a:r>
            <a:r>
              <a:rPr lang="en-US" altLang="ja-JP" dirty="0" err="1"/>
              <a:t>begin_at:end_at</a:t>
            </a:r>
            <a:r>
              <a:rPr lang="en-US" altLang="ja-JP" dirty="0"/>
              <a:t>],w)).T</a:t>
            </a:r>
          </a:p>
          <a:p>
            <a:pPr marL="0" indent="0">
              <a:buNone/>
            </a:pPr>
            <a:r>
              <a:rPr lang="en-US" altLang="ja-JP" dirty="0"/>
              <a:t>    X1 = X1.iloc[::-1]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begin_at</a:t>
            </a:r>
            <a:r>
              <a:rPr lang="en-US" altLang="ja-JP" dirty="0"/>
              <a:t> = t-w-k+1+L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end_at</a:t>
            </a:r>
            <a:r>
              <a:rPr lang="en-US" altLang="ja-JP" dirty="0"/>
              <a:t> = </a:t>
            </a:r>
            <a:r>
              <a:rPr lang="en-US" altLang="ja-JP" dirty="0" err="1"/>
              <a:t>t+L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X2 = </a:t>
            </a:r>
            <a:r>
              <a:rPr lang="en-US" altLang="ja-JP" dirty="0" err="1"/>
              <a:t>pd.DataFrame</a:t>
            </a:r>
            <a:r>
              <a:rPr lang="en-US" altLang="ja-JP" dirty="0"/>
              <a:t>(</a:t>
            </a:r>
            <a:r>
              <a:rPr lang="en-US" altLang="ja-JP" dirty="0" err="1"/>
              <a:t>create_slide_data</a:t>
            </a:r>
            <a:r>
              <a:rPr lang="en-US" altLang="ja-JP" dirty="0"/>
              <a:t>(xi[</a:t>
            </a:r>
            <a:r>
              <a:rPr lang="en-US" altLang="ja-JP" dirty="0" err="1"/>
              <a:t>begin_at:end_at</a:t>
            </a:r>
            <a:r>
              <a:rPr lang="en-US" altLang="ja-JP" dirty="0"/>
              <a:t>],w)).T</a:t>
            </a:r>
          </a:p>
          <a:p>
            <a:pPr marL="0" indent="0">
              <a:buNone/>
            </a:pPr>
            <a:r>
              <a:rPr lang="en-US" altLang="ja-JP" dirty="0"/>
              <a:t>    X2 = X2.iloc[::-1]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U1, s1, V1 = </a:t>
            </a:r>
            <a:r>
              <a:rPr lang="en-US" altLang="ja-JP" dirty="0" err="1"/>
              <a:t>np.linalg.svd</a:t>
            </a:r>
            <a:r>
              <a:rPr lang="en-US" altLang="ja-JP" dirty="0"/>
              <a:t>(X1, </a:t>
            </a:r>
            <a:r>
              <a:rPr lang="en-US" altLang="ja-JP" dirty="0" err="1"/>
              <a:t>full_matrices</a:t>
            </a:r>
            <a:r>
              <a:rPr lang="en-US" altLang="ja-JP" dirty="0"/>
              <a:t>=False)</a:t>
            </a:r>
          </a:p>
          <a:p>
            <a:pPr marL="0" indent="0">
              <a:buNone/>
            </a:pPr>
            <a:r>
              <a:rPr lang="en-US" altLang="ja-JP" dirty="0"/>
              <a:t>    U1 = U1[:, 0:m]</a:t>
            </a:r>
          </a:p>
          <a:p>
            <a:pPr marL="0" indent="0">
              <a:buNone/>
            </a:pPr>
            <a:r>
              <a:rPr lang="en-US" altLang="ja-JP" dirty="0"/>
              <a:t>    U2, s2, V2 = </a:t>
            </a:r>
            <a:r>
              <a:rPr lang="en-US" altLang="ja-JP" dirty="0" err="1"/>
              <a:t>np.linalg.svd</a:t>
            </a:r>
            <a:r>
              <a:rPr lang="en-US" altLang="ja-JP" dirty="0"/>
              <a:t>(X2, </a:t>
            </a:r>
            <a:r>
              <a:rPr lang="en-US" altLang="ja-JP" dirty="0" err="1"/>
              <a:t>full_matrices</a:t>
            </a:r>
            <a:r>
              <a:rPr lang="en-US" altLang="ja-JP" dirty="0"/>
              <a:t>=False)</a:t>
            </a:r>
          </a:p>
          <a:p>
            <a:pPr marL="0" indent="0">
              <a:buNone/>
            </a:pPr>
            <a:r>
              <a:rPr lang="en-US" altLang="ja-JP" dirty="0"/>
              <a:t>    U2 = U2[:, 0:m]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U3, s3, V3 = </a:t>
            </a:r>
            <a:r>
              <a:rPr lang="en-US" altLang="ja-JP" dirty="0" err="1"/>
              <a:t>np.linalg.svd</a:t>
            </a:r>
            <a:r>
              <a:rPr lang="en-US" altLang="ja-JP" dirty="0"/>
              <a:t>(np.dot(U1.T , U2))</a:t>
            </a:r>
          </a:p>
          <a:p>
            <a:pPr marL="0" indent="0">
              <a:buNone/>
            </a:pPr>
            <a:r>
              <a:rPr lang="en-US" altLang="ja-JP" dirty="0"/>
              <a:t>    sig1 = s3[0]</a:t>
            </a:r>
          </a:p>
          <a:p>
            <a:pPr marL="0" indent="0">
              <a:buNone/>
            </a:pPr>
            <a:r>
              <a:rPr lang="en-US" altLang="ja-JP" dirty="0"/>
              <a:t>    a = 1 - sig1 * sig1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a_list.append</a:t>
            </a:r>
            <a:r>
              <a:rPr lang="en-US" altLang="ja-JP" dirty="0"/>
              <a:t>(a)</a:t>
            </a:r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a_list</a:t>
            </a:r>
            <a:r>
              <a:rPr lang="en-US" altLang="ja-JP" dirty="0"/>
              <a:t>)), </a:t>
            </a:r>
            <a:r>
              <a:rPr lang="en-US" altLang="ja-JP" dirty="0" err="1"/>
              <a:t>a_list</a:t>
            </a:r>
            <a:r>
              <a:rPr lang="en-US" altLang="ja-JP" dirty="0"/>
              <a:t>, </a:t>
            </a:r>
            <a:r>
              <a:rPr lang="en-US" altLang="ja-JP" dirty="0" err="1"/>
              <a:t>linestyle</a:t>
            </a:r>
            <a:r>
              <a:rPr lang="en-US" altLang="ja-JP" dirty="0"/>
              <a:t>="solid", color="red")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("Index")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E5A085-7CBC-4B78-9FFB-BB9FEE4BF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68" y="182562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0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BE70-AAE9-4588-B870-DD8DAD36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7B8843-AC24-428C-B40B-39E48F8A9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010A6-8EA2-4223-8B0B-9942F4B5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異常度、閾値、プロット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D9722B-A33E-4D4A-BA49-FE498936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scipy</a:t>
            </a:r>
            <a:r>
              <a:rPr lang="en-US" altLang="ja-JP" dirty="0"/>
              <a:t> import stats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("Davis.csv")</a:t>
            </a:r>
          </a:p>
          <a:p>
            <a:pPr marL="0" indent="0">
              <a:buNone/>
            </a:pPr>
            <a:r>
              <a:rPr lang="en-US" altLang="ja-JP" dirty="0"/>
              <a:t>mu = </a:t>
            </a:r>
            <a:r>
              <a:rPr lang="en-US" altLang="ja-JP" dirty="0" err="1"/>
              <a:t>df.weight.mean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s2 = ((</a:t>
            </a:r>
            <a:r>
              <a:rPr lang="en-US" altLang="ja-JP" dirty="0" err="1"/>
              <a:t>df.weight</a:t>
            </a:r>
            <a:r>
              <a:rPr lang="en-US" altLang="ja-JP" dirty="0"/>
              <a:t>-mu) ** 2).mean()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 = ((</a:t>
            </a:r>
            <a:r>
              <a:rPr lang="en-US" altLang="ja-JP" dirty="0" err="1"/>
              <a:t>df.weight</a:t>
            </a:r>
            <a:r>
              <a:rPr lang="en-US" altLang="ja-JP" dirty="0"/>
              <a:t>-mu)**2)/s2</a:t>
            </a:r>
          </a:p>
          <a:p>
            <a:pPr marL="0" indent="0">
              <a:buNone/>
            </a:pPr>
            <a:r>
              <a:rPr lang="en-US" altLang="ja-JP" dirty="0" err="1"/>
              <a:t>th</a:t>
            </a:r>
            <a:r>
              <a:rPr lang="en-US" altLang="ja-JP" dirty="0"/>
              <a:t> = stats.chi2.interval(0.99,1)[1]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plt.scatter</a:t>
            </a:r>
            <a:r>
              <a:rPr lang="en-US" altLang="ja-JP" dirty="0"/>
              <a:t>(</a:t>
            </a:r>
            <a:r>
              <a:rPr lang="en-US" altLang="ja-JP" dirty="0" err="1"/>
              <a:t>np.arange</a:t>
            </a:r>
            <a:r>
              <a:rPr lang="en-US" altLang="ja-JP" dirty="0"/>
              <a:t>(</a:t>
            </a:r>
            <a:r>
              <a:rPr lang="en-US" altLang="ja-JP" dirty="0" err="1"/>
              <a:t>df.weight.size</a:t>
            </a:r>
            <a:r>
              <a:rPr lang="en-US" altLang="ja-JP" dirty="0"/>
              <a:t>), a, color = 'b')</a:t>
            </a:r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([0,200], [</a:t>
            </a:r>
            <a:r>
              <a:rPr lang="en-US" altLang="ja-JP" dirty="0" err="1"/>
              <a:t>th,th</a:t>
            </a:r>
            <a:r>
              <a:rPr lang="en-US" altLang="ja-JP" dirty="0"/>
              <a:t>],'k-', color = "r", linewidth=2)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5D0381-5CC4-4828-B10C-2C7437181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89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923A1-0753-4D90-A04E-07FB053B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D7A4FC-C721-4A1D-B389-EB79D2A2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961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4A635-5CB3-407B-B468-F7157F59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D1B24-5564-40D6-9F21-E0787111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229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55EC4-6671-4883-A8D3-03DBD85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43056B-6A2A-480E-9215-A4C506E9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21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BCA33-C4FD-4320-BF2F-0125A95D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二変数の散布図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91F3B4-C8FF-4470-AA5B-9AF24263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scipy</a:t>
            </a:r>
            <a:r>
              <a:rPr lang="en-US" altLang="ja-JP" dirty="0"/>
              <a:t> import stats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weight = </a:t>
            </a:r>
            <a:r>
              <a:rPr lang="en-US" altLang="ja-JP" dirty="0" err="1"/>
              <a:t>pd.read_csv</a:t>
            </a:r>
            <a:r>
              <a:rPr lang="en-US" altLang="ja-JP" dirty="0"/>
              <a:t>('Davis.csv')['weight'].values</a:t>
            </a:r>
          </a:p>
          <a:p>
            <a:pPr marL="0" indent="0">
              <a:buNone/>
            </a:pPr>
            <a:r>
              <a:rPr lang="en-US" altLang="ja-JP" dirty="0"/>
              <a:t>height = </a:t>
            </a:r>
            <a:r>
              <a:rPr lang="en-US" altLang="ja-JP" dirty="0" err="1"/>
              <a:t>pd.read_csv</a:t>
            </a:r>
            <a:r>
              <a:rPr lang="en-US" altLang="ja-JP" dirty="0"/>
              <a:t>('Davis.csv')['height'].values</a:t>
            </a:r>
          </a:p>
          <a:p>
            <a:pPr marL="0" indent="0">
              <a:buNone/>
            </a:pPr>
            <a:r>
              <a:rPr lang="en-US" altLang="ja-JP" dirty="0" err="1"/>
              <a:t>plt.scatter</a:t>
            </a:r>
            <a:r>
              <a:rPr lang="en-US" altLang="ja-JP" dirty="0"/>
              <a:t>(</a:t>
            </a:r>
            <a:r>
              <a:rPr lang="en-US" altLang="ja-JP" dirty="0" err="1"/>
              <a:t>weight,height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('weight')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('height')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4EBEC4-DED4-4B45-945F-AA03AB0F0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3" y="1690688"/>
            <a:ext cx="4929189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7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920DB-3366-4041-AD07-2E2BD170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二変数の標本平均、標本共分散、異常度、閾値、プロット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FB490-DBC6-4BC6-BE97-9D893491A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scipy</a:t>
            </a:r>
            <a:r>
              <a:rPr lang="en-US" altLang="ja-JP" dirty="0"/>
              <a:t> import stats</a:t>
            </a:r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numpy</a:t>
            </a:r>
            <a:r>
              <a:rPr lang="en-US" altLang="ja-JP" dirty="0"/>
              <a:t> import </a:t>
            </a:r>
            <a:r>
              <a:rPr lang="en-US" altLang="ja-JP" dirty="0" err="1"/>
              <a:t>linalg</a:t>
            </a:r>
            <a:r>
              <a:rPr lang="en-US" altLang="ja-JP" dirty="0"/>
              <a:t> as la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('Davis.csv').values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 = df[: ,2:4]</a:t>
            </a:r>
          </a:p>
          <a:p>
            <a:pPr marL="0" indent="0">
              <a:buNone/>
            </a:pPr>
            <a:r>
              <a:rPr lang="en-US" altLang="ja-JP" dirty="0"/>
              <a:t>mx = </a:t>
            </a:r>
            <a:r>
              <a:rPr lang="en-US" altLang="ja-JP" dirty="0" err="1"/>
              <a:t>x.mean</a:t>
            </a:r>
            <a:r>
              <a:rPr lang="en-US" altLang="ja-JP" dirty="0"/>
              <a:t>(axis = 0)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xc = x - mx</a:t>
            </a:r>
          </a:p>
          <a:p>
            <a:pPr marL="0" indent="0">
              <a:buNone/>
            </a:pPr>
            <a:r>
              <a:rPr lang="en-US" altLang="ja-JP" dirty="0" err="1"/>
              <a:t>xc.shape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sx</a:t>
            </a:r>
            <a:r>
              <a:rPr lang="en-US" altLang="ja-JP" dirty="0"/>
              <a:t> = (xc.T.dot(xc) / x[:,0].size).</a:t>
            </a:r>
            <a:r>
              <a:rPr lang="en-US" altLang="ja-JP" dirty="0" err="1"/>
              <a:t>astype</a:t>
            </a:r>
            <a:r>
              <a:rPr lang="en-US" altLang="ja-JP" dirty="0"/>
              <a:t>(float)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ap = np.dot(xc, </a:t>
            </a:r>
            <a:r>
              <a:rPr lang="en-US" altLang="ja-JP" dirty="0" err="1"/>
              <a:t>np.linalg.inv</a:t>
            </a:r>
            <a:r>
              <a:rPr lang="en-US" altLang="ja-JP" dirty="0"/>
              <a:t>(</a:t>
            </a:r>
            <a:r>
              <a:rPr lang="en-US" altLang="ja-JP" dirty="0" err="1"/>
              <a:t>sx</a:t>
            </a:r>
            <a:r>
              <a:rPr lang="en-US" altLang="ja-JP" dirty="0"/>
              <a:t>)) * xc</a:t>
            </a:r>
          </a:p>
          <a:p>
            <a:pPr marL="0" indent="0">
              <a:buNone/>
            </a:pPr>
            <a:r>
              <a:rPr lang="en-US" altLang="ja-JP" dirty="0"/>
              <a:t>a = ap[:,0] + ap[:,1]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th</a:t>
            </a:r>
            <a:r>
              <a:rPr lang="en-US" altLang="ja-JP" dirty="0"/>
              <a:t> = stats.chi2.ppf(0.99,2)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plt.scatter</a:t>
            </a:r>
            <a:r>
              <a:rPr lang="en-US" altLang="ja-JP" dirty="0"/>
              <a:t>(</a:t>
            </a:r>
            <a:r>
              <a:rPr lang="en-US" altLang="ja-JP" dirty="0" err="1"/>
              <a:t>np.arange</a:t>
            </a:r>
            <a:r>
              <a:rPr lang="en-US" altLang="ja-JP" dirty="0"/>
              <a:t>(</a:t>
            </a:r>
            <a:r>
              <a:rPr lang="en-US" altLang="ja-JP" dirty="0" err="1"/>
              <a:t>a.size</a:t>
            </a:r>
            <a:r>
              <a:rPr lang="en-US" altLang="ja-JP" dirty="0"/>
              <a:t>), a, color='b')</a:t>
            </a:r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([0,200],[</a:t>
            </a:r>
            <a:r>
              <a:rPr lang="en-US" altLang="ja-JP" dirty="0" err="1"/>
              <a:t>th,th</a:t>
            </a:r>
            <a:r>
              <a:rPr lang="en-US" altLang="ja-JP" dirty="0"/>
              <a:t>],'k-',color='</a:t>
            </a:r>
            <a:r>
              <a:rPr lang="en-US" altLang="ja-JP" dirty="0" err="1"/>
              <a:t>r',linewidth</a:t>
            </a:r>
            <a:r>
              <a:rPr lang="en-US" altLang="ja-JP" dirty="0"/>
              <a:t>=2)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6C5D447-6F10-4557-ADEE-E1B970F4C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16" y="134223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3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575CF-F496-4410-AF24-9809A7AD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マハラノビス＝タグチ法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79408-B8F5-4135-A3E5-DE3A9DD5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('road.csv',</a:t>
            </a:r>
            <a:r>
              <a:rPr lang="en-US" altLang="ja-JP" dirty="0" err="1"/>
              <a:t>index_col</a:t>
            </a:r>
            <a:r>
              <a:rPr lang="en-US" altLang="ja-JP" dirty="0"/>
              <a:t>=0)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df.drop</a:t>
            </a:r>
            <a:r>
              <a:rPr lang="en-US" altLang="ja-JP" dirty="0"/>
              <a:t>("drivers", axis=1).values</a:t>
            </a:r>
          </a:p>
          <a:p>
            <a:pPr marL="0" indent="0">
              <a:buNone/>
            </a:pPr>
            <a:r>
              <a:rPr lang="en-US" altLang="ja-JP" dirty="0"/>
              <a:t>drivers = </a:t>
            </a:r>
            <a:r>
              <a:rPr lang="en-US" altLang="ja-JP" dirty="0" err="1"/>
              <a:t>df.as_matrix</a:t>
            </a:r>
            <a:r>
              <a:rPr lang="en-US" altLang="ja-JP" dirty="0"/>
              <a:t>(columns=["drivers"])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 = X / drivers</a:t>
            </a:r>
          </a:p>
          <a:p>
            <a:pPr marL="0" indent="0">
              <a:buNone/>
            </a:pPr>
            <a:r>
              <a:rPr lang="en-US" altLang="ja-JP" dirty="0"/>
              <a:t>X = np.log(X + 1)</a:t>
            </a:r>
          </a:p>
          <a:p>
            <a:pPr marL="0" indent="0">
              <a:buNone/>
            </a:pPr>
            <a:r>
              <a:rPr lang="en-US" altLang="ja-JP" dirty="0"/>
              <a:t>mx = </a:t>
            </a:r>
            <a:r>
              <a:rPr lang="en-US" altLang="ja-JP" dirty="0" err="1"/>
              <a:t>X.mean</a:t>
            </a:r>
            <a:r>
              <a:rPr lang="en-US" altLang="ja-JP" dirty="0"/>
              <a:t>(axis=0)</a:t>
            </a:r>
          </a:p>
          <a:p>
            <a:pPr marL="0" indent="0">
              <a:buNone/>
            </a:pPr>
            <a:r>
              <a:rPr lang="en-US" altLang="ja-JP" dirty="0" err="1"/>
              <a:t>Xc</a:t>
            </a:r>
            <a:r>
              <a:rPr lang="en-US" altLang="ja-JP" dirty="0"/>
              <a:t> = X-mx</a:t>
            </a:r>
          </a:p>
          <a:p>
            <a:pPr marL="0" indent="0">
              <a:buNone/>
            </a:pPr>
            <a:r>
              <a:rPr lang="en-US" altLang="ja-JP" dirty="0" err="1"/>
              <a:t>Sx</a:t>
            </a:r>
            <a:r>
              <a:rPr lang="en-US" altLang="ja-JP" dirty="0"/>
              <a:t> = </a:t>
            </a:r>
            <a:r>
              <a:rPr lang="en-US" altLang="ja-JP" dirty="0" err="1"/>
              <a:t>np.cov</a:t>
            </a:r>
            <a:r>
              <a:rPr lang="en-US" altLang="ja-JP" dirty="0"/>
              <a:t>(</a:t>
            </a:r>
            <a:r>
              <a:rPr lang="en-US" altLang="ja-JP" dirty="0" err="1"/>
              <a:t>X,rowvar</a:t>
            </a:r>
            <a:r>
              <a:rPr lang="en-US" altLang="ja-JP" dirty="0"/>
              <a:t>=0,bias=1)</a:t>
            </a:r>
          </a:p>
          <a:p>
            <a:pPr marL="0" indent="0">
              <a:buNone/>
            </a:pPr>
            <a:r>
              <a:rPr lang="en-US" altLang="ja-JP" dirty="0"/>
              <a:t>a = (Xc.dot(</a:t>
            </a:r>
            <a:r>
              <a:rPr lang="en-US" altLang="ja-JP" dirty="0" err="1"/>
              <a:t>np.linalg.pinv</a:t>
            </a:r>
            <a:r>
              <a:rPr lang="en-US" altLang="ja-JP" dirty="0"/>
              <a:t>(</a:t>
            </a:r>
            <a:r>
              <a:rPr lang="en-US" altLang="ja-JP" dirty="0" err="1"/>
              <a:t>Sx</a:t>
            </a:r>
            <a:r>
              <a:rPr lang="en-US" altLang="ja-JP" dirty="0"/>
              <a:t>))*</a:t>
            </a:r>
            <a:r>
              <a:rPr lang="en-US" altLang="ja-JP" dirty="0" err="1"/>
              <a:t>Xc</a:t>
            </a:r>
            <a:r>
              <a:rPr lang="en-US" altLang="ja-JP" dirty="0"/>
              <a:t>).sum(axis=1) / </a:t>
            </a:r>
            <a:r>
              <a:rPr lang="en-US" altLang="ja-JP" dirty="0" err="1"/>
              <a:t>X.shape</a:t>
            </a:r>
            <a:r>
              <a:rPr lang="en-US" altLang="ja-JP" dirty="0"/>
              <a:t>[1]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th</a:t>
            </a:r>
            <a:r>
              <a:rPr lang="en-US" altLang="ja-JP" dirty="0"/>
              <a:t> = 1.0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(a)), a, "</a:t>
            </a:r>
            <a:r>
              <a:rPr lang="en-US" altLang="ja-JP" dirty="0" err="1"/>
              <a:t>bo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r>
              <a:rPr lang="en-US" altLang="ja-JP" dirty="0" err="1"/>
              <a:t>plt.axhline</a:t>
            </a:r>
            <a:r>
              <a:rPr lang="en-US" altLang="ja-JP" dirty="0"/>
              <a:t>(y=</a:t>
            </a:r>
            <a:r>
              <a:rPr lang="en-US" altLang="ja-JP" dirty="0" err="1"/>
              <a:t>th,color</a:t>
            </a:r>
            <a:r>
              <a:rPr lang="en-US" altLang="ja-JP" dirty="0"/>
              <a:t>='red')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("Sample number")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BAFC578-B26A-4B9D-A749-2F989CC20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30" y="144887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7E464-745F-470D-8350-8E908444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マハラノビス＝タグチ法　ある州の</a:t>
            </a:r>
            <a:r>
              <a:rPr lang="en-US" altLang="ja-JP" dirty="0"/>
              <a:t>SN</a:t>
            </a:r>
            <a:r>
              <a:rPr lang="ja-JP" altLang="en-US" dirty="0"/>
              <a:t>比解析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0B8E16-CC3A-4588-B505-FE207E82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from matplotlib import </a:t>
            </a:r>
            <a:r>
              <a:rPr lang="en-US" altLang="ja-JP" dirty="0" err="1"/>
              <a:t>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('road.csv',</a:t>
            </a:r>
            <a:r>
              <a:rPr lang="en-US" altLang="ja-JP" dirty="0" err="1"/>
              <a:t>index_col</a:t>
            </a:r>
            <a:r>
              <a:rPr lang="en-US" altLang="ja-JP" dirty="0"/>
              <a:t>=0)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df.drop</a:t>
            </a:r>
            <a:r>
              <a:rPr lang="en-US" altLang="ja-JP" dirty="0"/>
              <a:t>("drivers", axis=1).values</a:t>
            </a:r>
          </a:p>
          <a:p>
            <a:pPr marL="0" indent="0">
              <a:buNone/>
            </a:pPr>
            <a:r>
              <a:rPr lang="en-US" altLang="ja-JP" dirty="0"/>
              <a:t>drivers = </a:t>
            </a:r>
            <a:r>
              <a:rPr lang="en-US" altLang="ja-JP" dirty="0" err="1"/>
              <a:t>df.as_matrix</a:t>
            </a:r>
            <a:r>
              <a:rPr lang="en-US" altLang="ja-JP" dirty="0"/>
              <a:t>(columns=["drivers"])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 = X / drivers</a:t>
            </a:r>
          </a:p>
          <a:p>
            <a:pPr marL="0" indent="0">
              <a:buNone/>
            </a:pPr>
            <a:r>
              <a:rPr lang="en-US" altLang="ja-JP" dirty="0"/>
              <a:t>X = np.log(X + 1)</a:t>
            </a:r>
          </a:p>
          <a:p>
            <a:pPr marL="0" indent="0">
              <a:buNone/>
            </a:pPr>
            <a:r>
              <a:rPr lang="en-US" altLang="ja-JP" dirty="0"/>
              <a:t>mx = </a:t>
            </a:r>
            <a:r>
              <a:rPr lang="en-US" altLang="ja-JP" dirty="0" err="1"/>
              <a:t>X.mean</a:t>
            </a:r>
            <a:r>
              <a:rPr lang="en-US" altLang="ja-JP" dirty="0"/>
              <a:t>(axis=0)</a:t>
            </a:r>
          </a:p>
          <a:p>
            <a:pPr marL="0" indent="0">
              <a:buNone/>
            </a:pPr>
            <a:r>
              <a:rPr lang="en-US" altLang="ja-JP" dirty="0" err="1"/>
              <a:t>Xc</a:t>
            </a:r>
            <a:r>
              <a:rPr lang="en-US" altLang="ja-JP" dirty="0"/>
              <a:t> = X-mx</a:t>
            </a:r>
          </a:p>
          <a:p>
            <a:pPr marL="0" indent="0">
              <a:buNone/>
            </a:pPr>
            <a:r>
              <a:rPr lang="en-US" altLang="ja-JP" dirty="0" err="1"/>
              <a:t>Sx</a:t>
            </a:r>
            <a:r>
              <a:rPr lang="en-US" altLang="ja-JP" dirty="0"/>
              <a:t> = </a:t>
            </a:r>
            <a:r>
              <a:rPr lang="en-US" altLang="ja-JP" dirty="0" err="1"/>
              <a:t>np.cov</a:t>
            </a:r>
            <a:r>
              <a:rPr lang="en-US" altLang="ja-JP" dirty="0"/>
              <a:t>(</a:t>
            </a:r>
            <a:r>
              <a:rPr lang="en-US" altLang="ja-JP" dirty="0" err="1"/>
              <a:t>X,rowvar</a:t>
            </a:r>
            <a:r>
              <a:rPr lang="en-US" altLang="ja-JP" dirty="0"/>
              <a:t>=0,bias=1)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xc_prime</a:t>
            </a:r>
            <a:r>
              <a:rPr lang="en-US" altLang="ja-JP" dirty="0"/>
              <a:t> = </a:t>
            </a:r>
            <a:r>
              <a:rPr lang="en-US" altLang="ja-JP" dirty="0" err="1"/>
              <a:t>Xc</a:t>
            </a:r>
            <a:r>
              <a:rPr lang="en-US" altLang="ja-JP" dirty="0"/>
              <a:t>[4,:]</a:t>
            </a:r>
          </a:p>
          <a:p>
            <a:pPr marL="0" indent="0">
              <a:buNone/>
            </a:pPr>
            <a:r>
              <a:rPr lang="en-US" altLang="ja-JP" dirty="0"/>
              <a:t>SN1 = 10 * np.log10(</a:t>
            </a:r>
            <a:r>
              <a:rPr lang="en-US" altLang="ja-JP" dirty="0" err="1"/>
              <a:t>xc_prime</a:t>
            </a:r>
            <a:r>
              <a:rPr lang="en-US" altLang="ja-JP" dirty="0"/>
              <a:t>**2 / </a:t>
            </a:r>
            <a:r>
              <a:rPr lang="en-US" altLang="ja-JP" dirty="0" err="1"/>
              <a:t>np.diag</a:t>
            </a:r>
            <a:r>
              <a:rPr lang="en-US" altLang="ja-JP" dirty="0"/>
              <a:t>(</a:t>
            </a:r>
            <a:r>
              <a:rPr lang="en-US" altLang="ja-JP" dirty="0" err="1"/>
              <a:t>Sx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plt.bar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(SN1)), SN1, </a:t>
            </a:r>
            <a:r>
              <a:rPr lang="en-US" altLang="ja-JP" dirty="0" err="1"/>
              <a:t>tick_label</a:t>
            </a:r>
            <a:r>
              <a:rPr lang="en-US" altLang="ja-JP" dirty="0"/>
              <a:t>=["deaths","</a:t>
            </a:r>
            <a:r>
              <a:rPr lang="en-US" altLang="ja-JP" dirty="0" err="1"/>
              <a:t>popden</a:t>
            </a:r>
            <a:r>
              <a:rPr lang="en-US" altLang="ja-JP" dirty="0"/>
              <a:t>","</a:t>
            </a:r>
            <a:r>
              <a:rPr lang="en-US" altLang="ja-JP" dirty="0" err="1"/>
              <a:t>rural","temp","fuel</a:t>
            </a:r>
            <a:r>
              <a:rPr lang="en-US" altLang="ja-JP" dirty="0"/>
              <a:t>"], align="center")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("SN ratio")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CBD774-BF6B-4631-B3DD-AEDB6397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09" y="14529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2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60B1B-EBBE-4B44-9914-AFA67413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ガンマ分布の</a:t>
            </a:r>
            <a:r>
              <a:rPr kumimoji="1" lang="en-US" altLang="ja-JP" dirty="0" err="1"/>
              <a:t>k,s</a:t>
            </a:r>
            <a:r>
              <a:rPr kumimoji="1" lang="ja-JP" altLang="en-US" dirty="0"/>
              <a:t>の推定（モーメント法、最尤法）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72CCC4-16F0-4ABB-83F2-4C438354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scipy.stats</a:t>
            </a:r>
            <a:r>
              <a:rPr lang="en-US" altLang="ja-JP" dirty="0"/>
              <a:t> as stats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("Davis.csv")</a:t>
            </a:r>
          </a:p>
          <a:p>
            <a:pPr marL="0" indent="0">
              <a:buNone/>
            </a:pPr>
            <a:r>
              <a:rPr lang="en-US" altLang="ja-JP" dirty="0"/>
              <a:t>mu = </a:t>
            </a:r>
            <a:r>
              <a:rPr lang="en-US" altLang="ja-JP" dirty="0" err="1"/>
              <a:t>df.weight.mean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 err="1"/>
              <a:t>si</a:t>
            </a:r>
            <a:r>
              <a:rPr lang="en-US" altLang="ja-JP" dirty="0"/>
              <a:t> = </a:t>
            </a:r>
            <a:r>
              <a:rPr lang="en-US" altLang="ja-JP" dirty="0" err="1"/>
              <a:t>np.std</a:t>
            </a:r>
            <a:r>
              <a:rPr lang="en-US" altLang="ja-JP" dirty="0"/>
              <a:t>(</a:t>
            </a:r>
            <a:r>
              <a:rPr lang="en-US" altLang="ja-JP" dirty="0" err="1"/>
              <a:t>df.weight</a:t>
            </a:r>
            <a:r>
              <a:rPr lang="en-US" altLang="ja-JP" dirty="0"/>
              <a:t>)*(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df.weight</a:t>
            </a:r>
            <a:r>
              <a:rPr lang="en-US" altLang="ja-JP" dirty="0"/>
              <a:t>) - 1)/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df.weight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kmo</a:t>
            </a:r>
            <a:r>
              <a:rPr lang="en-US" altLang="ja-JP" dirty="0"/>
              <a:t> = mu ** 2 /</a:t>
            </a:r>
            <a:r>
              <a:rPr lang="en-US" altLang="ja-JP" dirty="0" err="1"/>
              <a:t>si</a:t>
            </a:r>
            <a:r>
              <a:rPr lang="en-US" altLang="ja-JP" dirty="0"/>
              <a:t> ** 2</a:t>
            </a:r>
          </a:p>
          <a:p>
            <a:pPr marL="0" indent="0">
              <a:buNone/>
            </a:pPr>
            <a:r>
              <a:rPr lang="en-US" altLang="ja-JP" dirty="0" err="1"/>
              <a:t>smo</a:t>
            </a:r>
            <a:r>
              <a:rPr lang="en-US" altLang="ja-JP" dirty="0"/>
              <a:t> = </a:t>
            </a:r>
            <a:r>
              <a:rPr lang="en-US" altLang="ja-JP" dirty="0" err="1"/>
              <a:t>si</a:t>
            </a:r>
            <a:r>
              <a:rPr lang="en-US" altLang="ja-JP" dirty="0"/>
              <a:t> ** 2 / mu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kmo,smo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fit_alpha</a:t>
            </a:r>
            <a:r>
              <a:rPr lang="en-US" altLang="ja-JP" dirty="0"/>
              <a:t>, </a:t>
            </a:r>
            <a:r>
              <a:rPr lang="en-US" altLang="ja-JP" dirty="0" err="1"/>
              <a:t>fit_loc</a:t>
            </a:r>
            <a:r>
              <a:rPr lang="en-US" altLang="ja-JP" dirty="0"/>
              <a:t>, </a:t>
            </a:r>
            <a:r>
              <a:rPr lang="en-US" altLang="ja-JP" dirty="0" err="1"/>
              <a:t>fit_beta</a:t>
            </a:r>
            <a:r>
              <a:rPr lang="en-US" altLang="ja-JP" dirty="0"/>
              <a:t> = </a:t>
            </a:r>
            <a:r>
              <a:rPr lang="en-US" altLang="ja-JP" dirty="0" err="1"/>
              <a:t>stats.gamma.fit</a:t>
            </a:r>
            <a:r>
              <a:rPr lang="en-US" altLang="ja-JP" dirty="0"/>
              <a:t>(</a:t>
            </a:r>
            <a:r>
              <a:rPr lang="en-US" altLang="ja-JP" dirty="0" err="1"/>
              <a:t>np.array</a:t>
            </a:r>
            <a:r>
              <a:rPr lang="en-US" altLang="ja-JP" dirty="0"/>
              <a:t>(</a:t>
            </a:r>
            <a:r>
              <a:rPr lang="en-US" altLang="ja-JP" dirty="0" err="1"/>
              <a:t>df.weight</a:t>
            </a:r>
            <a:r>
              <a:rPr lang="en-US" altLang="ja-JP" dirty="0"/>
              <a:t>), floc=0)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fit_alpha,fit_beta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973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45F0D-A62D-4F57-8456-494EF48F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ガンマ分布での異常度プロット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936600-508E-4D94-BB17-24FDAFFC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scipy.stats</a:t>
            </a:r>
            <a:r>
              <a:rPr lang="en-US" altLang="ja-JP" dirty="0"/>
              <a:t> as stats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df = </a:t>
            </a:r>
            <a:r>
              <a:rPr lang="en-US" altLang="ja-JP" dirty="0" err="1"/>
              <a:t>pd.read_csv</a:t>
            </a:r>
            <a:r>
              <a:rPr lang="en-US" altLang="ja-JP" dirty="0"/>
              <a:t>("Davis.csv")</a:t>
            </a:r>
          </a:p>
          <a:p>
            <a:pPr marL="0" indent="0">
              <a:buNone/>
            </a:pPr>
            <a:r>
              <a:rPr lang="en-US" altLang="ja-JP" dirty="0"/>
              <a:t>mu = </a:t>
            </a:r>
            <a:r>
              <a:rPr lang="en-US" altLang="ja-JP" dirty="0" err="1"/>
              <a:t>df.weight.mean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 err="1"/>
              <a:t>si</a:t>
            </a:r>
            <a:r>
              <a:rPr lang="en-US" altLang="ja-JP" dirty="0"/>
              <a:t> = </a:t>
            </a:r>
            <a:r>
              <a:rPr lang="en-US" altLang="ja-JP" dirty="0" err="1"/>
              <a:t>np.std</a:t>
            </a:r>
            <a:r>
              <a:rPr lang="en-US" altLang="ja-JP" dirty="0"/>
              <a:t>(</a:t>
            </a:r>
            <a:r>
              <a:rPr lang="en-US" altLang="ja-JP" dirty="0" err="1"/>
              <a:t>df.weight</a:t>
            </a:r>
            <a:r>
              <a:rPr lang="en-US" altLang="ja-JP" dirty="0"/>
              <a:t>)*(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df.weight</a:t>
            </a:r>
            <a:r>
              <a:rPr lang="en-US" altLang="ja-JP" dirty="0"/>
              <a:t>) - 1)/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df.weight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kmo</a:t>
            </a:r>
            <a:r>
              <a:rPr lang="en-US" altLang="ja-JP" dirty="0"/>
              <a:t> = mu ** 2 /</a:t>
            </a:r>
            <a:r>
              <a:rPr lang="en-US" altLang="ja-JP" dirty="0" err="1"/>
              <a:t>si</a:t>
            </a:r>
            <a:r>
              <a:rPr lang="en-US" altLang="ja-JP" dirty="0"/>
              <a:t> ** 2</a:t>
            </a:r>
          </a:p>
          <a:p>
            <a:pPr marL="0" indent="0">
              <a:buNone/>
            </a:pPr>
            <a:r>
              <a:rPr lang="en-US" altLang="ja-JP" dirty="0" err="1"/>
              <a:t>smo</a:t>
            </a:r>
            <a:r>
              <a:rPr lang="en-US" altLang="ja-JP" dirty="0"/>
              <a:t> = </a:t>
            </a:r>
            <a:r>
              <a:rPr lang="en-US" altLang="ja-JP" dirty="0" err="1"/>
              <a:t>si</a:t>
            </a:r>
            <a:r>
              <a:rPr lang="en-US" altLang="ja-JP" dirty="0"/>
              <a:t> ** 2 / mu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fit_alpha</a:t>
            </a:r>
            <a:r>
              <a:rPr lang="en-US" altLang="ja-JP" dirty="0"/>
              <a:t>, </a:t>
            </a:r>
            <a:r>
              <a:rPr lang="en-US" altLang="ja-JP" dirty="0" err="1"/>
              <a:t>fit_loc</a:t>
            </a:r>
            <a:r>
              <a:rPr lang="en-US" altLang="ja-JP" dirty="0"/>
              <a:t>, </a:t>
            </a:r>
            <a:r>
              <a:rPr lang="en-US" altLang="ja-JP" dirty="0" err="1"/>
              <a:t>fit_beta</a:t>
            </a:r>
            <a:r>
              <a:rPr lang="en-US" altLang="ja-JP" dirty="0"/>
              <a:t> = </a:t>
            </a:r>
            <a:r>
              <a:rPr lang="en-US" altLang="ja-JP" dirty="0" err="1"/>
              <a:t>stats.gamma.fit</a:t>
            </a:r>
            <a:r>
              <a:rPr lang="en-US" altLang="ja-JP" dirty="0"/>
              <a:t>(</a:t>
            </a:r>
            <a:r>
              <a:rPr lang="en-US" altLang="ja-JP" dirty="0" err="1"/>
              <a:t>np.array</a:t>
            </a:r>
            <a:r>
              <a:rPr lang="en-US" altLang="ja-JP" dirty="0"/>
              <a:t>(</a:t>
            </a:r>
            <a:r>
              <a:rPr lang="en-US" altLang="ja-JP" dirty="0" err="1"/>
              <a:t>df.weight</a:t>
            </a:r>
            <a:r>
              <a:rPr lang="en-US" altLang="ja-JP" dirty="0"/>
              <a:t>), floc=0)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 = </a:t>
            </a:r>
            <a:r>
              <a:rPr lang="en-US" altLang="ja-JP" dirty="0" err="1"/>
              <a:t>df.weight</a:t>
            </a:r>
            <a:r>
              <a:rPr lang="en-US" altLang="ja-JP" dirty="0"/>
              <a:t> / </a:t>
            </a:r>
            <a:r>
              <a:rPr lang="en-US" altLang="ja-JP" dirty="0" err="1"/>
              <a:t>smo</a:t>
            </a:r>
            <a:r>
              <a:rPr lang="en-US" altLang="ja-JP" dirty="0"/>
              <a:t> - (</a:t>
            </a:r>
            <a:r>
              <a:rPr lang="en-US" altLang="ja-JP" dirty="0" err="1"/>
              <a:t>kmo</a:t>
            </a:r>
            <a:r>
              <a:rPr lang="en-US" altLang="ja-JP" dirty="0"/>
              <a:t> - 1) * np.log(</a:t>
            </a:r>
            <a:r>
              <a:rPr lang="en-US" altLang="ja-JP" dirty="0" err="1"/>
              <a:t>df.weight</a:t>
            </a:r>
            <a:r>
              <a:rPr lang="en-US" altLang="ja-JP" dirty="0"/>
              <a:t> / </a:t>
            </a:r>
            <a:r>
              <a:rPr lang="en-US" altLang="ja-JP" dirty="0" err="1"/>
              <a:t>smo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sorted_a</a:t>
            </a:r>
            <a:r>
              <a:rPr lang="en-US" altLang="ja-JP" dirty="0"/>
              <a:t> = sorted(</a:t>
            </a:r>
            <a:r>
              <a:rPr lang="en-US" altLang="ja-JP" dirty="0" err="1"/>
              <a:t>a,reverse</a:t>
            </a:r>
            <a:r>
              <a:rPr lang="en-US" altLang="ja-JP" dirty="0"/>
              <a:t> = True)</a:t>
            </a:r>
          </a:p>
          <a:p>
            <a:pPr marL="0" indent="0">
              <a:buNone/>
            </a:pPr>
            <a:r>
              <a:rPr lang="en-US" altLang="ja-JP" dirty="0" err="1"/>
              <a:t>th</a:t>
            </a:r>
            <a:r>
              <a:rPr lang="en-US" altLang="ja-JP" dirty="0"/>
              <a:t> = </a:t>
            </a:r>
            <a:r>
              <a:rPr lang="en-US" altLang="ja-JP" dirty="0" err="1"/>
              <a:t>sorted_a</a:t>
            </a:r>
            <a:r>
              <a:rPr lang="en-US" altLang="ja-JP" dirty="0"/>
              <a:t>[(int(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df.weight</a:t>
            </a:r>
            <a:r>
              <a:rPr lang="en-US" altLang="ja-JP" dirty="0"/>
              <a:t>) * 0.01 - 1))]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(range(</a:t>
            </a:r>
            <a:r>
              <a:rPr lang="en-US" altLang="ja-JP" dirty="0" err="1"/>
              <a:t>len</a:t>
            </a:r>
            <a:r>
              <a:rPr lang="en-US" altLang="ja-JP" dirty="0"/>
              <a:t>(a)), a, "</a:t>
            </a:r>
            <a:r>
              <a:rPr lang="en-US" altLang="ja-JP" dirty="0" err="1"/>
              <a:t>bo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r>
              <a:rPr lang="en-US" altLang="ja-JP" dirty="0" err="1"/>
              <a:t>plt.axhline</a:t>
            </a:r>
            <a:r>
              <a:rPr lang="en-US" altLang="ja-JP" dirty="0"/>
              <a:t>(y=</a:t>
            </a:r>
            <a:r>
              <a:rPr lang="en-US" altLang="ja-JP" dirty="0" err="1"/>
              <a:t>th,color</a:t>
            </a:r>
            <a:r>
              <a:rPr lang="en-US" altLang="ja-JP" dirty="0"/>
              <a:t>='red')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("Sample number")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("Anomaly score")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4E583C9-573B-4468-AB6E-EE0C447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13" y="153384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4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5459</Words>
  <Application>Microsoft Office PowerPoint</Application>
  <PresentationFormat>ワイド画面</PresentationFormat>
  <Paragraphs>666</Paragraphs>
  <Slides>32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6" baseType="lpstr">
      <vt:lpstr>游ゴシック</vt:lpstr>
      <vt:lpstr>游ゴシック Light</vt:lpstr>
      <vt:lpstr>Arial</vt:lpstr>
      <vt:lpstr>Office テーマ</vt:lpstr>
      <vt:lpstr>データセット表示</vt:lpstr>
      <vt:lpstr>平均と分散算出</vt:lpstr>
      <vt:lpstr>異常度、閾値、プロット</vt:lpstr>
      <vt:lpstr>二変数の散布図</vt:lpstr>
      <vt:lpstr>二変数の標本平均、標本共分散、異常度、閾値、プロット</vt:lpstr>
      <vt:lpstr>マハラノビス＝タグチ法</vt:lpstr>
      <vt:lpstr>マハラノビス＝タグチ法　ある州のSN比解析</vt:lpstr>
      <vt:lpstr>ガンマ分布のk,sの推定（モーメント法、最尤法）</vt:lpstr>
      <vt:lpstr>ガンマ分布での異常度プロット</vt:lpstr>
      <vt:lpstr>混合正規分布作成</vt:lpstr>
      <vt:lpstr>混合正規分布の期待値ー最大化法</vt:lpstr>
      <vt:lpstr>二次元の密度推定</vt:lpstr>
      <vt:lpstr>カーネル推定からの異常度</vt:lpstr>
      <vt:lpstr>クラスタリング</vt:lpstr>
      <vt:lpstr>混合正規分布の異常度</vt:lpstr>
      <vt:lpstr>混合正規分布の作成、標準化、、１クラス支持ベクトル分類器</vt:lpstr>
      <vt:lpstr>支持ベクトルデータの基づく異常度</vt:lpstr>
      <vt:lpstr>異常度と異常かどうかの識別１</vt:lpstr>
      <vt:lpstr>異常度と異常かどうかの識別２</vt:lpstr>
      <vt:lpstr>分岐点</vt:lpstr>
      <vt:lpstr>主成分分析による異常検知　固有値のプロット</vt:lpstr>
      <vt:lpstr>主成分分析による異常検知　異常度上位六つを出力　散布行列</vt:lpstr>
      <vt:lpstr>主成分分析による異常検知　異常度上位3つを出力　グラム行列</vt:lpstr>
      <vt:lpstr>カーネル主成分分析による検知</vt:lpstr>
      <vt:lpstr>リッジ回帰モデルによる予測</vt:lpstr>
      <vt:lpstr>リッジ回帰モデルによる異常検知</vt:lpstr>
      <vt:lpstr>時系列データ　近傍法</vt:lpstr>
      <vt:lpstr>時系列データ　特異スペクトラム変換法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データセット表示</dc:title>
  <dc:creator>三浦 伸之介</dc:creator>
  <cp:lastModifiedBy>三浦 伸之介</cp:lastModifiedBy>
  <cp:revision>50</cp:revision>
  <dcterms:created xsi:type="dcterms:W3CDTF">2019-07-04T02:14:06Z</dcterms:created>
  <dcterms:modified xsi:type="dcterms:W3CDTF">2019-07-29T08:22:48Z</dcterms:modified>
</cp:coreProperties>
</file>