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16cid w16 w16cex w16sdtdh wp14">
  <w:body>
    <w:p w14:paraId="1036345C" w14:textId="00D201FE" w:rsidR="00C205D2" w:rsidRDefault="004F720C">
      <w:r>
        <w:rPr>
          <w:noProof/>
        </w:rPr>
        <w:drawing>
          <wp:anchor distT="0" distB="0" distL="114300" distR="114300" simplePos="0" relativeHeight="251658240" behindDoc="0" locked="0" layoutInCell="1" allowOverlap="1" wp14:anchorId="13A31AD5" wp14:editId="0793D1FD">
            <wp:simplePos x="0" y="0"/>
            <wp:positionH relativeFrom="margin">
              <wp:align>center</wp:align>
            </wp:positionH>
            <wp:positionV relativeFrom="paragraph">
              <wp:posOffset>-3175</wp:posOffset>
            </wp:positionV>
            <wp:extent cx="4343400" cy="4099560"/>
            <wp:effectExtent l="0" t="0" r="0" b="0"/>
            <wp:wrapNone/>
            <wp:docPr id="1" name="図 1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1" name="図 1"/>
                    <pic:cNvPicPr/>
                  </pic:nvPicPr>
                  <pic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ic:blipFill>
                  <pic:spPr>
                    <a:xfrm>
                      <a:off x="0" y="0"/>
                      <a:ext cx="4343400" cy="4099560"/>
                    </a:xfrm>
                    <a:prstGeom prst="rect">
                      <a:avLst/>
                    </a:prstGeom>
                  </pic:spPr>
                </pic:pic>
              </a:graphicData>
            </a:graphic>
          </wp:anchor>
        </w:drawing>
      </w:r>
    </w:p>
    <w:sectPr w:rsidR="00C205D2">
      <w:pgSz w:w="11906" w:h="16838"/>
      <w:pgMar w:top="1985" w:right="1701" w:bottom="1701" w:left="1701" w:header="851" w:footer="992" w:gutter="0"/>
      <w:cols w:space="425"/>
      <w:docGrid w:type="lines"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mc:Ignorable="w14 w15 w16se w16cid w16 w16cex w16sdtdh">
  <w:font w:name="游明朝">
    <w:panose1 w:val="02020400000000000000"/>
    <w:charset w:val="80"/>
    <w:family w:val="roman"/>
    <w:pitch w:val="variable"/>
    <w:sig w:usb0="800002E7" w:usb1="2AC7FCFF" w:usb2="00000012" w:usb3="00000000" w:csb0="0002009F" w:csb1="00000000"/>
  </w:font>
  <w:font w:name="Times New Roman">
    <w:panose1 w:val="02020603050405020304"/>
    <w:charset w:val="00"/>
    <w:family w:val="roman"/>
    <w:pitch w:val="variable"/>
    <w:sig w:usb0="E0002EFF" w:usb1="C000785B" w:usb2="00000009" w:usb3="00000000" w:csb0="000001FF" w:csb1="00000000"/>
  </w:font>
  <w:font w:name="游ゴシック Light">
    <w:panose1 w:val="020B0300000000000000"/>
    <w:charset w:val="80"/>
    <w:family w:val="modern"/>
    <w:pitch w:val="variable"/>
    <w:sig w:usb0="E00002FF" w:usb1="2AC7FDFF" w:usb2="00000016" w:usb3="00000000" w:csb0="0002009F" w:csb1="00000000"/>
  </w:font>
</w:fonts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sl="http://schemas.openxmlformats.org/schemaLibrary/2006/main" mc:Ignorable="w14 w15 w16se w16cid w16 w16cex w16sdtdh">
  <w:zoom w:percent="100"/>
  <w:bordersDoNotSurroundHeader/>
  <w:bordersDoNotSurroundFooter/>
  <w:proofState w:grammar="clean"/>
  <w:defaultTabStop w:val="840"/>
  <w:displayHorizontalDrawingGridEvery w:val="0"/>
  <w:displayVerticalDrawingGridEvery w:val="2"/>
  <w:characterSpacingControl w:val="compressPunctuation"/>
  <w:compat>
    <w:spaceForUL/>
    <w:balanceSingleByteDoubleByteWidth/>
    <w:doNotLeaveBackslashAlone/>
    <w:ulTrailSpace/>
    <w:doNotExpandShiftReturn/>
    <w:adjustLineHeightInTable/>
    <w:useFELayout/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  <w:compatSetting w:name="useWord2013TrackBottomHyphenation" w:uri="http://schemas.microsoft.com/office/word" w:val="0"/>
  </w:compat>
  <w:rsids>
    <w:rsidRoot w:val="004F720C"/>
    <w:rsid w:val="004F720C"/>
    <w:rsid w:val="00A2290A"/>
    <w:rsid w:val="00C205D2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US" w:eastAsia="ja-JP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>
      <v:textbox inset="5.85pt,.7pt,5.85pt,.7pt"/>
    </o:shapedefaults>
    <o:shapelayout v:ext="edit">
      <o:idmap v:ext="edit" data="1"/>
    </o:shapelayout>
  </w:shapeDefaults>
  <w:decimalSymbol w:val="."/>
  <w:listSeparator w:val=","/>
  <w14:docId w14:val="6BB37A09"/>
  <w15:chartTrackingRefBased/>
  <w15:docId w15:val="{E872D076-51CF-40B5-AC09-E3336BEC91DD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mc:Ignorable="w14 w15 w16se w16cid w16 w16cex w16sdtdh">
  <w:docDefaults>
    <w:rPrDefault>
      <w:rPr>
        <w:rFonts w:asciiTheme="minorHAnsi" w:eastAsiaTheme="minorEastAsia" w:hAnsiTheme="minorHAnsi" w:cstheme="minorBidi"/>
        <w:kern w:val="2"/>
        <w:sz w:val="21"/>
        <w:szCs w:val="22"/>
        <w:lang w:val="en-US" w:eastAsia="ja-JP" w:bidi="ar-SA"/>
      </w:rPr>
    </w:rPrDefault>
    <w:pPrDefault/>
  </w:docDefaults>
  <w:latentStyles w:defLockedState="0" w:defUIPriority="99" w:defSemiHidden="0" w:defUnhideWhenUsed="0" w:defQFormat="0" w:count="376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  <w:lsdException w:name="Mention" w:semiHidden="1" w:unhideWhenUsed="1"/>
    <w:lsdException w:name="Smart Hyperlink" w:semiHidden="1" w:unhideWhenUsed="1"/>
    <w:lsdException w:name="Hashtag" w:semiHidden="1" w:unhideWhenUsed="1"/>
    <w:lsdException w:name="Unresolved Mention" w:semiHidden="1" w:unhideWhenUsed="1"/>
    <w:lsdException w:name="Smart Link" w:semiHidden="1" w:unhideWhenUsed="1"/>
  </w:latentStyles>
  <w:style w:type="paragraph" w:default="1" w:styleId="a">
    <w:name w:val="Normal"/>
    <w:qFormat/>
    <w:pPr>
      <w:widowControl w:val="0"/>
      <w:jc w:val="both"/>
    </w:pPr>
  </w:style>
  <w:style w:type="character" w:default="1" w:styleId="a0">
    <w:name w:val="Default Paragraph Font"/>
    <w:uiPriority w:val="1"/>
    <w:semiHidden/>
    <w:unhideWhenUsed/>
  </w:style>
  <w:style w:type="table" w:default="1" w:styleId="a1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2">
    <w:name w:val="No List"/>
    <w:uiPriority w:val="99"/>
    <w:semiHidden/>
    <w:unhideWhenUsed/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mc:Ignorable="w14 w15 w16se w16cid w16 w16cex w16sdtdh">
  <w:optimizeForBrowser/>
  <w:allowPNG/>
</w:webSettings>
</file>

<file path=word/_rels/document.xml.rels><?xml version="1.0" encoding="UTF-8" standalone="yes"?>
<Relationships xmlns="http://schemas.openxmlformats.org/package/2006/relationships"><Relationship Id="rId3" Type="http://schemas.openxmlformats.org/officeDocument/2006/relationships/webSettings" Target="webSettings.xml"/><Relationship Id="rId2" Type="http://schemas.openxmlformats.org/officeDocument/2006/relationships/settings" Target="settings.xml"/><Relationship Id="rId1" Type="http://schemas.openxmlformats.org/officeDocument/2006/relationships/styles" Target="styles.xml"/><Relationship Id="rId6" Type="http://schemas.openxmlformats.org/officeDocument/2006/relationships/theme" Target="theme/theme1.xml"/><Relationship Id="rId5" Type="http://schemas.openxmlformats.org/officeDocument/2006/relationships/fontTable" Target="fontTable.xml"/><Relationship Id="rId4" Type="http://schemas.openxmlformats.org/officeDocument/2006/relationships/image" Target="media/image1.png"/></Relationships>
</file>

<file path=word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明朝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6</TotalTime>
  <Pages>1</Pages>
  <Words>0</Words>
  <Characters>1</Characters>
  <Application>Microsoft Office Word</Application>
  <DocSecurity>0</DocSecurity>
  <Lines>1</Lines>
  <Paragraphs>1</Paragraphs>
  <ScaleCrop>false</ScaleCrop>
  <HeadingPairs>
    <vt:vector size="2" baseType="variant">
      <vt:variant>
        <vt:lpstr>タイトル</vt:lpstr>
      </vt:variant>
      <vt:variant>
        <vt:i4>1</vt:i4>
      </vt:variant>
    </vt:vector>
  </HeadingPairs>
  <TitlesOfParts>
    <vt:vector size="1" baseType="lpstr">
      <vt:lpstr/>
    </vt:vector>
  </TitlesOfParts>
  <Company/>
  <LinksUpToDate>false</LinksUpToDate>
  <CharactersWithSpaces>1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徳武 遼</dc:creator>
  <cp:keywords/>
  <dc:description/>
  <cp:lastModifiedBy>徳武 遼</cp:lastModifiedBy>
  <cp:revision>1</cp:revision>
  <dcterms:created xsi:type="dcterms:W3CDTF">2022-05-19T03:09:00Z</dcterms:created>
  <dcterms:modified xsi:type="dcterms:W3CDTF">2022-05-19T03:15:00Z</dcterms:modified>
</cp:coreProperties>
</file>