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005965" y="1525905"/>
            <a:ext cx="1131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启动程序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557780" y="1894205"/>
            <a:ext cx="0" cy="2216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488440" y="2115820"/>
            <a:ext cx="238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显示</a:t>
            </a:r>
            <a:r>
              <a:rPr lang="zh-CN" altLang="en-US">
                <a:sym typeface="+mn-ea"/>
              </a:rPr>
              <a:t>启动隐藏窗体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35455" y="2484120"/>
            <a:ext cx="1644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检查新版软件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10" idx="2"/>
          </p:cNvCxnSpPr>
          <p:nvPr/>
        </p:nvCxnSpPr>
        <p:spPr>
          <a:xfrm>
            <a:off x="2557780" y="2852420"/>
            <a:ext cx="0" cy="284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756535" y="2852420"/>
            <a:ext cx="1644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49425" y="3243580"/>
            <a:ext cx="1644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显示更新窗体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401185" y="2915285"/>
            <a:ext cx="0" cy="2216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557780" y="2915285"/>
            <a:ext cx="1844675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599940" y="2841625"/>
            <a:ext cx="1644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没有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06825" y="3178175"/>
            <a:ext cx="2880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启动下载软件隐藏窗体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749425" y="4178935"/>
            <a:ext cx="1644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显示启动画面</a:t>
            </a:r>
            <a:endParaRPr lang="zh-CN" altLang="en-US"/>
          </a:p>
          <a:p>
            <a:r>
              <a:rPr lang="zh-CN" altLang="en-US"/>
              <a:t>启动主程序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2529205" y="3751580"/>
            <a:ext cx="9525" cy="389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2557780" y="4041775"/>
            <a:ext cx="1893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4451350" y="3546475"/>
            <a:ext cx="0" cy="237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>
            <a:off x="2519680" y="4961255"/>
            <a:ext cx="9525" cy="389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657475" y="5088255"/>
            <a:ext cx="1644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启动成功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05965" y="5466715"/>
            <a:ext cx="1644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程序结束</a:t>
            </a:r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2555875" y="5073015"/>
            <a:ext cx="1844675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394835" y="5078095"/>
            <a:ext cx="0" cy="2216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7545" y="4972050"/>
            <a:ext cx="1644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启动失败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874770" y="5456555"/>
            <a:ext cx="16446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删除更新标志，并重启动程序，进入下载流程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806825" y="3719830"/>
            <a:ext cx="2880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检查主程序是否存在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599940" y="4041775"/>
            <a:ext cx="1644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没有</a:t>
            </a:r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470400" y="4041775"/>
            <a:ext cx="0" cy="2216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15360" y="3719830"/>
            <a:ext cx="1644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515360" y="4326255"/>
            <a:ext cx="3698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显示下载进度条，等待下载完成</a:t>
            </a:r>
            <a:endParaRPr lang="zh-CN" altLang="en-US"/>
          </a:p>
        </p:txBody>
      </p:sp>
      <p:cxnSp>
        <p:nvCxnSpPr>
          <p:cNvPr id="31" name="直接箭头连接符 30"/>
          <p:cNvCxnSpPr>
            <a:stCxn id="29" idx="1"/>
          </p:cNvCxnSpPr>
          <p:nvPr/>
        </p:nvCxnSpPr>
        <p:spPr>
          <a:xfrm flipH="1" flipV="1">
            <a:off x="3204210" y="4502785"/>
            <a:ext cx="311150" cy="76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2a31efc7-fccf-4d7f-bb14-4261585a76c2"/>
  <p:tag name="COMMONDATA" val="eyJoZGlkIjoiYzAyZTVmMjBiMWIzNGFiNWVhMGM4MTBkMDM2NDQxZG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WPS 演示</Application>
  <PresentationFormat>宽屏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柴松</dc:creator>
  <cp:lastModifiedBy>64034</cp:lastModifiedBy>
  <cp:revision>5</cp:revision>
  <dcterms:created xsi:type="dcterms:W3CDTF">2022-11-28T08:06:00Z</dcterms:created>
  <dcterms:modified xsi:type="dcterms:W3CDTF">2022-11-28T15:20:37Z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4467586BA2E74586B1C5EA2B33DC8B78</vt:lpwstr>
  </property>
  <property fmtid="{D5CDD505-2E9C-101B-9397-08002B2CF9AE}" pid="3" name="KSOProductBuildVer">
    <vt:lpwstr>2052-11.1.0.12763</vt:lpwstr>
  </property>
</Properties>
</file>