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</p:sldIdLst>
  <p:sldSz cx="35999420" cy="3599942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7F7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1338"/>
        <p:guide pos="113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39764" y="4800000"/>
            <a:ext cx="28934646" cy="1349291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2362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9764" y="18689764"/>
            <a:ext cx="28934646" cy="772913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9450" spc="200">
                <a:uFillTx/>
              </a:defRPr>
            </a:lvl1pPr>
            <a:lvl2pPr marL="1800225" indent="0" algn="ctr">
              <a:buNone/>
              <a:defRPr sz="7875"/>
            </a:lvl2pPr>
            <a:lvl3pPr marL="3599815" indent="0" algn="ctr">
              <a:buNone/>
              <a:defRPr sz="7085"/>
            </a:lvl3pPr>
            <a:lvl4pPr marL="5400040" indent="0" algn="ctr">
              <a:buNone/>
              <a:defRPr sz="6300"/>
            </a:lvl4pPr>
            <a:lvl5pPr marL="7200265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600305" indent="0" algn="ctr">
              <a:buNone/>
              <a:defRPr sz="6300"/>
            </a:lvl8pPr>
            <a:lvl9pPr marL="14399895" indent="0" algn="ctr">
              <a:buNone/>
              <a:defRPr sz="63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796457" y="4062992"/>
            <a:ext cx="32400000" cy="287811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539764" y="13039370"/>
            <a:ext cx="28934646" cy="534803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236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3539764" y="18689764"/>
            <a:ext cx="28934646" cy="247559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945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6457" y="3193701"/>
            <a:ext cx="32389370" cy="370393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6457" y="7823622"/>
            <a:ext cx="32389370" cy="2498267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78347" y="20201575"/>
            <a:ext cx="22939370" cy="4025197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732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878347" y="24226772"/>
            <a:ext cx="22939370" cy="455433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70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80022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35998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40004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26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30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8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6457" y="3193701"/>
            <a:ext cx="32389370" cy="370393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96457" y="7880315"/>
            <a:ext cx="15285827" cy="2492598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8931890" y="7880315"/>
            <a:ext cx="15285827" cy="2492598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6457" y="3193701"/>
            <a:ext cx="32389370" cy="370393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796457" y="7502362"/>
            <a:ext cx="15774803" cy="200315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787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796457" y="9732284"/>
            <a:ext cx="15774803" cy="2307401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8412648" y="7463144"/>
            <a:ext cx="15774803" cy="20031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787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8412648" y="9732284"/>
            <a:ext cx="15774803" cy="2307401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6457" y="3193701"/>
            <a:ext cx="32389370" cy="370393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6250" y="8163333"/>
            <a:ext cx="15451875" cy="2419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63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8751181" y="8163780"/>
            <a:ext cx="15434646" cy="2418897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63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30220867" y="4800000"/>
            <a:ext cx="3082677" cy="2640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102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700000" y="4800000"/>
            <a:ext cx="27074410" cy="26400000"/>
          </a:xfrm>
        </p:spPr>
        <p:txBody>
          <a:bodyPr vert="eaVert" lIns="46800" tIns="46800" rIns="46800" bIns="46800"/>
          <a:lstStyle>
            <a:lvl1pPr marL="899795" indent="-899795">
              <a:spcAft>
                <a:spcPts val="1000"/>
              </a:spcAft>
              <a:defRPr spc="300"/>
            </a:lvl1pPr>
            <a:lvl2pPr marL="2700020" indent="-899795">
              <a:defRPr spc="300"/>
            </a:lvl2pPr>
            <a:lvl3pPr marL="4500245" indent="-899795">
              <a:defRPr spc="300"/>
            </a:lvl3pPr>
            <a:lvl4pPr marL="6299835" indent="-899795">
              <a:defRPr spc="300"/>
            </a:lvl4pPr>
            <a:lvl5pPr marL="8100060" indent="-89979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796457" y="3193701"/>
            <a:ext cx="32389370" cy="370393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796457" y="7823622"/>
            <a:ext cx="32389370" cy="2498267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807087" y="33146457"/>
            <a:ext cx="7972441" cy="1662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9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2153543" y="33146457"/>
            <a:ext cx="11692914" cy="1662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9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6213386" y="33146457"/>
            <a:ext cx="7972441" cy="1662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9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599815" rtl="0" eaLnBrk="1" fontAlgn="auto" latinLnBrk="0" hangingPunct="1">
        <a:lnSpc>
          <a:spcPct val="100000"/>
        </a:lnSpc>
        <a:spcBef>
          <a:spcPct val="0"/>
        </a:spcBef>
        <a:buNone/>
        <a:defRPr sz="1417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899795" indent="-899795" algn="l" defTabSz="3599815" rtl="0" eaLnBrk="1" fontAlgn="auto" latinLnBrk="0" hangingPunct="1">
        <a:lnSpc>
          <a:spcPct val="130000"/>
        </a:lnSpc>
        <a:spcBef>
          <a:spcPct val="2000"/>
        </a:spcBef>
        <a:spcAft>
          <a:spcPts val="1000"/>
        </a:spcAft>
        <a:buFont typeface="Arial" panose="020B0604020202020204" pitchFamily="34" charset="0"/>
        <a:buChar char="●"/>
        <a:defRPr sz="7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700020" indent="-899795" algn="l" defTabSz="3599815" rtl="0" eaLnBrk="1" fontAlgn="auto" latinLnBrk="0" hangingPunct="1">
        <a:lnSpc>
          <a:spcPct val="120000"/>
        </a:lnSpc>
        <a:spcBef>
          <a:spcPct val="2000"/>
        </a:spcBef>
        <a:spcAft>
          <a:spcPts val="600"/>
        </a:spcAft>
        <a:buFont typeface="Arial" panose="020B0604020202020204" pitchFamily="34" charset="0"/>
        <a:buChar char="●"/>
        <a:tabLst>
          <a:tab pos="6337300" algn="l"/>
          <a:tab pos="6337300" algn="l"/>
          <a:tab pos="6337300" algn="l"/>
          <a:tab pos="6337300" algn="l"/>
        </a:tabLst>
        <a:defRPr sz="63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4500245" indent="-899795" algn="l" defTabSz="3599815" rtl="0" eaLnBrk="1" fontAlgn="auto" latinLnBrk="0" hangingPunct="1">
        <a:lnSpc>
          <a:spcPct val="120000"/>
        </a:lnSpc>
        <a:spcBef>
          <a:spcPct val="2000"/>
        </a:spcBef>
        <a:spcAft>
          <a:spcPts val="600"/>
        </a:spcAft>
        <a:buFont typeface="Arial" panose="020B0604020202020204" pitchFamily="34" charset="0"/>
        <a:buChar char="●"/>
        <a:defRPr sz="63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6299835" indent="-899795" algn="l" defTabSz="3599815" rtl="0" eaLnBrk="1" fontAlgn="auto" latinLnBrk="0" hangingPunct="1">
        <a:lnSpc>
          <a:spcPct val="120000"/>
        </a:lnSpc>
        <a:spcBef>
          <a:spcPct val="2000"/>
        </a:spcBef>
        <a:spcAft>
          <a:spcPts val="300"/>
        </a:spcAft>
        <a:buFont typeface="Wingdings" panose="05000000000000000000" charset="0"/>
        <a:buChar char=""/>
        <a:defRPr sz="55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8100060" indent="-899795" algn="l" defTabSz="3599815" rtl="0" eaLnBrk="1" fontAlgn="auto" latinLnBrk="0" hangingPunct="1">
        <a:lnSpc>
          <a:spcPct val="120000"/>
        </a:lnSpc>
        <a:spcBef>
          <a:spcPct val="2000"/>
        </a:spcBef>
        <a:spcAft>
          <a:spcPts val="300"/>
        </a:spcAft>
        <a:buFont typeface="Arial" panose="020B0604020202020204" pitchFamily="34" charset="0"/>
        <a:buChar char="•"/>
        <a:defRPr sz="55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990028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7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60030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6.png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645" y="23614380"/>
            <a:ext cx="12011025" cy="71532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915" y="13775055"/>
            <a:ext cx="12011025" cy="71532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13178155"/>
            <a:ext cx="12011025" cy="715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45" y="1909445"/>
            <a:ext cx="12011025" cy="715327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067175" y="2971800"/>
            <a:ext cx="419100" cy="40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216775" y="2971800"/>
            <a:ext cx="419100" cy="4076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0556875" y="4140200"/>
            <a:ext cx="419100" cy="40767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4620875" y="5892800"/>
            <a:ext cx="419100" cy="4076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556875" y="8166100"/>
            <a:ext cx="419100" cy="407670"/>
          </a:xfrm>
          <a:prstGeom prst="ellipse">
            <a:avLst/>
          </a:prstGeom>
          <a:solidFill>
            <a:srgbClr val="E12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" name="对象 1"/>
          <p:cNvGraphicFramePr/>
          <p:nvPr/>
        </p:nvGraphicFramePr>
        <p:xfrm>
          <a:off x="19728815" y="2058670"/>
          <a:ext cx="6358255" cy="685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353175" imgH="6848475" progId="Paint.Picture">
                  <p:embed/>
                </p:oleObj>
              </mc:Choice>
              <mc:Fallback>
                <p:oleObj name="" r:id="rId5" imgW="6353175" imgH="6848475" progId="Paint.Picture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28815" y="2058670"/>
                        <a:ext cx="6358255" cy="685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067175" y="15487015"/>
            <a:ext cx="1529715" cy="5486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第一步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982180" y="16480155"/>
            <a:ext cx="1529715" cy="5486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第二步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909530" y="15153640"/>
            <a:ext cx="1503680" cy="445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789380" y="17567910"/>
            <a:ext cx="3236595" cy="1435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728815" y="15041245"/>
            <a:ext cx="1503680" cy="445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486275" y="26521410"/>
            <a:ext cx="1529715" cy="5486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第三步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5915" y="23614380"/>
            <a:ext cx="12011025" cy="7153275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20310475" y="25924510"/>
            <a:ext cx="1529715" cy="5486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7930475" y="25528905"/>
            <a:ext cx="1503680" cy="445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9655135" y="25677495"/>
            <a:ext cx="1199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升级包大小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93260" y="25231725"/>
            <a:ext cx="1503680" cy="445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9893260" y="24736425"/>
            <a:ext cx="1199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程序原大小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25693370"/>
            <a:ext cx="11001375" cy="6753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95" y="11168380"/>
            <a:ext cx="5019675" cy="468630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7490460" y="14455775"/>
            <a:ext cx="3796030" cy="5340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19833590" y="9700260"/>
          <a:ext cx="8512175" cy="707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8505825" imgH="7067550" progId="Paint.Picture">
                  <p:embed/>
                </p:oleObj>
              </mc:Choice>
              <mc:Fallback>
                <p:oleObj name="" r:id="rId3" imgW="8505825" imgH="7067550" progId="Paint.Picture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33590" y="9700260"/>
                        <a:ext cx="8512175" cy="707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椭圆 20"/>
          <p:cNvSpPr/>
          <p:nvPr/>
        </p:nvSpPr>
        <p:spPr>
          <a:xfrm>
            <a:off x="7681595" y="26572210"/>
            <a:ext cx="406400" cy="3911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3564215" y="12954635"/>
            <a:ext cx="534035" cy="50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285" y="17829530"/>
            <a:ext cx="9658350" cy="488632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640955" y="19319875"/>
            <a:ext cx="67056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168005" y="19538950"/>
            <a:ext cx="582041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3305" y="17829530"/>
            <a:ext cx="12334875" cy="8305800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30832425" y="21863050"/>
            <a:ext cx="1415415" cy="5340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720425" y="15030450"/>
            <a:ext cx="1415415" cy="5340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66815" y="28708350"/>
            <a:ext cx="1901190" cy="4483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66815" y="27911425"/>
            <a:ext cx="1901190" cy="7340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570710" y="27103070"/>
            <a:ext cx="1064260" cy="5568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6465" y="27191335"/>
            <a:ext cx="11001375" cy="675322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23157815" y="28082875"/>
            <a:ext cx="406400" cy="3911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1715" y="5173980"/>
            <a:ext cx="7886700" cy="4019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5405" y="5591175"/>
            <a:ext cx="6410325" cy="4076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zAyZTVmMjBiMWIzNGFiNWVhMGM4MTBkMDM2NDQxZGUifQ=="/>
  <p:tag name="KSO_WPP_MARK_KEY" val="28bb273d-4f93-4794-84c6-700dc9a1c77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22</Paragraphs>
  <Slides>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Paint.Picture</vt:lpstr>
      <vt:lpstr>Paint.Picture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64034</cp:lastModifiedBy>
  <cp:revision>182</cp:revision>
  <dcterms:created xsi:type="dcterms:W3CDTF">2019-06-19T02:08:00Z</dcterms:created>
  <dcterms:modified xsi:type="dcterms:W3CDTF">2022-12-09T03:36:01Z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89FA29F9316D4E90A7C96088D2D69A3D</vt:lpwstr>
  </property>
</Properties>
</file>