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5DBBE-DD58-429E-85A2-F5CFF5480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0BBB0B-13A8-4B5C-AF4E-27C27719E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95A39-5CDB-48FC-86B1-59D9137D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268-4A94-4E30-8DC9-FC130067A12F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769A7-0674-4798-BAF2-74229BBA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38C39-7CF5-4BC7-B40D-8C1BC2A9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FE25-D6E6-4C01-8357-75553C6CB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11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2F9AC-6F4C-4886-A352-C40574E2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8FE760-A3FD-44D0-8445-85BF8779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808AC-9765-48A7-BE91-C9A7226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268-4A94-4E30-8DC9-FC130067A12F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912B5-D866-489D-B6C1-1913AA13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68BE5-9ADB-4EBE-88FD-DA4FC89C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FE25-D6E6-4C01-8357-75553C6CB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07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EEC1C8-83A7-44E8-AF50-C5EF6A9F4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5A120F-2254-4444-A6E0-3B80998A1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286DC-A095-491A-9576-5591921F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268-4A94-4E30-8DC9-FC130067A12F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49C45-87E6-48BB-B844-FA2C4C22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A2796-C308-4DB3-A050-1514D970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FE25-D6E6-4C01-8357-75553C6CB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F97CB-4B89-4AA2-84B1-E4347989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46870-6F5F-4550-9317-DB6C4A39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341C7-F8AB-4A08-96E8-69226DDB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268-4A94-4E30-8DC9-FC130067A12F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64196-51CA-47AC-A465-70A18F29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5A84F-A2A8-43F6-8F4B-83859D97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FE25-D6E6-4C01-8357-75553C6CB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B8F74-2D48-450A-A6D8-CB073624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8355F-9BC7-42F2-92C7-EED17C567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F0DE4-C775-4DFD-B6F8-809A724C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268-4A94-4E30-8DC9-FC130067A12F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EAEDA-4377-4847-9FF6-3A485FFA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B803C-AB41-4A74-972F-8A779B01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FE25-D6E6-4C01-8357-75553C6CB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6F679-1039-46D5-BA25-0232AA6E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AB25C-45D1-4423-96B6-8C863942F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805A36-24EB-4B48-9BBC-059B74EB1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A22FD4-633D-4B3A-86ED-898FE38A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268-4A94-4E30-8DC9-FC130067A12F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FF085-3BF7-475F-8241-9CB4864E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424BD-D142-4370-AB84-59719EB6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FE25-D6E6-4C01-8357-75553C6CB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8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11476-E3F8-494D-9A7F-5E3438B4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CBB12-EBB2-4460-B306-DB033428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C9768-74B0-4132-9B32-0F23E1C7F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361FF9-FC78-40C3-BDA1-5FAEBA77E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B18346-AE0B-421C-8080-960C9FB2B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80D40F-356E-435A-B7CE-0458E81B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268-4A94-4E30-8DC9-FC130067A12F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ED236C-F297-48B8-A757-6E463110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A5A553-E23A-4F9A-9476-E0C8DBC6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FE25-D6E6-4C01-8357-75553C6CB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6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2A501-9417-4884-9CE7-43B5ECAA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185CA-119B-4EC1-9CDB-06F0E230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268-4A94-4E30-8DC9-FC130067A12F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F28152-8796-43FF-B2CF-10BAAF16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421A9A-1175-4C24-A6F9-3DDFD3B2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FE25-D6E6-4C01-8357-75553C6CB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20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CBEF66-2FBE-45DA-9182-A497C5FE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268-4A94-4E30-8DC9-FC130067A12F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ACD34F-0740-4E3F-85C3-BADF97B8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24ACA6-8C79-4216-8AB2-AA8ACECA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FE25-D6E6-4C01-8357-75553C6CB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55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534F1-8312-483E-BDD0-C03CAF7E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F2D8D-26E1-4251-B90E-28C8FA7F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021AB-14A3-4A99-A13E-A8FD5301F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344730-E95D-4350-8601-D49760F3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268-4A94-4E30-8DC9-FC130067A12F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D8BE5-BC61-41C2-A845-1C178A0F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30F3F0-BCB0-43BA-9214-8AD65CFF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FE25-D6E6-4C01-8357-75553C6CB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8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FE536-42B0-4A2D-B8C9-11BA207E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C78D21-18A5-4662-B94D-6D6C39D7E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90E2D2-C8DE-41A8-AC98-73A94650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37EB72-C2CE-4930-8C2A-45F209CC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268-4A94-4E30-8DC9-FC130067A12F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908BC-CC60-4410-8C94-72BB8527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DF74F-96D8-4A01-AF36-83761CED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FE25-D6E6-4C01-8357-75553C6CB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5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92C1A0-D75F-414B-AA4C-85CCA836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2534B-A711-41A6-B1E4-3118E5C05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0CEFD-8F8F-43F2-8D8D-6C5DB78DF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C8268-4A94-4E30-8DC9-FC130067A12F}" type="datetimeFigureOut">
              <a:rPr lang="zh-CN" altLang="en-US" smtClean="0"/>
              <a:t>2021-12-27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5F830-211B-45EC-9711-4CA275612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B955D-EC81-4B7C-9F0B-ED5D5B978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5FE25-D6E6-4C01-8357-75553C6CB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1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F545AB4-705F-48C7-ACCE-2BF8DAB76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-19050"/>
            <a:ext cx="6953250" cy="68580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2C21C57-0EEF-4754-9755-5751E1C502AD}"/>
              </a:ext>
            </a:extLst>
          </p:cNvPr>
          <p:cNvSpPr/>
          <p:nvPr/>
        </p:nvSpPr>
        <p:spPr>
          <a:xfrm>
            <a:off x="1200150" y="-38100"/>
            <a:ext cx="6953250" cy="2705100"/>
          </a:xfrm>
          <a:prstGeom prst="roundRect">
            <a:avLst>
              <a:gd name="adj" fmla="val 2979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DA4CCA8-EC2A-4EED-B40F-7E086BE429B4}"/>
              </a:ext>
            </a:extLst>
          </p:cNvPr>
          <p:cNvSpPr/>
          <p:nvPr/>
        </p:nvSpPr>
        <p:spPr>
          <a:xfrm>
            <a:off x="1200150" y="2676524"/>
            <a:ext cx="6953250" cy="438151"/>
          </a:xfrm>
          <a:prstGeom prst="roundRect">
            <a:avLst>
              <a:gd name="adj" fmla="val 13376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6F4578E-18CB-4CD1-B48A-139686F993A9}"/>
              </a:ext>
            </a:extLst>
          </p:cNvPr>
          <p:cNvSpPr/>
          <p:nvPr/>
        </p:nvSpPr>
        <p:spPr>
          <a:xfrm>
            <a:off x="1200150" y="3114675"/>
            <a:ext cx="6953250" cy="2324100"/>
          </a:xfrm>
          <a:prstGeom prst="roundRect">
            <a:avLst>
              <a:gd name="adj" fmla="val 250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84535FC-793B-451A-B8E2-FD9C932D9FE5}"/>
              </a:ext>
            </a:extLst>
          </p:cNvPr>
          <p:cNvSpPr/>
          <p:nvPr/>
        </p:nvSpPr>
        <p:spPr>
          <a:xfrm>
            <a:off x="1200150" y="5438774"/>
            <a:ext cx="6953250" cy="1419226"/>
          </a:xfrm>
          <a:prstGeom prst="roundRect">
            <a:avLst>
              <a:gd name="adj" fmla="val 250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8B59535-EA82-4733-B8A2-3850F1780DCF}"/>
              </a:ext>
            </a:extLst>
          </p:cNvPr>
          <p:cNvSpPr/>
          <p:nvPr/>
        </p:nvSpPr>
        <p:spPr>
          <a:xfrm>
            <a:off x="1436914" y="1973943"/>
            <a:ext cx="290286" cy="290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DECAE7E-6D00-4106-B916-BA91555B6A54}"/>
              </a:ext>
            </a:extLst>
          </p:cNvPr>
          <p:cNvSpPr/>
          <p:nvPr/>
        </p:nvSpPr>
        <p:spPr>
          <a:xfrm>
            <a:off x="1444171" y="2766785"/>
            <a:ext cx="290286" cy="2902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9DC9492-4DEF-4A24-8C1E-C5C609BB2E8C}"/>
              </a:ext>
            </a:extLst>
          </p:cNvPr>
          <p:cNvSpPr/>
          <p:nvPr/>
        </p:nvSpPr>
        <p:spPr>
          <a:xfrm>
            <a:off x="1458685" y="3841295"/>
            <a:ext cx="290286" cy="2902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09811EB-7C17-40D2-8DB3-006F66A8A9C0}"/>
              </a:ext>
            </a:extLst>
          </p:cNvPr>
          <p:cNvSpPr/>
          <p:nvPr/>
        </p:nvSpPr>
        <p:spPr>
          <a:xfrm>
            <a:off x="1458685" y="5858101"/>
            <a:ext cx="290286" cy="290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87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柴 松</dc:creator>
  <cp:lastModifiedBy>柴 松</cp:lastModifiedBy>
  <cp:revision>1</cp:revision>
  <dcterms:created xsi:type="dcterms:W3CDTF">2021-12-27T11:57:58Z</dcterms:created>
  <dcterms:modified xsi:type="dcterms:W3CDTF">2021-12-27T12:10:14Z</dcterms:modified>
</cp:coreProperties>
</file>