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42174-C4AA-4A36-AE18-7FC0D30BAC8D}" v="2" dt="2020-09-27T15:44:12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柴 松" userId="7ac7ee33cb6c6257" providerId="LiveId" clId="{D8F54DE0-B111-425A-9045-096B364A8493}"/>
    <pc:docChg chg="undo redo custSel addSld modSld">
      <pc:chgData name="柴 松" userId="7ac7ee33cb6c6257" providerId="LiveId" clId="{D8F54DE0-B111-425A-9045-096B364A8493}" dt="2020-09-16T15:17:02.840" v="378" actId="14100"/>
      <pc:docMkLst>
        <pc:docMk/>
      </pc:docMkLst>
      <pc:sldChg chg="addSp delSp modSp new mod">
        <pc:chgData name="柴 松" userId="7ac7ee33cb6c6257" providerId="LiveId" clId="{D8F54DE0-B111-425A-9045-096B364A8493}" dt="2020-09-16T15:17:02.840" v="378" actId="14100"/>
        <pc:sldMkLst>
          <pc:docMk/>
          <pc:sldMk cId="3638528103" sldId="256"/>
        </pc:sldMkLst>
        <pc:spChg chg="del">
          <ac:chgData name="柴 松" userId="7ac7ee33cb6c6257" providerId="LiveId" clId="{D8F54DE0-B111-425A-9045-096B364A8493}" dt="2020-09-16T14:01:04.219" v="1" actId="478"/>
          <ac:spMkLst>
            <pc:docMk/>
            <pc:sldMk cId="3638528103" sldId="256"/>
            <ac:spMk id="2" creationId="{A8C74AB7-C503-4CC4-8F42-53F357036783}"/>
          </ac:spMkLst>
        </pc:spChg>
        <pc:spChg chg="del">
          <ac:chgData name="柴 松" userId="7ac7ee33cb6c6257" providerId="LiveId" clId="{D8F54DE0-B111-425A-9045-096B364A8493}" dt="2020-09-16T14:01:04.219" v="1" actId="478"/>
          <ac:spMkLst>
            <pc:docMk/>
            <pc:sldMk cId="3638528103" sldId="256"/>
            <ac:spMk id="3" creationId="{76035615-EE8C-42EB-A7E9-42AB942051B4}"/>
          </ac:spMkLst>
        </pc:spChg>
        <pc:spChg chg="add mod">
          <ac:chgData name="柴 松" userId="7ac7ee33cb6c6257" providerId="LiveId" clId="{D8F54DE0-B111-425A-9045-096B364A8493}" dt="2020-09-16T14:23:58.760" v="266" actId="207"/>
          <ac:spMkLst>
            <pc:docMk/>
            <pc:sldMk cId="3638528103" sldId="256"/>
            <ac:spMk id="4" creationId="{60379014-B126-42C5-AB8B-8792E205F6A5}"/>
          </ac:spMkLst>
        </pc:spChg>
        <pc:spChg chg="add mod">
          <ac:chgData name="柴 松" userId="7ac7ee33cb6c6257" providerId="LiveId" clId="{D8F54DE0-B111-425A-9045-096B364A8493}" dt="2020-09-16T14:23:58.760" v="266" actId="207"/>
          <ac:spMkLst>
            <pc:docMk/>
            <pc:sldMk cId="3638528103" sldId="256"/>
            <ac:spMk id="6" creationId="{E4CB81BD-6FE0-4AFA-900A-9DF0E2D1A120}"/>
          </ac:spMkLst>
        </pc:spChg>
        <pc:spChg chg="add mod">
          <ac:chgData name="柴 松" userId="7ac7ee33cb6c6257" providerId="LiveId" clId="{D8F54DE0-B111-425A-9045-096B364A8493}" dt="2020-09-16T15:17:02.840" v="378" actId="14100"/>
          <ac:spMkLst>
            <pc:docMk/>
            <pc:sldMk cId="3638528103" sldId="256"/>
            <ac:spMk id="8" creationId="{B9E28F9F-E619-4661-AB65-79F386FE99F9}"/>
          </ac:spMkLst>
        </pc:spChg>
        <pc:spChg chg="add mod">
          <ac:chgData name="柴 松" userId="7ac7ee33cb6c6257" providerId="LiveId" clId="{D8F54DE0-B111-425A-9045-096B364A8493}" dt="2020-09-16T14:23:58.760" v="266" actId="207"/>
          <ac:spMkLst>
            <pc:docMk/>
            <pc:sldMk cId="3638528103" sldId="256"/>
            <ac:spMk id="10" creationId="{F5F65180-2D8E-4630-BB72-30C703680249}"/>
          </ac:spMkLst>
        </pc:spChg>
        <pc:spChg chg="add mod">
          <ac:chgData name="柴 松" userId="7ac7ee33cb6c6257" providerId="LiveId" clId="{D8F54DE0-B111-425A-9045-096B364A8493}" dt="2020-09-16T14:23:58.760" v="266" actId="207"/>
          <ac:spMkLst>
            <pc:docMk/>
            <pc:sldMk cId="3638528103" sldId="256"/>
            <ac:spMk id="27" creationId="{B4E07F79-1737-4923-94D2-D90B2D3B479E}"/>
          </ac:spMkLst>
        </pc:spChg>
        <pc:spChg chg="add del mod">
          <ac:chgData name="柴 松" userId="7ac7ee33cb6c6257" providerId="LiveId" clId="{D8F54DE0-B111-425A-9045-096B364A8493}" dt="2020-09-16T14:05:51.430" v="90" actId="478"/>
          <ac:spMkLst>
            <pc:docMk/>
            <pc:sldMk cId="3638528103" sldId="256"/>
            <ac:spMk id="29" creationId="{19BE446F-640C-4A14-B70D-2D2F5DF080DD}"/>
          </ac:spMkLst>
        </pc:spChg>
        <pc:spChg chg="add mod">
          <ac:chgData name="柴 松" userId="7ac7ee33cb6c6257" providerId="LiveId" clId="{D8F54DE0-B111-425A-9045-096B364A8493}" dt="2020-09-16T14:23:58.760" v="266" actId="207"/>
          <ac:spMkLst>
            <pc:docMk/>
            <pc:sldMk cId="3638528103" sldId="256"/>
            <ac:spMk id="31" creationId="{2024C83B-98DB-486F-8181-8403AA95ED19}"/>
          </ac:spMkLst>
        </pc:spChg>
        <pc:spChg chg="add del">
          <ac:chgData name="柴 松" userId="7ac7ee33cb6c6257" providerId="LiveId" clId="{D8F54DE0-B111-425A-9045-096B364A8493}" dt="2020-09-16T14:08:41.436" v="134" actId="478"/>
          <ac:spMkLst>
            <pc:docMk/>
            <pc:sldMk cId="3638528103" sldId="256"/>
            <ac:spMk id="40" creationId="{45D7384E-C4A0-4AAB-BC6C-FEFE87D313D7}"/>
          </ac:spMkLst>
        </pc:spChg>
        <pc:spChg chg="add del mod">
          <ac:chgData name="柴 松" userId="7ac7ee33cb6c6257" providerId="LiveId" clId="{D8F54DE0-B111-425A-9045-096B364A8493}" dt="2020-09-16T14:09:52.872" v="166" actId="478"/>
          <ac:spMkLst>
            <pc:docMk/>
            <pc:sldMk cId="3638528103" sldId="256"/>
            <ac:spMk id="42" creationId="{0BAF9CC1-CE2F-4C8C-90F2-1578F8A7E1EC}"/>
          </ac:spMkLst>
        </pc:spChg>
        <pc:spChg chg="add del mod">
          <ac:chgData name="柴 松" userId="7ac7ee33cb6c6257" providerId="LiveId" clId="{D8F54DE0-B111-425A-9045-096B364A8493}" dt="2020-09-16T14:19:09.088" v="199" actId="478"/>
          <ac:spMkLst>
            <pc:docMk/>
            <pc:sldMk cId="3638528103" sldId="256"/>
            <ac:spMk id="48" creationId="{4DD6052F-FA9B-4154-8700-C7321BB1B781}"/>
          </ac:spMkLst>
        </pc:spChg>
        <pc:spChg chg="add del mod">
          <ac:chgData name="柴 松" userId="7ac7ee33cb6c6257" providerId="LiveId" clId="{D8F54DE0-B111-425A-9045-096B364A8493}" dt="2020-09-16T14:19:09.088" v="199" actId="478"/>
          <ac:spMkLst>
            <pc:docMk/>
            <pc:sldMk cId="3638528103" sldId="256"/>
            <ac:spMk id="50" creationId="{62795CD1-C89C-42D3-91C7-F7362D88F4AE}"/>
          </ac:spMkLst>
        </pc:spChg>
        <pc:spChg chg="add mod">
          <ac:chgData name="柴 松" userId="7ac7ee33cb6c6257" providerId="LiveId" clId="{D8F54DE0-B111-425A-9045-096B364A8493}" dt="2020-09-16T15:16:54.761" v="377" actId="1076"/>
          <ac:spMkLst>
            <pc:docMk/>
            <pc:sldMk cId="3638528103" sldId="256"/>
            <ac:spMk id="61" creationId="{4A0F96E9-7A73-4D40-85D2-FDD7FC6E310D}"/>
          </ac:spMkLst>
        </pc:spChg>
        <pc:spChg chg="add del mod">
          <ac:chgData name="柴 松" userId="7ac7ee33cb6c6257" providerId="LiveId" clId="{D8F54DE0-B111-425A-9045-096B364A8493}" dt="2020-09-16T15:13:55.128" v="280" actId="22"/>
          <ac:spMkLst>
            <pc:docMk/>
            <pc:sldMk cId="3638528103" sldId="256"/>
            <ac:spMk id="63" creationId="{126E19BF-D613-419C-89BE-CDD50FEB0870}"/>
          </ac:spMkLst>
        </pc:spChg>
        <pc:spChg chg="add del mod">
          <ac:chgData name="柴 松" userId="7ac7ee33cb6c6257" providerId="LiveId" clId="{D8F54DE0-B111-425A-9045-096B364A8493}" dt="2020-09-16T15:15:14.573" v="359" actId="22"/>
          <ac:spMkLst>
            <pc:docMk/>
            <pc:sldMk cId="3638528103" sldId="256"/>
            <ac:spMk id="65" creationId="{5A89F5DE-FAF6-4991-8EDA-858F99DBC8E4}"/>
          </ac:spMkLst>
        </pc:spChg>
        <pc:spChg chg="add mod">
          <ac:chgData name="柴 松" userId="7ac7ee33cb6c6257" providerId="LiveId" clId="{D8F54DE0-B111-425A-9045-096B364A8493}" dt="2020-09-16T15:16:51.427" v="376" actId="207"/>
          <ac:spMkLst>
            <pc:docMk/>
            <pc:sldMk cId="3638528103" sldId="256"/>
            <ac:spMk id="67" creationId="{80241CD1-9E94-44B1-A261-394FD23E728A}"/>
          </ac:spMkLst>
        </pc:spChg>
        <pc:picChg chg="add mod">
          <ac:chgData name="柴 松" userId="7ac7ee33cb6c6257" providerId="LiveId" clId="{D8F54DE0-B111-425A-9045-096B364A8493}" dt="2020-09-16T14:20:56.392" v="220" actId="1076"/>
          <ac:picMkLst>
            <pc:docMk/>
            <pc:sldMk cId="3638528103" sldId="256"/>
            <ac:picMk id="55" creationId="{D857D56D-EEF0-44D0-9996-7593A2101E8B}"/>
          </ac:picMkLst>
        </pc:picChg>
        <pc:picChg chg="add mod ord">
          <ac:chgData name="柴 松" userId="7ac7ee33cb6c6257" providerId="LiveId" clId="{D8F54DE0-B111-425A-9045-096B364A8493}" dt="2020-09-16T14:23:31.460" v="265" actId="1035"/>
          <ac:picMkLst>
            <pc:docMk/>
            <pc:sldMk cId="3638528103" sldId="256"/>
            <ac:picMk id="56" creationId="{644C43DB-4BAD-4A3E-9EE5-D2CDEBDA80C5}"/>
          </ac:picMkLst>
        </pc:picChg>
        <pc:cxnChg chg="add mod">
          <ac:chgData name="柴 松" userId="7ac7ee33cb6c6257" providerId="LiveId" clId="{D8F54DE0-B111-425A-9045-096B364A8493}" dt="2020-09-16T14:22:58.188" v="233" actId="14100"/>
          <ac:cxnSpMkLst>
            <pc:docMk/>
            <pc:sldMk cId="3638528103" sldId="256"/>
            <ac:cxnSpMk id="12" creationId="{AAABFBEF-DF61-43F6-B750-909D6530F203}"/>
          </ac:cxnSpMkLst>
        </pc:cxnChg>
        <pc:cxnChg chg="add del mod">
          <ac:chgData name="柴 松" userId="7ac7ee33cb6c6257" providerId="LiveId" clId="{D8F54DE0-B111-425A-9045-096B364A8493}" dt="2020-09-16T14:22:35.211" v="224" actId="478"/>
          <ac:cxnSpMkLst>
            <pc:docMk/>
            <pc:sldMk cId="3638528103" sldId="256"/>
            <ac:cxnSpMk id="13" creationId="{6DE5E191-5E44-4051-98E6-3C0DBBC93CED}"/>
          </ac:cxnSpMkLst>
        </pc:cxnChg>
        <pc:cxnChg chg="add del mod">
          <ac:chgData name="柴 松" userId="7ac7ee33cb6c6257" providerId="LiveId" clId="{D8F54DE0-B111-425A-9045-096B364A8493}" dt="2020-09-16T14:22:35.211" v="224" actId="478"/>
          <ac:cxnSpMkLst>
            <pc:docMk/>
            <pc:sldMk cId="3638528103" sldId="256"/>
            <ac:cxnSpMk id="19" creationId="{25435BC5-BC1F-4F04-AD04-2E315211AD9D}"/>
          </ac:cxnSpMkLst>
        </pc:cxnChg>
        <pc:cxnChg chg="add mod">
          <ac:chgData name="柴 松" userId="7ac7ee33cb6c6257" providerId="LiveId" clId="{D8F54DE0-B111-425A-9045-096B364A8493}" dt="2020-09-16T14:22:48.588" v="230" actId="14100"/>
          <ac:cxnSpMkLst>
            <pc:docMk/>
            <pc:sldMk cId="3638528103" sldId="256"/>
            <ac:cxnSpMk id="32" creationId="{37E62F63-8BD8-451A-ADFE-C57DD5BF411A}"/>
          </ac:cxnSpMkLst>
        </pc:cxnChg>
        <pc:cxnChg chg="add del mod">
          <ac:chgData name="柴 松" userId="7ac7ee33cb6c6257" providerId="LiveId" clId="{D8F54DE0-B111-425A-9045-096B364A8493}" dt="2020-09-16T14:09:49.416" v="163"/>
          <ac:cxnSpMkLst>
            <pc:docMk/>
            <pc:sldMk cId="3638528103" sldId="256"/>
            <ac:cxnSpMk id="43" creationId="{EC796519-8D11-4077-AAD0-9A39D11C639E}"/>
          </ac:cxnSpMkLst>
        </pc:cxnChg>
        <pc:cxnChg chg="add del mod">
          <ac:chgData name="柴 松" userId="7ac7ee33cb6c6257" providerId="LiveId" clId="{D8F54DE0-B111-425A-9045-096B364A8493}" dt="2020-09-16T14:09:48.037" v="160"/>
          <ac:cxnSpMkLst>
            <pc:docMk/>
            <pc:sldMk cId="3638528103" sldId="256"/>
            <ac:cxnSpMk id="45" creationId="{83366E58-9639-4556-96DB-A755A0F3C7C1}"/>
          </ac:cxnSpMkLst>
        </pc:cxnChg>
        <pc:cxnChg chg="add del mod">
          <ac:chgData name="柴 松" userId="7ac7ee33cb6c6257" providerId="LiveId" clId="{D8F54DE0-B111-425A-9045-096B364A8493}" dt="2020-09-16T14:09:47.690" v="158"/>
          <ac:cxnSpMkLst>
            <pc:docMk/>
            <pc:sldMk cId="3638528103" sldId="256"/>
            <ac:cxnSpMk id="46" creationId="{91842C27-4C5C-4059-9BFB-331C489AB15C}"/>
          </ac:cxnSpMkLst>
        </pc:cxnChg>
        <pc:cxnChg chg="add del mod">
          <ac:chgData name="柴 松" userId="7ac7ee33cb6c6257" providerId="LiveId" clId="{D8F54DE0-B111-425A-9045-096B364A8493}" dt="2020-09-16T14:19:16.046" v="202" actId="478"/>
          <ac:cxnSpMkLst>
            <pc:docMk/>
            <pc:sldMk cId="3638528103" sldId="256"/>
            <ac:cxnSpMk id="51" creationId="{FA7D4EB2-0519-469B-A669-26CBA0410BF9}"/>
          </ac:cxnSpMkLst>
        </pc:cxnChg>
        <pc:cxnChg chg="add mod">
          <ac:chgData name="柴 松" userId="7ac7ee33cb6c6257" providerId="LiveId" clId="{D8F54DE0-B111-425A-9045-096B364A8493}" dt="2020-09-16T14:20:56.392" v="220" actId="1076"/>
          <ac:cxnSpMkLst>
            <pc:docMk/>
            <pc:sldMk cId="3638528103" sldId="256"/>
            <ac:cxnSpMk id="52" creationId="{CC4EB5AA-37A3-4693-87F5-A8E357255A8A}"/>
          </ac:cxnSpMkLst>
        </pc:cxnChg>
      </pc:sldChg>
    </pc:docChg>
  </pc:docChgLst>
  <pc:docChgLst>
    <pc:chgData name="柴 松" userId="7ac7ee33cb6c6257" providerId="LiveId" clId="{67319DBD-6D2B-47FA-91A4-53176FDE0E03}"/>
    <pc:docChg chg="custSel modSld">
      <pc:chgData name="柴 松" userId="7ac7ee33cb6c6257" providerId="LiveId" clId="{67319DBD-6D2B-47FA-91A4-53176FDE0E03}" dt="2020-09-22T14:42:29.542" v="22"/>
      <pc:docMkLst>
        <pc:docMk/>
      </pc:docMkLst>
      <pc:sldChg chg="addSp modSp mod">
        <pc:chgData name="柴 松" userId="7ac7ee33cb6c6257" providerId="LiveId" clId="{67319DBD-6D2B-47FA-91A4-53176FDE0E03}" dt="2020-09-22T14:42:29.542" v="22"/>
        <pc:sldMkLst>
          <pc:docMk/>
          <pc:sldMk cId="3638528103" sldId="256"/>
        </pc:sldMkLst>
        <pc:spChg chg="add mod">
          <ac:chgData name="柴 松" userId="7ac7ee33cb6c6257" providerId="LiveId" clId="{67319DBD-6D2B-47FA-91A4-53176FDE0E03}" dt="2020-09-22T14:42:09.445" v="19"/>
          <ac:spMkLst>
            <pc:docMk/>
            <pc:sldMk cId="3638528103" sldId="256"/>
            <ac:spMk id="2" creationId="{CA5A932B-328C-4A22-8034-EE93D2652111}"/>
          </ac:spMkLst>
        </pc:spChg>
        <pc:spChg chg="mod">
          <ac:chgData name="柴 松" userId="7ac7ee33cb6c6257" providerId="LiveId" clId="{67319DBD-6D2B-47FA-91A4-53176FDE0E03}" dt="2020-09-22T14:42:29.542" v="22"/>
          <ac:spMkLst>
            <pc:docMk/>
            <pc:sldMk cId="3638528103" sldId="256"/>
            <ac:spMk id="27" creationId="{B4E07F79-1737-4923-94D2-D90B2D3B479E}"/>
          </ac:spMkLst>
        </pc:spChg>
        <pc:spChg chg="mod">
          <ac:chgData name="柴 松" userId="7ac7ee33cb6c6257" providerId="LiveId" clId="{67319DBD-6D2B-47FA-91A4-53176FDE0E03}" dt="2020-09-22T14:41:50.503" v="3" actId="1076"/>
          <ac:spMkLst>
            <pc:docMk/>
            <pc:sldMk cId="3638528103" sldId="256"/>
            <ac:spMk id="61" creationId="{4A0F96E9-7A73-4D40-85D2-FDD7FC6E310D}"/>
          </ac:spMkLst>
        </pc:spChg>
        <pc:spChg chg="mod">
          <ac:chgData name="柴 松" userId="7ac7ee33cb6c6257" providerId="LiveId" clId="{67319DBD-6D2B-47FA-91A4-53176FDE0E03}" dt="2020-09-22T14:41:50.503" v="3" actId="1076"/>
          <ac:spMkLst>
            <pc:docMk/>
            <pc:sldMk cId="3638528103" sldId="256"/>
            <ac:spMk id="67" creationId="{80241CD1-9E94-44B1-A261-394FD23E728A}"/>
          </ac:spMkLst>
        </pc:spChg>
      </pc:sldChg>
    </pc:docChg>
  </pc:docChgLst>
  <pc:docChgLst>
    <pc:chgData name="柴 松" userId="7ac7ee33cb6c6257" providerId="LiveId" clId="{F9C42174-C4AA-4A36-AE18-7FC0D30BAC8D}"/>
    <pc:docChg chg="undo custSel modSld">
      <pc:chgData name="柴 松" userId="7ac7ee33cb6c6257" providerId="LiveId" clId="{F9C42174-C4AA-4A36-AE18-7FC0D30BAC8D}" dt="2020-09-27T15:44:16.087" v="10" actId="1076"/>
      <pc:docMkLst>
        <pc:docMk/>
      </pc:docMkLst>
      <pc:sldChg chg="addSp modSp mod">
        <pc:chgData name="柴 松" userId="7ac7ee33cb6c6257" providerId="LiveId" clId="{F9C42174-C4AA-4A36-AE18-7FC0D30BAC8D}" dt="2020-09-27T15:44:16.087" v="10" actId="1076"/>
        <pc:sldMkLst>
          <pc:docMk/>
          <pc:sldMk cId="3638528103" sldId="256"/>
        </pc:sldMkLst>
        <pc:spChg chg="add mod">
          <ac:chgData name="柴 松" userId="7ac7ee33cb6c6257" providerId="LiveId" clId="{F9C42174-C4AA-4A36-AE18-7FC0D30BAC8D}" dt="2020-09-27T15:44:16.087" v="10" actId="1076"/>
          <ac:spMkLst>
            <pc:docMk/>
            <pc:sldMk cId="3638528103" sldId="256"/>
            <ac:spMk id="3" creationId="{30272D33-BDD6-4E05-BFB1-939F8FF67A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FA8D-7F2D-45BF-BFB3-FC54751D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4DD92-022A-45BE-89BE-E1D7BB1C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AD38B-F978-4E46-8DA5-29743180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D5D18-B94C-468A-8BB0-AAEAF1BA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38CB0-435A-4A12-B762-85E52625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5C605-35D9-4269-9506-747BAED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AEB81-6A5B-4485-8C5C-82F12B1B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E98C5-DD35-4E7A-AAC6-B7737B91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697F6-F413-4916-A422-96023702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F7698-1F78-4255-9AF7-9B502AB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52597-CA14-4E3A-BACB-927C25EB0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220C7-DF20-462E-BD50-52064E4A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CE365-9D7F-49E7-B189-B3AF0BF0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30A8-925A-45B6-8BF9-E9AA912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2B546-1C39-47A1-98EA-418F9D02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9F5AD-B952-4953-B238-AC37F99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E56B3-4A00-43E9-AA44-7E88FE00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CFDD1-8293-4283-BCD7-4668208D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5F2B9-CE36-43A5-ADC2-33063C7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F3DC1-2A37-4368-87DE-7521BAF1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18015-A03D-4F69-B901-6386D50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65F9F-3F84-4941-818B-63124EEF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B639E-0240-4132-BC3E-ABBB766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2A759-8C22-4E71-B70A-DC1BAB0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82834-AF2E-47C6-953B-374A33B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F8E78-A0C2-4E3E-93D2-3B62FFE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9F63B-3BEE-4EB8-A1BD-67E1F992A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C2064-298F-4622-A1A1-8ABE6CA7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CA71B-0AAB-454B-919D-C23FA177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509FB-9207-4E9F-9A15-F52BC20C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34C6E-7D15-4C83-AC23-242D5E7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5841-23A9-40DA-A7E8-241FC5D8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E49DC-5317-4F51-A9FF-449C9705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9B31A-C027-494B-88CB-D8579EEA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D3A45-4542-4547-9877-C652F1EE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82850-E2EF-4746-9EBB-CFB3608B7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9BEFB-97E7-4370-B78A-F5460B17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8877C-9BF5-42A5-856A-16F30AFC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70AC9-6711-471F-8CE6-D11CAFBF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8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0D562-8189-4B08-83B9-FB271C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FD3A5-0161-4D02-8E6B-830C3CBA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77525-0B6D-4A51-BBF6-06E4DD2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60EF99-67D7-4D3C-A4E1-6C44FDE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BE390C-738F-4930-8441-E8EDFB41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6DB1E-C33C-4F8C-AEFD-66E68A4E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80D5D-B550-471B-87A4-673A02A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3AA20-12BC-4396-B24D-063C45D7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813B2-B85B-4237-A89E-C4994EC7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07B5D-C2B9-4573-BF38-8092A639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155C5-A058-450D-880A-6737C24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50499-CB12-42A9-A08D-52352224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6D236-4DEE-4A78-B0CA-7EF445F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29905-64F8-46AC-A691-8B57427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1334A-0DE4-4211-9786-5D106074F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24AEA-355C-459C-845E-B1DB5E345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BD5C1-C507-4734-8151-F77F9D94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0BB00-3474-483B-A69B-0D311904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86175-883E-4D8E-AC60-04339AB5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6BD94-677A-47F8-8075-8DB6210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6E6F3-C788-4A28-B44E-16280502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2F46C-771B-43E6-9B1A-A68AD9071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74A7-4AF3-4591-95C5-238E0C33DF52}" type="datetimeFigureOut">
              <a:rPr lang="zh-CN" altLang="en-US" smtClean="0"/>
              <a:t>2021-01-29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F5BB-ED6E-4A64-B2D2-00816E40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A2F43-537F-4A1F-BBBD-162F22EC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0F27-F3FC-4014-8E99-20DB1714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644C43DB-4BAD-4A3E-9EE5-D2CDEBDA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4" y="2139602"/>
            <a:ext cx="659823" cy="776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379014-B126-42C5-AB8B-8792E205F6A5}"/>
              </a:ext>
            </a:extLst>
          </p:cNvPr>
          <p:cNvSpPr/>
          <p:nvPr/>
        </p:nvSpPr>
        <p:spPr>
          <a:xfrm>
            <a:off x="10021455" y="1747984"/>
            <a:ext cx="489527" cy="332275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串口命令模块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CB81BD-6FE0-4AFA-900A-9DF0E2D1A120}"/>
              </a:ext>
            </a:extLst>
          </p:cNvPr>
          <p:cNvSpPr/>
          <p:nvPr/>
        </p:nvSpPr>
        <p:spPr>
          <a:xfrm>
            <a:off x="9398001" y="1747984"/>
            <a:ext cx="489527" cy="33227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OLED</a:t>
            </a:r>
            <a:r>
              <a:rPr lang="zh-CN" altLang="en-US" sz="1400" dirty="0"/>
              <a:t>显示模块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28F9F-E619-4661-AB65-79F386FE99F9}"/>
              </a:ext>
            </a:extLst>
          </p:cNvPr>
          <p:cNvSpPr/>
          <p:nvPr/>
        </p:nvSpPr>
        <p:spPr>
          <a:xfrm>
            <a:off x="1154547" y="5190837"/>
            <a:ext cx="9356435" cy="42949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核心板适配模块（</a:t>
            </a:r>
            <a:r>
              <a:rPr lang="en-US" altLang="zh-CN" sz="1400" dirty="0"/>
              <a:t>bs.lua, midemo.bs, status.bs</a:t>
            </a:r>
            <a:r>
              <a:rPr lang="zh-CN" altLang="en-US" sz="1400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F65180-2D8E-4630-BB72-30C703680249}"/>
              </a:ext>
            </a:extLst>
          </p:cNvPr>
          <p:cNvSpPr/>
          <p:nvPr/>
        </p:nvSpPr>
        <p:spPr>
          <a:xfrm>
            <a:off x="1154546" y="1747984"/>
            <a:ext cx="1025221" cy="33227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iRTU</a:t>
            </a:r>
            <a:r>
              <a:rPr lang="zh-CN" altLang="en-US" sz="1400" dirty="0"/>
              <a:t>网络通信包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ABFBEF-DF61-43F6-B750-909D6530F203}"/>
              </a:ext>
            </a:extLst>
          </p:cNvPr>
          <p:cNvCxnSpPr>
            <a:cxnSpLocks/>
          </p:cNvCxnSpPr>
          <p:nvPr/>
        </p:nvCxnSpPr>
        <p:spPr>
          <a:xfrm>
            <a:off x="684064" y="2724727"/>
            <a:ext cx="0" cy="348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4E07F79-1737-4923-94D2-D90B2D3B479E}"/>
              </a:ext>
            </a:extLst>
          </p:cNvPr>
          <p:cNvSpPr/>
          <p:nvPr/>
        </p:nvSpPr>
        <p:spPr>
          <a:xfrm>
            <a:off x="2179781" y="1747984"/>
            <a:ext cx="489527" cy="33227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iRTU</a:t>
            </a:r>
            <a:r>
              <a:rPr lang="zh-CN" altLang="en-US" sz="1400" dirty="0"/>
              <a:t>适配器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24C83B-98DB-486F-8181-8403AA95ED19}"/>
              </a:ext>
            </a:extLst>
          </p:cNvPr>
          <p:cNvSpPr/>
          <p:nvPr/>
        </p:nvSpPr>
        <p:spPr>
          <a:xfrm>
            <a:off x="1154547" y="1237670"/>
            <a:ext cx="9356435" cy="41101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Luatask</a:t>
            </a:r>
            <a:r>
              <a:rPr lang="zh-CN" altLang="en-US" sz="1400">
                <a:solidFill>
                  <a:schemeClr val="tx1"/>
                </a:solidFill>
              </a:rPr>
              <a:t>消息</a:t>
            </a:r>
            <a:r>
              <a:rPr lang="zh-CN" altLang="en-US" sz="1400" dirty="0">
                <a:solidFill>
                  <a:schemeClr val="tx1"/>
                </a:solidFill>
              </a:rPr>
              <a:t>泵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7E62F63-8BD8-451A-ADFE-C57DD5BF411A}"/>
              </a:ext>
            </a:extLst>
          </p:cNvPr>
          <p:cNvCxnSpPr>
            <a:cxnSpLocks/>
          </p:cNvCxnSpPr>
          <p:nvPr/>
        </p:nvCxnSpPr>
        <p:spPr>
          <a:xfrm>
            <a:off x="684064" y="3073401"/>
            <a:ext cx="4704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4EB5AA-37A3-4693-87F5-A8E357255A8A}"/>
              </a:ext>
            </a:extLst>
          </p:cNvPr>
          <p:cNvCxnSpPr>
            <a:cxnSpLocks/>
          </p:cNvCxnSpPr>
          <p:nvPr/>
        </p:nvCxnSpPr>
        <p:spPr>
          <a:xfrm>
            <a:off x="10510982" y="4568810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D857D56D-EEF0-44D0-9996-7593A210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857" y="4159235"/>
            <a:ext cx="923925" cy="81915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4A0F96E9-7A73-4D40-85D2-FDD7FC6E310D}"/>
              </a:ext>
            </a:extLst>
          </p:cNvPr>
          <p:cNvSpPr/>
          <p:nvPr/>
        </p:nvSpPr>
        <p:spPr>
          <a:xfrm>
            <a:off x="6152899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GPIO</a:t>
            </a:r>
            <a:r>
              <a:rPr lang="zh-CN" altLang="en-US" sz="1400" dirty="0"/>
              <a:t>双向控制模块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0241CD1-9E94-44B1-A261-394FD23E728A}"/>
              </a:ext>
            </a:extLst>
          </p:cNvPr>
          <p:cNvSpPr/>
          <p:nvPr/>
        </p:nvSpPr>
        <p:spPr>
          <a:xfrm>
            <a:off x="4266300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系统指令模块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A932B-328C-4A22-8034-EE93D2652111}"/>
              </a:ext>
            </a:extLst>
          </p:cNvPr>
          <p:cNvSpPr/>
          <p:nvPr/>
        </p:nvSpPr>
        <p:spPr>
          <a:xfrm>
            <a:off x="2669294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upws</a:t>
            </a:r>
            <a:r>
              <a:rPr lang="zh-CN" altLang="en-US" sz="1400" dirty="0"/>
              <a:t>通讯模块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272D33-BDD6-4E05-BFB1-939F8FF67A45}"/>
              </a:ext>
            </a:extLst>
          </p:cNvPr>
          <p:cNvSpPr/>
          <p:nvPr/>
        </p:nvSpPr>
        <p:spPr>
          <a:xfrm>
            <a:off x="4889466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通话模块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17C367-4C83-4533-951B-72E97C1087A2}"/>
              </a:ext>
            </a:extLst>
          </p:cNvPr>
          <p:cNvSpPr/>
          <p:nvPr/>
        </p:nvSpPr>
        <p:spPr>
          <a:xfrm>
            <a:off x="3158821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mqtt</a:t>
            </a:r>
            <a:r>
              <a:rPr lang="zh-CN" altLang="en-US" sz="1400"/>
              <a:t>适</a:t>
            </a:r>
            <a:r>
              <a:rPr lang="zh-CN" altLang="en-US" sz="1400" dirty="0"/>
              <a:t>配模块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56706C-C87F-44FE-8A8A-E46841B5C319}"/>
              </a:ext>
            </a:extLst>
          </p:cNvPr>
          <p:cNvSpPr/>
          <p:nvPr/>
        </p:nvSpPr>
        <p:spPr>
          <a:xfrm>
            <a:off x="3645583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阿里云适配模块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F947A3-761B-44C5-93FD-D368089BE982}"/>
              </a:ext>
            </a:extLst>
          </p:cNvPr>
          <p:cNvSpPr/>
          <p:nvPr/>
        </p:nvSpPr>
        <p:spPr>
          <a:xfrm>
            <a:off x="5503396" y="1747961"/>
            <a:ext cx="489527" cy="332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短消息模块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A8D16-5B3D-4091-AD4E-D57D10868784}"/>
              </a:ext>
            </a:extLst>
          </p:cNvPr>
          <p:cNvSpPr/>
          <p:nvPr/>
        </p:nvSpPr>
        <p:spPr>
          <a:xfrm>
            <a:off x="8737584" y="1747961"/>
            <a:ext cx="489527" cy="3322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Demo</a:t>
            </a:r>
            <a:r>
              <a:rPr lang="zh-CN" altLang="en-US" sz="1400" dirty="0"/>
              <a:t>三方扩展样例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E0742A-55BE-4C51-8CAC-08B207C37B2A}"/>
              </a:ext>
            </a:extLst>
          </p:cNvPr>
          <p:cNvSpPr/>
          <p:nvPr/>
        </p:nvSpPr>
        <p:spPr>
          <a:xfrm>
            <a:off x="6817013" y="4849076"/>
            <a:ext cx="130484" cy="1293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478C81C-0F5D-44B9-91AB-B0798CC37C8C}"/>
              </a:ext>
            </a:extLst>
          </p:cNvPr>
          <p:cNvSpPr/>
          <p:nvPr/>
        </p:nvSpPr>
        <p:spPr>
          <a:xfrm>
            <a:off x="7043015" y="4849061"/>
            <a:ext cx="130484" cy="1293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E85ECD-E0F7-4C4F-B354-18EF288EA9F7}"/>
              </a:ext>
            </a:extLst>
          </p:cNvPr>
          <p:cNvSpPr/>
          <p:nvPr/>
        </p:nvSpPr>
        <p:spPr>
          <a:xfrm>
            <a:off x="7271256" y="4849076"/>
            <a:ext cx="130484" cy="1293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43E365-4EAC-491C-8C61-18B7660F3E01}"/>
              </a:ext>
            </a:extLst>
          </p:cNvPr>
          <p:cNvSpPr txBox="1"/>
          <p:nvPr/>
        </p:nvSpPr>
        <p:spPr>
          <a:xfrm>
            <a:off x="6703870" y="447972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模块数量支持弹性增减</a:t>
            </a:r>
          </a:p>
        </p:txBody>
      </p:sp>
    </p:spTree>
    <p:extLst>
      <p:ext uri="{BB962C8B-B14F-4D97-AF65-F5344CB8AC3E}">
        <p14:creationId xmlns:p14="http://schemas.microsoft.com/office/powerpoint/2010/main" val="36385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644C43DB-4BAD-4A3E-9EE5-D2CDEBDA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4" y="2139602"/>
            <a:ext cx="659823" cy="776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379014-B126-42C5-AB8B-8792E205F6A5}"/>
              </a:ext>
            </a:extLst>
          </p:cNvPr>
          <p:cNvSpPr/>
          <p:nvPr/>
        </p:nvSpPr>
        <p:spPr>
          <a:xfrm>
            <a:off x="10021455" y="1747984"/>
            <a:ext cx="489527" cy="3322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串口命令模块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CB81BD-6FE0-4AFA-900A-9DF0E2D1A120}"/>
              </a:ext>
            </a:extLst>
          </p:cNvPr>
          <p:cNvSpPr/>
          <p:nvPr/>
        </p:nvSpPr>
        <p:spPr>
          <a:xfrm>
            <a:off x="9398001" y="1747984"/>
            <a:ext cx="489527" cy="3322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OLED</a:t>
            </a:r>
            <a:r>
              <a:rPr lang="zh-CN" altLang="en-US" sz="1400" dirty="0"/>
              <a:t>显示模块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28F9F-E619-4661-AB65-79F386FE99F9}"/>
              </a:ext>
            </a:extLst>
          </p:cNvPr>
          <p:cNvSpPr/>
          <p:nvPr/>
        </p:nvSpPr>
        <p:spPr>
          <a:xfrm>
            <a:off x="1154547" y="5190837"/>
            <a:ext cx="9356435" cy="4294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核心板适配模</a:t>
            </a:r>
            <a:r>
              <a:rPr lang="zh-CN" altLang="en-US" sz="1400"/>
              <a:t>块（</a:t>
            </a:r>
            <a:r>
              <a:rPr lang="en-US" altLang="zh-CN" sz="1400"/>
              <a:t>bs.lua</a:t>
            </a:r>
            <a:r>
              <a:rPr lang="zh-CN" altLang="en-US" sz="1400"/>
              <a:t>）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F65180-2D8E-4630-BB72-30C703680249}"/>
              </a:ext>
            </a:extLst>
          </p:cNvPr>
          <p:cNvSpPr/>
          <p:nvPr/>
        </p:nvSpPr>
        <p:spPr>
          <a:xfrm>
            <a:off x="1154546" y="1747984"/>
            <a:ext cx="1025221" cy="3322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iRTU</a:t>
            </a:r>
            <a:r>
              <a:rPr lang="zh-CN" altLang="en-US" sz="1400" dirty="0">
                <a:solidFill>
                  <a:schemeClr val="tx1"/>
                </a:solidFill>
              </a:rPr>
              <a:t>网络通信包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ABFBEF-DF61-43F6-B750-909D6530F203}"/>
              </a:ext>
            </a:extLst>
          </p:cNvPr>
          <p:cNvCxnSpPr>
            <a:cxnSpLocks/>
          </p:cNvCxnSpPr>
          <p:nvPr/>
        </p:nvCxnSpPr>
        <p:spPr>
          <a:xfrm>
            <a:off x="684064" y="2724727"/>
            <a:ext cx="0" cy="348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4E07F79-1737-4923-94D2-D90B2D3B479E}"/>
              </a:ext>
            </a:extLst>
          </p:cNvPr>
          <p:cNvSpPr/>
          <p:nvPr/>
        </p:nvSpPr>
        <p:spPr>
          <a:xfrm>
            <a:off x="2179781" y="1747984"/>
            <a:ext cx="489527" cy="3322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iRTU</a:t>
            </a:r>
            <a:r>
              <a:rPr lang="zh-CN" altLang="en-US" sz="1400" dirty="0"/>
              <a:t>适配器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24C83B-98DB-486F-8181-8403AA95ED19}"/>
              </a:ext>
            </a:extLst>
          </p:cNvPr>
          <p:cNvSpPr/>
          <p:nvPr/>
        </p:nvSpPr>
        <p:spPr>
          <a:xfrm>
            <a:off x="1154547" y="1237670"/>
            <a:ext cx="9356435" cy="4110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Luatask</a:t>
            </a:r>
            <a:r>
              <a:rPr lang="zh-CN" altLang="en-US" sz="1400">
                <a:solidFill>
                  <a:schemeClr val="tx1"/>
                </a:solidFill>
              </a:rPr>
              <a:t>消息</a:t>
            </a:r>
            <a:r>
              <a:rPr lang="zh-CN" altLang="en-US" sz="1400" dirty="0">
                <a:solidFill>
                  <a:schemeClr val="tx1"/>
                </a:solidFill>
              </a:rPr>
              <a:t>泵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7E62F63-8BD8-451A-ADFE-C57DD5BF411A}"/>
              </a:ext>
            </a:extLst>
          </p:cNvPr>
          <p:cNvCxnSpPr>
            <a:cxnSpLocks/>
          </p:cNvCxnSpPr>
          <p:nvPr/>
        </p:nvCxnSpPr>
        <p:spPr>
          <a:xfrm>
            <a:off x="684064" y="3073401"/>
            <a:ext cx="4704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4EB5AA-37A3-4693-87F5-A8E357255A8A}"/>
              </a:ext>
            </a:extLst>
          </p:cNvPr>
          <p:cNvCxnSpPr>
            <a:cxnSpLocks/>
          </p:cNvCxnSpPr>
          <p:nvPr/>
        </p:nvCxnSpPr>
        <p:spPr>
          <a:xfrm>
            <a:off x="10510982" y="4568810"/>
            <a:ext cx="7573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D857D56D-EEF0-44D0-9996-7593A210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857" y="4159235"/>
            <a:ext cx="923925" cy="81915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4A0F96E9-7A73-4D40-85D2-FDD7FC6E310D}"/>
              </a:ext>
            </a:extLst>
          </p:cNvPr>
          <p:cNvSpPr/>
          <p:nvPr/>
        </p:nvSpPr>
        <p:spPr>
          <a:xfrm>
            <a:off x="6152899" y="1747961"/>
            <a:ext cx="489527" cy="33227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GPIO</a:t>
            </a:r>
            <a:r>
              <a:rPr lang="zh-CN" altLang="en-US" sz="1400" dirty="0"/>
              <a:t>双向控制模块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0241CD1-9E94-44B1-A261-394FD23E728A}"/>
              </a:ext>
            </a:extLst>
          </p:cNvPr>
          <p:cNvSpPr/>
          <p:nvPr/>
        </p:nvSpPr>
        <p:spPr>
          <a:xfrm>
            <a:off x="4266300" y="1747961"/>
            <a:ext cx="489527" cy="33227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系统指令模块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A932B-328C-4A22-8034-EE93D2652111}"/>
              </a:ext>
            </a:extLst>
          </p:cNvPr>
          <p:cNvSpPr/>
          <p:nvPr/>
        </p:nvSpPr>
        <p:spPr>
          <a:xfrm>
            <a:off x="2669294" y="1747961"/>
            <a:ext cx="489527" cy="3322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upws</a:t>
            </a:r>
            <a:r>
              <a:rPr lang="zh-CN" altLang="en-US" sz="1400" dirty="0"/>
              <a:t>通讯模块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272D33-BDD6-4E05-BFB1-939F8FF67A45}"/>
              </a:ext>
            </a:extLst>
          </p:cNvPr>
          <p:cNvSpPr/>
          <p:nvPr/>
        </p:nvSpPr>
        <p:spPr>
          <a:xfrm>
            <a:off x="4889466" y="1747961"/>
            <a:ext cx="489527" cy="33227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通话模块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17C367-4C83-4533-951B-72E97C1087A2}"/>
              </a:ext>
            </a:extLst>
          </p:cNvPr>
          <p:cNvSpPr/>
          <p:nvPr/>
        </p:nvSpPr>
        <p:spPr>
          <a:xfrm>
            <a:off x="3158821" y="1747961"/>
            <a:ext cx="489527" cy="3322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mqtt</a:t>
            </a:r>
            <a:r>
              <a:rPr lang="zh-CN" altLang="en-US" sz="1400"/>
              <a:t>适</a:t>
            </a:r>
            <a:r>
              <a:rPr lang="zh-CN" altLang="en-US" sz="1400" dirty="0"/>
              <a:t>配模块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56706C-C87F-44FE-8A8A-E46841B5C319}"/>
              </a:ext>
            </a:extLst>
          </p:cNvPr>
          <p:cNvSpPr/>
          <p:nvPr/>
        </p:nvSpPr>
        <p:spPr>
          <a:xfrm>
            <a:off x="3645583" y="1747961"/>
            <a:ext cx="489527" cy="3322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阿里云适配模块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F947A3-761B-44C5-93FD-D368089BE982}"/>
              </a:ext>
            </a:extLst>
          </p:cNvPr>
          <p:cNvSpPr/>
          <p:nvPr/>
        </p:nvSpPr>
        <p:spPr>
          <a:xfrm>
            <a:off x="5503396" y="1747961"/>
            <a:ext cx="489527" cy="33227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/>
              <a:t>短消息收发模块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A8D16-5B3D-4091-AD4E-D57D10868784}"/>
              </a:ext>
            </a:extLst>
          </p:cNvPr>
          <p:cNvSpPr/>
          <p:nvPr/>
        </p:nvSpPr>
        <p:spPr>
          <a:xfrm>
            <a:off x="8737584" y="1747961"/>
            <a:ext cx="489527" cy="332278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Demo</a:t>
            </a:r>
            <a:r>
              <a:rPr lang="zh-CN" altLang="en-US" sz="1400" dirty="0"/>
              <a:t>三方扩展样例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E0742A-55BE-4C51-8CAC-08B207C37B2A}"/>
              </a:ext>
            </a:extLst>
          </p:cNvPr>
          <p:cNvSpPr/>
          <p:nvPr/>
        </p:nvSpPr>
        <p:spPr>
          <a:xfrm>
            <a:off x="6817013" y="4849076"/>
            <a:ext cx="130484" cy="129309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478C81C-0F5D-44B9-91AB-B0798CC37C8C}"/>
              </a:ext>
            </a:extLst>
          </p:cNvPr>
          <p:cNvSpPr/>
          <p:nvPr/>
        </p:nvSpPr>
        <p:spPr>
          <a:xfrm>
            <a:off x="7043015" y="4849061"/>
            <a:ext cx="130484" cy="129309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E85ECD-E0F7-4C4F-B354-18EF288EA9F7}"/>
              </a:ext>
            </a:extLst>
          </p:cNvPr>
          <p:cNvSpPr/>
          <p:nvPr/>
        </p:nvSpPr>
        <p:spPr>
          <a:xfrm>
            <a:off x="7271256" y="4849076"/>
            <a:ext cx="130484" cy="129309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43E365-4EAC-491C-8C61-18B7660F3E01}"/>
              </a:ext>
            </a:extLst>
          </p:cNvPr>
          <p:cNvSpPr txBox="1"/>
          <p:nvPr/>
        </p:nvSpPr>
        <p:spPr>
          <a:xfrm>
            <a:off x="6703870" y="447972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模块数量支持弹性增减</a:t>
            </a:r>
          </a:p>
        </p:txBody>
      </p:sp>
    </p:spTree>
    <p:extLst>
      <p:ext uri="{BB962C8B-B14F-4D97-AF65-F5344CB8AC3E}">
        <p14:creationId xmlns:p14="http://schemas.microsoft.com/office/powerpoint/2010/main" val="363511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松</dc:creator>
  <cp:lastModifiedBy>柴 松</cp:lastModifiedBy>
  <cp:revision>6</cp:revision>
  <dcterms:created xsi:type="dcterms:W3CDTF">2020-09-16T14:01:00Z</dcterms:created>
  <dcterms:modified xsi:type="dcterms:W3CDTF">2021-01-29T12:28:34Z</dcterms:modified>
</cp:coreProperties>
</file>