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BF1"/>
    <a:srgbClr val="E87B38"/>
    <a:srgbClr val="DF5B4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7A04B-3B1F-4497-B7FA-87F7B4C6140E}" v="28" dt="2021-02-18T14:01:1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柴 松" userId="7ac7ee33cb6c6257" providerId="LiveId" clId="{A4D7A04B-3B1F-4497-B7FA-87F7B4C6140E}"/>
    <pc:docChg chg="undo redo custSel addSld modSld">
      <pc:chgData name="柴 松" userId="7ac7ee33cb6c6257" providerId="LiveId" clId="{A4D7A04B-3B1F-4497-B7FA-87F7B4C6140E}" dt="2021-02-18T14:02:01.095" v="266" actId="478"/>
      <pc:docMkLst>
        <pc:docMk/>
      </pc:docMkLst>
      <pc:sldChg chg="addSp delSp modSp">
        <pc:chgData name="柴 松" userId="7ac7ee33cb6c6257" providerId="LiveId" clId="{A4D7A04B-3B1F-4497-B7FA-87F7B4C6140E}" dt="2021-02-18T13:55:16.391" v="3"/>
        <pc:sldMkLst>
          <pc:docMk/>
          <pc:sldMk cId="192755430" sldId="256"/>
        </pc:sldMkLst>
        <pc:picChg chg="add del mod">
          <ac:chgData name="柴 松" userId="7ac7ee33cb6c6257" providerId="LiveId" clId="{A4D7A04B-3B1F-4497-B7FA-87F7B4C6140E}" dt="2021-02-18T13:55:14.805" v="1"/>
          <ac:picMkLst>
            <pc:docMk/>
            <pc:sldMk cId="192755430" sldId="256"/>
            <ac:picMk id="4" creationId="{AA23028A-CEF2-4116-A3D2-9078C0BE7FFF}"/>
          </ac:picMkLst>
        </pc:picChg>
        <pc:picChg chg="add del mod">
          <ac:chgData name="柴 松" userId="7ac7ee33cb6c6257" providerId="LiveId" clId="{A4D7A04B-3B1F-4497-B7FA-87F7B4C6140E}" dt="2021-02-18T13:55:16.391" v="3"/>
          <ac:picMkLst>
            <pc:docMk/>
            <pc:sldMk cId="192755430" sldId="256"/>
            <ac:picMk id="6" creationId="{61078C3C-2EE4-4CAE-9D04-2CC105E09254}"/>
          </ac:picMkLst>
        </pc:picChg>
      </pc:sldChg>
      <pc:sldChg chg="addSp delSp modSp add mod">
        <pc:chgData name="柴 松" userId="7ac7ee33cb6c6257" providerId="LiveId" clId="{A4D7A04B-3B1F-4497-B7FA-87F7B4C6140E}" dt="2021-02-18T14:02:01.095" v="266" actId="478"/>
        <pc:sldMkLst>
          <pc:docMk/>
          <pc:sldMk cId="2261674859" sldId="257"/>
        </pc:sldMkLst>
        <pc:spChg chg="add mod ord">
          <ac:chgData name="柴 松" userId="7ac7ee33cb6c6257" providerId="LiveId" clId="{A4D7A04B-3B1F-4497-B7FA-87F7B4C6140E}" dt="2021-02-18T13:55:58.617" v="13" actId="207"/>
          <ac:spMkLst>
            <pc:docMk/>
            <pc:sldMk cId="2261674859" sldId="257"/>
            <ac:spMk id="2" creationId="{8BF914EF-E72D-4A74-92B2-43EF1E838AA3}"/>
          </ac:spMkLst>
        </pc:spChg>
        <pc:spChg chg="add mod">
          <ac:chgData name="柴 松" userId="7ac7ee33cb6c6257" providerId="LiveId" clId="{A4D7A04B-3B1F-4497-B7FA-87F7B4C6140E}" dt="2021-02-18T13:57:57.504" v="130" actId="20577"/>
          <ac:spMkLst>
            <pc:docMk/>
            <pc:sldMk cId="2261674859" sldId="257"/>
            <ac:spMk id="4" creationId="{F415DADB-2118-4700-AF86-D2757CD525D5}"/>
          </ac:spMkLst>
        </pc:spChg>
        <pc:spChg chg="add mod ord">
          <ac:chgData name="柴 松" userId="7ac7ee33cb6c6257" providerId="LiveId" clId="{A4D7A04B-3B1F-4497-B7FA-87F7B4C6140E}" dt="2021-02-18T14:00:23.217" v="214" actId="207"/>
          <ac:spMkLst>
            <pc:docMk/>
            <pc:sldMk cId="2261674859" sldId="257"/>
            <ac:spMk id="30" creationId="{4DB59916-CB0B-41EE-B8BD-8C7AC72FFC94}"/>
          </ac:spMkLst>
        </pc:spChg>
        <pc:spChg chg="add mod">
          <ac:chgData name="柴 松" userId="7ac7ee33cb6c6257" providerId="LiveId" clId="{A4D7A04B-3B1F-4497-B7FA-87F7B4C6140E}" dt="2021-02-18T13:55:47.831" v="10" actId="14100"/>
          <ac:spMkLst>
            <pc:docMk/>
            <pc:sldMk cId="2261674859" sldId="257"/>
            <ac:spMk id="96" creationId="{90EE371C-4DF0-4FA5-B4F9-1F8B835F1D68}"/>
          </ac:spMkLst>
        </pc:spChg>
        <pc:spChg chg="add mod">
          <ac:chgData name="柴 松" userId="7ac7ee33cb6c6257" providerId="LiveId" clId="{A4D7A04B-3B1F-4497-B7FA-87F7B4C6140E}" dt="2021-02-18T13:57:30.787" v="127" actId="14100"/>
          <ac:spMkLst>
            <pc:docMk/>
            <pc:sldMk cId="2261674859" sldId="257"/>
            <ac:spMk id="97" creationId="{D182C615-854F-48AD-9DB1-5E5EA4C48196}"/>
          </ac:spMkLst>
        </pc:spChg>
        <pc:spChg chg="add del mod">
          <ac:chgData name="柴 松" userId="7ac7ee33cb6c6257" providerId="LiveId" clId="{A4D7A04B-3B1F-4497-B7FA-87F7B4C6140E}" dt="2021-02-18T14:01:56.454" v="263" actId="478"/>
          <ac:spMkLst>
            <pc:docMk/>
            <pc:sldMk cId="2261674859" sldId="257"/>
            <ac:spMk id="113" creationId="{1B66E891-EBEE-4B02-BCD6-1FDB3C8747C7}"/>
          </ac:spMkLst>
        </pc:spChg>
        <pc:spChg chg="add del mod">
          <ac:chgData name="柴 松" userId="7ac7ee33cb6c6257" providerId="LiveId" clId="{A4D7A04B-3B1F-4497-B7FA-87F7B4C6140E}" dt="2021-02-18T14:01:23.256" v="262" actId="478"/>
          <ac:spMkLst>
            <pc:docMk/>
            <pc:sldMk cId="2261674859" sldId="257"/>
            <ac:spMk id="114" creationId="{8C8B669E-7D06-4337-BAE9-728D81EA8DBE}"/>
          </ac:spMkLst>
        </pc:spChg>
        <pc:spChg chg="add del mod">
          <ac:chgData name="柴 松" userId="7ac7ee33cb6c6257" providerId="LiveId" clId="{A4D7A04B-3B1F-4497-B7FA-87F7B4C6140E}" dt="2021-02-18T14:01:23.256" v="262" actId="478"/>
          <ac:spMkLst>
            <pc:docMk/>
            <pc:sldMk cId="2261674859" sldId="257"/>
            <ac:spMk id="115" creationId="{E1D70996-0F0A-4D09-AB1D-576A2A329C47}"/>
          </ac:spMkLst>
        </pc:spChg>
        <pc:spChg chg="add del mod">
          <ac:chgData name="柴 松" userId="7ac7ee33cb6c6257" providerId="LiveId" clId="{A4D7A04B-3B1F-4497-B7FA-87F7B4C6140E}" dt="2021-02-18T14:01:23.256" v="262" actId="478"/>
          <ac:spMkLst>
            <pc:docMk/>
            <pc:sldMk cId="2261674859" sldId="257"/>
            <ac:spMk id="116" creationId="{B4D02CC3-D786-4776-9F91-0CE32D65AD51}"/>
          </ac:spMkLst>
        </pc:spChg>
        <pc:cxnChg chg="add del mod">
          <ac:chgData name="柴 松" userId="7ac7ee33cb6c6257" providerId="LiveId" clId="{A4D7A04B-3B1F-4497-B7FA-87F7B4C6140E}" dt="2021-02-18T14:02:01.095" v="266" actId="478"/>
          <ac:cxnSpMkLst>
            <pc:docMk/>
            <pc:sldMk cId="2261674859" sldId="257"/>
            <ac:cxnSpMk id="6" creationId="{EB1BDADB-F9E0-4E77-A0E9-4C9A0101ECFB}"/>
          </ac:cxnSpMkLst>
        </pc:cxnChg>
        <pc:cxnChg chg="add del mod">
          <ac:chgData name="柴 松" userId="7ac7ee33cb6c6257" providerId="LiveId" clId="{A4D7A04B-3B1F-4497-B7FA-87F7B4C6140E}" dt="2021-02-18T13:58:26.272" v="142"/>
          <ac:cxnSpMkLst>
            <pc:docMk/>
            <pc:sldMk cId="2261674859" sldId="257"/>
            <ac:cxnSpMk id="102" creationId="{2F19026C-6497-41E0-B985-95127B5E6F73}"/>
          </ac:cxnSpMkLst>
        </pc:cxnChg>
        <pc:cxnChg chg="add mod">
          <ac:chgData name="柴 松" userId="7ac7ee33cb6c6257" providerId="LiveId" clId="{A4D7A04B-3B1F-4497-B7FA-87F7B4C6140E}" dt="2021-02-18T13:58:25.522" v="140" actId="571"/>
          <ac:cxnSpMkLst>
            <pc:docMk/>
            <pc:sldMk cId="2261674859" sldId="257"/>
            <ac:cxnSpMk id="104" creationId="{A9F4607C-04BA-4AB4-B0CB-8CCBF4C89441}"/>
          </ac:cxnSpMkLst>
        </pc:cxnChg>
        <pc:cxnChg chg="add del mod">
          <ac:chgData name="柴 松" userId="7ac7ee33cb6c6257" providerId="LiveId" clId="{A4D7A04B-3B1F-4497-B7FA-87F7B4C6140E}" dt="2021-02-18T14:02:00.119" v="265" actId="478"/>
          <ac:cxnSpMkLst>
            <pc:docMk/>
            <pc:sldMk cId="2261674859" sldId="257"/>
            <ac:cxnSpMk id="106" creationId="{ED216EE4-A03C-45E1-8C9C-418E8DAE08EF}"/>
          </ac:cxnSpMkLst>
        </pc:cxnChg>
        <pc:cxnChg chg="add del mod">
          <ac:chgData name="柴 松" userId="7ac7ee33cb6c6257" providerId="LiveId" clId="{A4D7A04B-3B1F-4497-B7FA-87F7B4C6140E}" dt="2021-02-18T14:01:58.944" v="264" actId="478"/>
          <ac:cxnSpMkLst>
            <pc:docMk/>
            <pc:sldMk cId="2261674859" sldId="257"/>
            <ac:cxnSpMk id="108" creationId="{7B85297B-00DD-473A-A771-640685B59D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F0DD3-1E75-45DA-8BFE-0A2166ACC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D6942-53FA-4816-B609-36D41927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96D7A-F605-4312-A406-104D5D6A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82C9F-DC1F-4AF0-94C4-F010955A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74C2D-3DF7-4093-A4AD-BAA47469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7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EAA5A-7976-412B-ACD6-747642D1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0B499F-4EDF-433A-8E18-052D9D71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A08B2-EDB0-46A6-AFA9-3D7B2CF3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5C97B-4692-41F2-999B-2177B02D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4D44F-EDE1-486A-82C7-268651B2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9D16AF-8F09-4009-B90C-438335D69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10A2C-6913-495C-B342-949218B9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E5925-3A0A-4600-90C3-C6AEB190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7F680-68C3-447A-B50C-F5929DA6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55974-835B-40ED-9A63-98ED01D2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5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BF09-2824-4306-9AF5-992F1C82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6F6B3-8900-46EE-BFFC-516396D3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F8DB8-8AAF-41C2-A025-2768A7EC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439A4-1715-4ABB-A4E4-34B4F477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5928D-27EE-4DEB-ABFE-45488E82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23175-F244-4321-9861-4357F84F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D2CA7-827D-4253-A7DE-809A6F0A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5C3CB-9917-4093-96A3-9CCAF361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EF4FD-4010-4FF6-996E-026104B2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08FE3-D0C6-4BDA-B3B2-66243C56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0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CEC45-C23D-4A15-8465-6C265B17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ABCE2-12AE-4909-A5F5-2DCD40889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88C88-96F5-44AA-B7A6-46C37C92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6FE1C-2E6D-48C8-ADFD-BF3F8047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18286-0E29-4A43-AB59-A064388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6A68D-9229-43F9-B032-E59E46DC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22CF-8D65-4016-B39A-DAA07742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D60A5-DCB6-45F6-8083-950AA1C6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0A6A4-3408-4B1E-93E3-D86D0DBB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464ED3-C5FD-44E9-9D34-1C56B2884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243B98-F779-4093-90D1-2151C50E5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9E921-9428-40DD-83EA-ACF4D6C8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51A619-B92E-4F0D-84D2-CBAF6474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143F8-A9BE-472D-B886-DFBF1591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37B9-FA56-4D24-96C2-0AAE4C4B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A330F-078D-42EB-B331-D2CEC1B9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E86905-20B6-478C-B694-25C0DFB8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2D58CF-4350-4F3C-8E2E-ED3EC402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4DAB6-29BB-4D96-8C25-834BF63F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4BA2F3-A289-4083-B4E1-4B3C23E3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7EEFC8-EE54-4A6B-9C95-E7C9A37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7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BF16B-1472-4D99-8271-AEECC113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71B77-D8CA-4F0F-BBF1-06C9A01A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79726-77B2-4010-96F1-324AF9B3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C8E96-834F-4D34-95F6-227BAC10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A5696-29B4-4968-9B04-C6E0247C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3F467F-B19A-48C3-BE3E-F8BCF708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7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E964F-756C-49D6-8919-FE37A2A9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C96F41-EBFA-4740-9B50-9E3B067AD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B2307-CD21-4FED-B0AD-AF6B05482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7E3486-B9D5-472B-8261-059D6EF0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F0954-4E72-4347-B340-708E7259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1D116-B401-47FC-9C19-ED58AB82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86D086-7099-4B4A-8B1F-335A3E78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CBE62-AC07-4304-8992-0718E338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18485-E31C-435C-85F8-9877F196B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F30B-6884-4675-AF70-F80CCAE65B53}" type="datetimeFigureOut">
              <a:rPr lang="zh-CN" altLang="en-US" smtClean="0"/>
              <a:t>2021-02-18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38FE2-A88C-477F-9428-5C83021AC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C4064-334A-4C29-9CC6-A070302D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9330-F598-4D1F-8E77-849FF726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8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831457-4B43-4FBA-9FA3-05CF3BCC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81" y="338260"/>
            <a:ext cx="2976803" cy="615516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6C732B-DF63-4D62-9126-DAC6046A2E50}"/>
              </a:ext>
            </a:extLst>
          </p:cNvPr>
          <p:cNvCxnSpPr/>
          <p:nvPr/>
        </p:nvCxnSpPr>
        <p:spPr>
          <a:xfrm flipV="1">
            <a:off x="4053483" y="3778125"/>
            <a:ext cx="357190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82241AE-8152-435C-835F-83F0FE0A816B}"/>
              </a:ext>
            </a:extLst>
          </p:cNvPr>
          <p:cNvCxnSpPr/>
          <p:nvPr/>
        </p:nvCxnSpPr>
        <p:spPr>
          <a:xfrm flipV="1">
            <a:off x="4053483" y="3577974"/>
            <a:ext cx="357190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圆角矩形 90">
            <a:extLst>
              <a:ext uri="{FF2B5EF4-FFF2-40B4-BE49-F238E27FC236}">
                <a16:creationId xmlns:a16="http://schemas.microsoft.com/office/drawing/2014/main" id="{713DAC12-FE39-4CE5-9BA0-0EC9EF3EDB2A}"/>
              </a:ext>
            </a:extLst>
          </p:cNvPr>
          <p:cNvSpPr/>
          <p:nvPr/>
        </p:nvSpPr>
        <p:spPr>
          <a:xfrm>
            <a:off x="2432804" y="3465082"/>
            <a:ext cx="1620679" cy="386311"/>
          </a:xfrm>
          <a:prstGeom prst="roundRect">
            <a:avLst>
              <a:gd name="adj" fmla="val 318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r>
              <a:rPr lang="en-US" altLang="zh-CN" sz="1400" dirty="0"/>
              <a:t>                    TX </a:t>
            </a:r>
          </a:p>
          <a:p>
            <a:r>
              <a:rPr lang="en-US" altLang="zh-CN" sz="1400" dirty="0"/>
              <a:t>                    RX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C5418C-65F9-4EC4-BC42-379EF5D38667}"/>
              </a:ext>
            </a:extLst>
          </p:cNvPr>
          <p:cNvSpPr txBox="1"/>
          <p:nvPr/>
        </p:nvSpPr>
        <p:spPr>
          <a:xfrm>
            <a:off x="2617579" y="348206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UART2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3A6B81-A375-420F-A030-D4AD031C2A93}"/>
              </a:ext>
            </a:extLst>
          </p:cNvPr>
          <p:cNvCxnSpPr/>
          <p:nvPr/>
        </p:nvCxnSpPr>
        <p:spPr>
          <a:xfrm flipV="1">
            <a:off x="4045767" y="2535832"/>
            <a:ext cx="357190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F75600A-E553-41DE-945B-134AA62EA96D}"/>
              </a:ext>
            </a:extLst>
          </p:cNvPr>
          <p:cNvCxnSpPr/>
          <p:nvPr/>
        </p:nvCxnSpPr>
        <p:spPr>
          <a:xfrm flipV="1">
            <a:off x="4045767" y="2335681"/>
            <a:ext cx="357190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圆角矩形 90">
            <a:extLst>
              <a:ext uri="{FF2B5EF4-FFF2-40B4-BE49-F238E27FC236}">
                <a16:creationId xmlns:a16="http://schemas.microsoft.com/office/drawing/2014/main" id="{1B0587C0-8084-4D81-B1BB-CD9E7DCF0D59}"/>
              </a:ext>
            </a:extLst>
          </p:cNvPr>
          <p:cNvSpPr/>
          <p:nvPr/>
        </p:nvSpPr>
        <p:spPr>
          <a:xfrm>
            <a:off x="2432804" y="2224311"/>
            <a:ext cx="1612963" cy="422712"/>
          </a:xfrm>
          <a:prstGeom prst="roundRect">
            <a:avLst>
              <a:gd name="adj" fmla="val 318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r>
              <a:rPr lang="en-US" altLang="zh-CN" sz="1400" dirty="0"/>
              <a:t>                    TX </a:t>
            </a:r>
          </a:p>
          <a:p>
            <a:r>
              <a:rPr lang="en-US" altLang="zh-CN" sz="1400" dirty="0"/>
              <a:t>                    RX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6B459A-3957-4839-87C3-BBF7E61075E6}"/>
              </a:ext>
            </a:extLst>
          </p:cNvPr>
          <p:cNvSpPr txBox="1"/>
          <p:nvPr/>
        </p:nvSpPr>
        <p:spPr>
          <a:xfrm>
            <a:off x="2625213" y="224998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UART1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FBC62F1-9628-427C-8359-077ADBECFA29}"/>
              </a:ext>
            </a:extLst>
          </p:cNvPr>
          <p:cNvCxnSpPr>
            <a:cxnSpLocks/>
          </p:cNvCxnSpPr>
          <p:nvPr/>
        </p:nvCxnSpPr>
        <p:spPr>
          <a:xfrm>
            <a:off x="4053483" y="5989254"/>
            <a:ext cx="157146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032DB6-0766-489E-B736-CE281C442D31}"/>
              </a:ext>
            </a:extLst>
          </p:cNvPr>
          <p:cNvCxnSpPr>
            <a:cxnSpLocks/>
          </p:cNvCxnSpPr>
          <p:nvPr/>
        </p:nvCxnSpPr>
        <p:spPr>
          <a:xfrm>
            <a:off x="4004719" y="5807675"/>
            <a:ext cx="142901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圆角矩形 90">
            <a:extLst>
              <a:ext uri="{FF2B5EF4-FFF2-40B4-BE49-F238E27FC236}">
                <a16:creationId xmlns:a16="http://schemas.microsoft.com/office/drawing/2014/main" id="{A9EB0391-5A89-46CB-9819-3572C83244AE}"/>
              </a:ext>
            </a:extLst>
          </p:cNvPr>
          <p:cNvSpPr/>
          <p:nvPr/>
        </p:nvSpPr>
        <p:spPr>
          <a:xfrm>
            <a:off x="2432803" y="5648200"/>
            <a:ext cx="1620679" cy="513910"/>
          </a:xfrm>
          <a:prstGeom prst="roundRect">
            <a:avLst>
              <a:gd name="adj" fmla="val 318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r>
              <a:rPr lang="en-US" altLang="zh-CN" sz="1400" dirty="0"/>
              <a:t>                    RX </a:t>
            </a:r>
          </a:p>
          <a:p>
            <a:r>
              <a:rPr lang="en-US" altLang="zh-CN" sz="1400" dirty="0"/>
              <a:t>                    TX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F2A350-5602-4268-A031-67F7DD649F4C}"/>
              </a:ext>
            </a:extLst>
          </p:cNvPr>
          <p:cNvSpPr txBox="1"/>
          <p:nvPr/>
        </p:nvSpPr>
        <p:spPr>
          <a:xfrm>
            <a:off x="2625213" y="56913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UART3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9927AA6-6EE5-4E16-8595-9B6FD50A9E8D}"/>
              </a:ext>
            </a:extLst>
          </p:cNvPr>
          <p:cNvCxnSpPr>
            <a:cxnSpLocks/>
          </p:cNvCxnSpPr>
          <p:nvPr/>
        </p:nvCxnSpPr>
        <p:spPr>
          <a:xfrm flipV="1">
            <a:off x="5421747" y="5060622"/>
            <a:ext cx="0" cy="77256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D090996-6643-4A58-83E1-76EE6C01BE5B}"/>
              </a:ext>
            </a:extLst>
          </p:cNvPr>
          <p:cNvCxnSpPr>
            <a:cxnSpLocks/>
          </p:cNvCxnSpPr>
          <p:nvPr/>
        </p:nvCxnSpPr>
        <p:spPr>
          <a:xfrm flipV="1">
            <a:off x="5624947" y="5066894"/>
            <a:ext cx="0" cy="91685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圆角矩形 73">
            <a:extLst>
              <a:ext uri="{FF2B5EF4-FFF2-40B4-BE49-F238E27FC236}">
                <a16:creationId xmlns:a16="http://schemas.microsoft.com/office/drawing/2014/main" id="{6FCE547E-A366-4A18-8A3C-F9FDF2B5C0D1}"/>
              </a:ext>
            </a:extLst>
          </p:cNvPr>
          <p:cNvSpPr/>
          <p:nvPr/>
        </p:nvSpPr>
        <p:spPr>
          <a:xfrm>
            <a:off x="2432804" y="4730935"/>
            <a:ext cx="1611444" cy="160827"/>
          </a:xfrm>
          <a:prstGeom prst="roundRect">
            <a:avLst>
              <a:gd name="adj" fmla="val 50000"/>
            </a:avLst>
          </a:prstGeom>
          <a:solidFill>
            <a:srgbClr val="E87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SPK-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 75">
            <a:extLst>
              <a:ext uri="{FF2B5EF4-FFF2-40B4-BE49-F238E27FC236}">
                <a16:creationId xmlns:a16="http://schemas.microsoft.com/office/drawing/2014/main" id="{C7AE9E6B-64BE-4B41-AE65-4EA455275710}"/>
              </a:ext>
            </a:extLst>
          </p:cNvPr>
          <p:cNvSpPr/>
          <p:nvPr/>
        </p:nvSpPr>
        <p:spPr>
          <a:xfrm>
            <a:off x="2432804" y="4941004"/>
            <a:ext cx="1611443" cy="181241"/>
          </a:xfrm>
          <a:prstGeom prst="roundRect">
            <a:avLst>
              <a:gd name="adj" fmla="val 50000"/>
            </a:avLst>
          </a:prstGeom>
          <a:solidFill>
            <a:srgbClr val="E87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SPK+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C6AD060-1F92-437E-9B3B-31FB00F6C7CB}"/>
              </a:ext>
            </a:extLst>
          </p:cNvPr>
          <p:cNvCxnSpPr>
            <a:cxnSpLocks/>
          </p:cNvCxnSpPr>
          <p:nvPr/>
        </p:nvCxnSpPr>
        <p:spPr>
          <a:xfrm flipV="1">
            <a:off x="4045767" y="5020416"/>
            <a:ext cx="357190" cy="2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92D54EA-02EF-4238-9DAE-F428699CE22B}"/>
              </a:ext>
            </a:extLst>
          </p:cNvPr>
          <p:cNvCxnSpPr/>
          <p:nvPr/>
        </p:nvCxnSpPr>
        <p:spPr>
          <a:xfrm flipV="1">
            <a:off x="4045767" y="4820265"/>
            <a:ext cx="357190" cy="2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772BFE5-688A-4E20-9969-A3F6F3CF1814}"/>
              </a:ext>
            </a:extLst>
          </p:cNvPr>
          <p:cNvCxnSpPr>
            <a:cxnSpLocks/>
          </p:cNvCxnSpPr>
          <p:nvPr/>
        </p:nvCxnSpPr>
        <p:spPr>
          <a:xfrm>
            <a:off x="4095018" y="4597019"/>
            <a:ext cx="30359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1A3A2E-D616-405B-B96D-9A10396AF334}"/>
              </a:ext>
            </a:extLst>
          </p:cNvPr>
          <p:cNvCxnSpPr>
            <a:cxnSpLocks/>
          </p:cNvCxnSpPr>
          <p:nvPr/>
        </p:nvCxnSpPr>
        <p:spPr>
          <a:xfrm>
            <a:off x="4093084" y="4407167"/>
            <a:ext cx="307466" cy="416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圆角矩形 50">
            <a:extLst>
              <a:ext uri="{FF2B5EF4-FFF2-40B4-BE49-F238E27FC236}">
                <a16:creationId xmlns:a16="http://schemas.microsoft.com/office/drawing/2014/main" id="{F42B08F9-AF17-4A57-A2AE-5AF447BE7D20}"/>
              </a:ext>
            </a:extLst>
          </p:cNvPr>
          <p:cNvSpPr/>
          <p:nvPr/>
        </p:nvSpPr>
        <p:spPr>
          <a:xfrm>
            <a:off x="2450010" y="4329948"/>
            <a:ext cx="1640390" cy="148226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MIC+</a:t>
            </a:r>
            <a:endParaRPr lang="zh-CN" altLang="en-US" sz="1400" dirty="0"/>
          </a:p>
        </p:txBody>
      </p:sp>
      <p:sp>
        <p:nvSpPr>
          <p:cNvPr id="52" name="圆角矩形 52">
            <a:extLst>
              <a:ext uri="{FF2B5EF4-FFF2-40B4-BE49-F238E27FC236}">
                <a16:creationId xmlns:a16="http://schemas.microsoft.com/office/drawing/2014/main" id="{A4EDEB9C-220D-4C4F-9DC7-26FC324AD680}"/>
              </a:ext>
            </a:extLst>
          </p:cNvPr>
          <p:cNvSpPr/>
          <p:nvPr/>
        </p:nvSpPr>
        <p:spPr>
          <a:xfrm>
            <a:off x="2432804" y="4515715"/>
            <a:ext cx="1666286" cy="18825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MIC-</a:t>
            </a:r>
            <a:endParaRPr lang="zh-CN" altLang="en-US" sz="14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F77D7B8-1760-4EA7-A522-06D2128D98BF}"/>
              </a:ext>
            </a:extLst>
          </p:cNvPr>
          <p:cNvCxnSpPr>
            <a:cxnSpLocks/>
          </p:cNvCxnSpPr>
          <p:nvPr/>
        </p:nvCxnSpPr>
        <p:spPr>
          <a:xfrm flipV="1">
            <a:off x="3925455" y="2755623"/>
            <a:ext cx="455709" cy="567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圆角矩形 55">
            <a:extLst>
              <a:ext uri="{FF2B5EF4-FFF2-40B4-BE49-F238E27FC236}">
                <a16:creationId xmlns:a16="http://schemas.microsoft.com/office/drawing/2014/main" id="{7A3F9989-4351-4DE9-8F3F-7CA16740CAFD}"/>
              </a:ext>
            </a:extLst>
          </p:cNvPr>
          <p:cNvSpPr/>
          <p:nvPr/>
        </p:nvSpPr>
        <p:spPr>
          <a:xfrm>
            <a:off x="2432804" y="2689451"/>
            <a:ext cx="1604312" cy="189444"/>
          </a:xfrm>
          <a:prstGeom prst="roundRect">
            <a:avLst>
              <a:gd name="adj" fmla="val 50000"/>
            </a:avLst>
          </a:prstGeom>
          <a:solidFill>
            <a:srgbClr val="DF5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GPIO19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FAA1394-8D89-46DF-B418-B5358AC7E5BB}"/>
              </a:ext>
            </a:extLst>
          </p:cNvPr>
          <p:cNvCxnSpPr>
            <a:cxnSpLocks/>
          </p:cNvCxnSpPr>
          <p:nvPr/>
        </p:nvCxnSpPr>
        <p:spPr>
          <a:xfrm>
            <a:off x="3925455" y="2953121"/>
            <a:ext cx="46661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圆角矩形 55">
            <a:extLst>
              <a:ext uri="{FF2B5EF4-FFF2-40B4-BE49-F238E27FC236}">
                <a16:creationId xmlns:a16="http://schemas.microsoft.com/office/drawing/2014/main" id="{1D4ACDB0-824C-41E1-9857-EAED87FF0067}"/>
              </a:ext>
            </a:extLst>
          </p:cNvPr>
          <p:cNvSpPr/>
          <p:nvPr/>
        </p:nvSpPr>
        <p:spPr>
          <a:xfrm>
            <a:off x="2450010" y="2905865"/>
            <a:ext cx="1587106" cy="189444"/>
          </a:xfrm>
          <a:prstGeom prst="roundRect">
            <a:avLst>
              <a:gd name="adj" fmla="val 50000"/>
            </a:avLst>
          </a:prstGeom>
          <a:solidFill>
            <a:srgbClr val="DF5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GPIO18</a:t>
            </a:r>
            <a:endParaRPr lang="zh-CN" altLang="en-US" sz="1400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D8FD528-09DE-4FE7-A8E7-B9C811699140}"/>
              </a:ext>
            </a:extLst>
          </p:cNvPr>
          <p:cNvCxnSpPr>
            <a:cxnSpLocks/>
          </p:cNvCxnSpPr>
          <p:nvPr/>
        </p:nvCxnSpPr>
        <p:spPr>
          <a:xfrm>
            <a:off x="4004719" y="3981208"/>
            <a:ext cx="387355" cy="1009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圆角矩形 55">
            <a:extLst>
              <a:ext uri="{FF2B5EF4-FFF2-40B4-BE49-F238E27FC236}">
                <a16:creationId xmlns:a16="http://schemas.microsoft.com/office/drawing/2014/main" id="{7E88113A-842F-4C69-AD09-35CFDB3C6489}"/>
              </a:ext>
            </a:extLst>
          </p:cNvPr>
          <p:cNvSpPr/>
          <p:nvPr/>
        </p:nvSpPr>
        <p:spPr>
          <a:xfrm>
            <a:off x="2428697" y="3866540"/>
            <a:ext cx="1612962" cy="19494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GPIO13</a:t>
            </a:r>
            <a:endParaRPr lang="zh-CN" altLang="en-US" sz="14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4F56610-9916-46BD-A23A-E9769A4DA43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7092710" y="4811875"/>
            <a:ext cx="320676" cy="839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DF47804-313E-47CD-9E58-6E22563A809C}"/>
              </a:ext>
            </a:extLst>
          </p:cNvPr>
          <p:cNvCxnSpPr>
            <a:cxnSpLocks/>
          </p:cNvCxnSpPr>
          <p:nvPr/>
        </p:nvCxnSpPr>
        <p:spPr>
          <a:xfrm>
            <a:off x="7090030" y="4610764"/>
            <a:ext cx="360853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圆角矩形 77">
            <a:extLst>
              <a:ext uri="{FF2B5EF4-FFF2-40B4-BE49-F238E27FC236}">
                <a16:creationId xmlns:a16="http://schemas.microsoft.com/office/drawing/2014/main" id="{86FDD3B7-CDE0-4E41-ADE6-E640A3F93062}"/>
              </a:ext>
            </a:extLst>
          </p:cNvPr>
          <p:cNvSpPr/>
          <p:nvPr/>
        </p:nvSpPr>
        <p:spPr>
          <a:xfrm>
            <a:off x="7413386" y="4740171"/>
            <a:ext cx="1626534" cy="14340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ADC2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1" name="圆角矩形 77">
            <a:extLst>
              <a:ext uri="{FF2B5EF4-FFF2-40B4-BE49-F238E27FC236}">
                <a16:creationId xmlns:a16="http://schemas.microsoft.com/office/drawing/2014/main" id="{3254779B-2727-47A6-8026-E53E5EAADA78}"/>
              </a:ext>
            </a:extLst>
          </p:cNvPr>
          <p:cNvSpPr/>
          <p:nvPr/>
        </p:nvSpPr>
        <p:spPr>
          <a:xfrm>
            <a:off x="7406173" y="4539183"/>
            <a:ext cx="1643074" cy="16285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ADC3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ABA431A-3B56-41A8-9CBC-110FE2209F3D}"/>
              </a:ext>
            </a:extLst>
          </p:cNvPr>
          <p:cNvCxnSpPr>
            <a:cxnSpLocks/>
          </p:cNvCxnSpPr>
          <p:nvPr/>
        </p:nvCxnSpPr>
        <p:spPr>
          <a:xfrm>
            <a:off x="7081420" y="3788078"/>
            <a:ext cx="461297" cy="1784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885E03D-AB48-4217-AED9-A4E954EF79B5}"/>
              </a:ext>
            </a:extLst>
          </p:cNvPr>
          <p:cNvCxnSpPr>
            <a:cxnSpLocks/>
          </p:cNvCxnSpPr>
          <p:nvPr/>
        </p:nvCxnSpPr>
        <p:spPr>
          <a:xfrm>
            <a:off x="7102037" y="3577974"/>
            <a:ext cx="448280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674010F-FFA9-47A9-8EC6-E3592ECFD8C1}"/>
              </a:ext>
            </a:extLst>
          </p:cNvPr>
          <p:cNvCxnSpPr>
            <a:cxnSpLocks/>
          </p:cNvCxnSpPr>
          <p:nvPr/>
        </p:nvCxnSpPr>
        <p:spPr>
          <a:xfrm>
            <a:off x="7102037" y="3991949"/>
            <a:ext cx="440680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5EFF8EE-3532-4765-BC36-336B16F34CB5}"/>
              </a:ext>
            </a:extLst>
          </p:cNvPr>
          <p:cNvCxnSpPr>
            <a:cxnSpLocks/>
          </p:cNvCxnSpPr>
          <p:nvPr/>
        </p:nvCxnSpPr>
        <p:spPr>
          <a:xfrm>
            <a:off x="7102037" y="4189143"/>
            <a:ext cx="48755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F818DA3-FA6B-4993-AEBF-4BF116D6A9F6}"/>
              </a:ext>
            </a:extLst>
          </p:cNvPr>
          <p:cNvCxnSpPr>
            <a:cxnSpLocks/>
          </p:cNvCxnSpPr>
          <p:nvPr/>
        </p:nvCxnSpPr>
        <p:spPr>
          <a:xfrm>
            <a:off x="7110234" y="4407168"/>
            <a:ext cx="479356" cy="7122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EF81A01-21F1-4D0C-BDE7-6FD0DF1DFD28}"/>
              </a:ext>
            </a:extLst>
          </p:cNvPr>
          <p:cNvCxnSpPr>
            <a:cxnSpLocks/>
          </p:cNvCxnSpPr>
          <p:nvPr/>
        </p:nvCxnSpPr>
        <p:spPr>
          <a:xfrm>
            <a:off x="7100998" y="3370156"/>
            <a:ext cx="488592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DF3175-8C45-474C-B202-5B98C4EFFEBB}"/>
              </a:ext>
            </a:extLst>
          </p:cNvPr>
          <p:cNvCxnSpPr>
            <a:cxnSpLocks/>
          </p:cNvCxnSpPr>
          <p:nvPr/>
        </p:nvCxnSpPr>
        <p:spPr>
          <a:xfrm>
            <a:off x="7092710" y="3171575"/>
            <a:ext cx="496880" cy="453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圆角矩形 90">
            <a:extLst>
              <a:ext uri="{FF2B5EF4-FFF2-40B4-BE49-F238E27FC236}">
                <a16:creationId xmlns:a16="http://schemas.microsoft.com/office/drawing/2014/main" id="{74E3BB66-FE53-457B-957C-B80B93B8BDDB}"/>
              </a:ext>
            </a:extLst>
          </p:cNvPr>
          <p:cNvSpPr/>
          <p:nvPr/>
        </p:nvSpPr>
        <p:spPr>
          <a:xfrm>
            <a:off x="7406173" y="3056244"/>
            <a:ext cx="1664557" cy="1448604"/>
          </a:xfrm>
          <a:prstGeom prst="roundRect">
            <a:avLst>
              <a:gd name="adj" fmla="val 1937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dirty="0"/>
              <a:t>     SPI </a:t>
            </a:r>
          </a:p>
          <a:p>
            <a:pPr algn="ctr"/>
            <a:r>
              <a:rPr lang="en-US" altLang="zh-CN" dirty="0"/>
              <a:t>      Display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FEC3A25-1859-4BF9-81D6-6C2978A4ABCC}"/>
              </a:ext>
            </a:extLst>
          </p:cNvPr>
          <p:cNvSpPr txBox="1"/>
          <p:nvPr/>
        </p:nvSpPr>
        <p:spPr>
          <a:xfrm>
            <a:off x="7511655" y="3016030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GND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793634D-49D3-43A6-819D-EE39184FE849}"/>
              </a:ext>
            </a:extLst>
          </p:cNvPr>
          <p:cNvSpPr txBox="1"/>
          <p:nvPr/>
        </p:nvSpPr>
        <p:spPr>
          <a:xfrm>
            <a:off x="7509668" y="321461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VLCD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1A3FF27-F74D-4FBF-8882-8297640D0AD0}"/>
              </a:ext>
            </a:extLst>
          </p:cNvPr>
          <p:cNvSpPr txBox="1"/>
          <p:nvPr/>
        </p:nvSpPr>
        <p:spPr>
          <a:xfrm>
            <a:off x="7488795" y="342243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A702227-6532-4112-B14B-6C9362FEBB80}"/>
              </a:ext>
            </a:extLst>
          </p:cNvPr>
          <p:cNvSpPr txBox="1"/>
          <p:nvPr/>
        </p:nvSpPr>
        <p:spPr>
          <a:xfrm>
            <a:off x="7500615" y="3621012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DA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7834CB8-954B-41B1-8D82-C1B9FB22B706}"/>
              </a:ext>
            </a:extLst>
          </p:cNvPr>
          <p:cNvSpPr txBox="1"/>
          <p:nvPr/>
        </p:nvSpPr>
        <p:spPr>
          <a:xfrm>
            <a:off x="7515493" y="384522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RST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6369F1B-429F-46B5-B29F-08456AF79AF5}"/>
              </a:ext>
            </a:extLst>
          </p:cNvPr>
          <p:cNvSpPr txBox="1"/>
          <p:nvPr/>
        </p:nvSpPr>
        <p:spPr>
          <a:xfrm>
            <a:off x="7508136" y="4052916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DC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7C3C9BE-62E7-4970-BFE1-8193D4F75B7D}"/>
              </a:ext>
            </a:extLst>
          </p:cNvPr>
          <p:cNvSpPr txBox="1"/>
          <p:nvPr/>
        </p:nvSpPr>
        <p:spPr>
          <a:xfrm>
            <a:off x="7513505" y="4264437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AE5EEE2B-0E15-4200-8F2C-7D20FE19FA2F}"/>
              </a:ext>
            </a:extLst>
          </p:cNvPr>
          <p:cNvCxnSpPr>
            <a:cxnSpLocks/>
          </p:cNvCxnSpPr>
          <p:nvPr/>
        </p:nvCxnSpPr>
        <p:spPr>
          <a:xfrm>
            <a:off x="7090030" y="2133674"/>
            <a:ext cx="337849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FCAEA85B-D9C1-4E21-9200-747A57C40E37}"/>
              </a:ext>
            </a:extLst>
          </p:cNvPr>
          <p:cNvCxnSpPr>
            <a:cxnSpLocks/>
          </p:cNvCxnSpPr>
          <p:nvPr/>
        </p:nvCxnSpPr>
        <p:spPr>
          <a:xfrm>
            <a:off x="7110234" y="1923474"/>
            <a:ext cx="38045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圆角矩形 100">
            <a:extLst>
              <a:ext uri="{FF2B5EF4-FFF2-40B4-BE49-F238E27FC236}">
                <a16:creationId xmlns:a16="http://schemas.microsoft.com/office/drawing/2014/main" id="{9D39D45A-CF1C-4420-8AA9-E1254AE3F42B}"/>
              </a:ext>
            </a:extLst>
          </p:cNvPr>
          <p:cNvSpPr/>
          <p:nvPr/>
        </p:nvSpPr>
        <p:spPr>
          <a:xfrm>
            <a:off x="7427656" y="1824276"/>
            <a:ext cx="1643074" cy="406130"/>
          </a:xfrm>
          <a:prstGeom prst="roundRect">
            <a:avLst>
              <a:gd name="adj" fmla="val 308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r>
              <a:rPr lang="en-US" altLang="zh-CN" sz="1400" dirty="0"/>
              <a:t>SCL </a:t>
            </a:r>
          </a:p>
          <a:p>
            <a:r>
              <a:rPr lang="en-US" altLang="zh-CN" sz="1400" dirty="0"/>
              <a:t>SDA</a:t>
            </a:r>
            <a:endParaRPr lang="zh-CN" altLang="en-US" sz="1400" dirty="0"/>
          </a:p>
        </p:txBody>
      </p:sp>
      <p:sp>
        <p:nvSpPr>
          <p:cNvPr id="136" name="TextBox 101">
            <a:extLst>
              <a:ext uri="{FF2B5EF4-FFF2-40B4-BE49-F238E27FC236}">
                <a16:creationId xmlns:a16="http://schemas.microsoft.com/office/drawing/2014/main" id="{5D2901F3-1B05-421F-AFAE-FC9FC2EF1BE2}"/>
              </a:ext>
            </a:extLst>
          </p:cNvPr>
          <p:cNvSpPr txBox="1"/>
          <p:nvPr/>
        </p:nvSpPr>
        <p:spPr>
          <a:xfrm>
            <a:off x="8043523" y="1868665"/>
            <a:ext cx="857256" cy="307742"/>
          </a:xfrm>
          <a:prstGeom prst="rect">
            <a:avLst/>
          </a:prstGeom>
          <a:noFill/>
        </p:spPr>
        <p:txBody>
          <a:bodyPr wrap="square" lIns="91407" tIns="45703" rIns="91407" bIns="45703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I</a:t>
            </a:r>
            <a:r>
              <a:rPr lang="en-US" altLang="zh-CN" sz="1400" b="1" baseline="30000" dirty="0">
                <a:solidFill>
                  <a:schemeClr val="bg1"/>
                </a:solidFill>
              </a:rPr>
              <a:t>2</a:t>
            </a:r>
            <a:r>
              <a:rPr lang="en-US" altLang="zh-CN" sz="1400" dirty="0">
                <a:solidFill>
                  <a:schemeClr val="bg1"/>
                </a:solidFill>
              </a:rPr>
              <a:t>C Bus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6E0EDFF-97F7-42DC-91DA-A51A4B7C644E}"/>
              </a:ext>
            </a:extLst>
          </p:cNvPr>
          <p:cNvSpPr txBox="1"/>
          <p:nvPr/>
        </p:nvSpPr>
        <p:spPr>
          <a:xfrm>
            <a:off x="7737980" y="6427779"/>
            <a:ext cx="322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* 普通用户不建议使用</a:t>
            </a:r>
            <a:r>
              <a:rPr lang="en-US" altLang="zh-CN" sz="1400" dirty="0"/>
              <a:t>UART2</a:t>
            </a:r>
            <a:r>
              <a:rPr lang="zh-CN" altLang="en-US" sz="1400" dirty="0"/>
              <a:t>和</a:t>
            </a:r>
            <a:r>
              <a:rPr lang="en-US" altLang="zh-CN" sz="1400" dirty="0"/>
              <a:t>GPIO13</a:t>
            </a:r>
            <a:endParaRPr lang="zh-CN" altLang="en-US" sz="1400" dirty="0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47448B2-062F-4E4F-A2F5-DBD8D42D3F0A}"/>
              </a:ext>
            </a:extLst>
          </p:cNvPr>
          <p:cNvCxnSpPr>
            <a:cxnSpLocks/>
          </p:cNvCxnSpPr>
          <p:nvPr/>
        </p:nvCxnSpPr>
        <p:spPr>
          <a:xfrm>
            <a:off x="7080734" y="2345530"/>
            <a:ext cx="417966" cy="0"/>
          </a:xfrm>
          <a:prstGeom prst="line">
            <a:avLst/>
          </a:prstGeom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6145770-3238-4F49-8829-112B0560B164}"/>
              </a:ext>
            </a:extLst>
          </p:cNvPr>
          <p:cNvCxnSpPr>
            <a:cxnSpLocks/>
          </p:cNvCxnSpPr>
          <p:nvPr/>
        </p:nvCxnSpPr>
        <p:spPr>
          <a:xfrm>
            <a:off x="7090030" y="2535832"/>
            <a:ext cx="348293" cy="0"/>
          </a:xfrm>
          <a:prstGeom prst="line">
            <a:avLst/>
          </a:prstGeom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4128055-B1F1-4383-8FCB-04C30B22FAD9}"/>
              </a:ext>
            </a:extLst>
          </p:cNvPr>
          <p:cNvCxnSpPr>
            <a:cxnSpLocks/>
          </p:cNvCxnSpPr>
          <p:nvPr/>
        </p:nvCxnSpPr>
        <p:spPr>
          <a:xfrm flipV="1">
            <a:off x="7099264" y="2751823"/>
            <a:ext cx="353255" cy="3800"/>
          </a:xfrm>
          <a:prstGeom prst="line">
            <a:avLst/>
          </a:prstGeom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9F271613-ECF0-40F6-A0BA-6394973A5BBF}"/>
              </a:ext>
            </a:extLst>
          </p:cNvPr>
          <p:cNvCxnSpPr>
            <a:cxnSpLocks/>
          </p:cNvCxnSpPr>
          <p:nvPr/>
        </p:nvCxnSpPr>
        <p:spPr>
          <a:xfrm flipV="1">
            <a:off x="7099264" y="2952385"/>
            <a:ext cx="380962" cy="736"/>
          </a:xfrm>
          <a:prstGeom prst="line">
            <a:avLst/>
          </a:prstGeom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圆角矩形 100">
            <a:extLst>
              <a:ext uri="{FF2B5EF4-FFF2-40B4-BE49-F238E27FC236}">
                <a16:creationId xmlns:a16="http://schemas.microsoft.com/office/drawing/2014/main" id="{222D9335-77B6-41B8-9582-4DBFC0086603}"/>
              </a:ext>
            </a:extLst>
          </p:cNvPr>
          <p:cNvSpPr/>
          <p:nvPr/>
        </p:nvSpPr>
        <p:spPr>
          <a:xfrm>
            <a:off x="7413848" y="2255200"/>
            <a:ext cx="1643074" cy="795482"/>
          </a:xfrm>
          <a:prstGeom prst="roundRect">
            <a:avLst>
              <a:gd name="adj" fmla="val 3080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endParaRPr lang="zh-CN" altLang="en-US" sz="14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4AF2B8B-1652-4C37-9ABC-8B50DE4B0A65}"/>
              </a:ext>
            </a:extLst>
          </p:cNvPr>
          <p:cNvSpPr txBox="1"/>
          <p:nvPr/>
        </p:nvSpPr>
        <p:spPr>
          <a:xfrm>
            <a:off x="7481452" y="224467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528E2192-1A62-410F-850C-154BDFC4980D}"/>
              </a:ext>
            </a:extLst>
          </p:cNvPr>
          <p:cNvSpPr txBox="1"/>
          <p:nvPr/>
        </p:nvSpPr>
        <p:spPr>
          <a:xfrm>
            <a:off x="7481452" y="241578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CLK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C030109-E40A-4BDF-B170-2E80F138FD16}"/>
              </a:ext>
            </a:extLst>
          </p:cNvPr>
          <p:cNvSpPr txBox="1"/>
          <p:nvPr/>
        </p:nvSpPr>
        <p:spPr>
          <a:xfrm>
            <a:off x="7486017" y="2586785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MOSI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MISO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4" name="圆角矩形 63">
            <a:extLst>
              <a:ext uri="{FF2B5EF4-FFF2-40B4-BE49-F238E27FC236}">
                <a16:creationId xmlns:a16="http://schemas.microsoft.com/office/drawing/2014/main" id="{63A5A862-4995-4B63-99EE-46A35758194F}"/>
              </a:ext>
            </a:extLst>
          </p:cNvPr>
          <p:cNvSpPr/>
          <p:nvPr/>
        </p:nvSpPr>
        <p:spPr>
          <a:xfrm>
            <a:off x="2450010" y="1588335"/>
            <a:ext cx="1643074" cy="18435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GND</a:t>
            </a:r>
            <a:endParaRPr lang="zh-CN" altLang="en-US" sz="1400" dirty="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F5AB9A99-A152-4936-9225-5A6EBF35F901}"/>
              </a:ext>
            </a:extLst>
          </p:cNvPr>
          <p:cNvCxnSpPr>
            <a:cxnSpLocks/>
          </p:cNvCxnSpPr>
          <p:nvPr/>
        </p:nvCxnSpPr>
        <p:spPr>
          <a:xfrm flipV="1">
            <a:off x="4004719" y="1707877"/>
            <a:ext cx="368883" cy="475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圆角矩形 63">
            <a:extLst>
              <a:ext uri="{FF2B5EF4-FFF2-40B4-BE49-F238E27FC236}">
                <a16:creationId xmlns:a16="http://schemas.microsoft.com/office/drawing/2014/main" id="{08C0E7BC-0902-444C-854F-D34310D5C387}"/>
              </a:ext>
            </a:extLst>
          </p:cNvPr>
          <p:cNvSpPr/>
          <p:nvPr/>
        </p:nvSpPr>
        <p:spPr>
          <a:xfrm>
            <a:off x="7413386" y="1608333"/>
            <a:ext cx="1643074" cy="1929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GND</a:t>
            </a:r>
            <a:endParaRPr lang="zh-CN" altLang="en-US" sz="1400" dirty="0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C6C3C574-CF32-4849-809D-96CFA8A0FCAC}"/>
              </a:ext>
            </a:extLst>
          </p:cNvPr>
          <p:cNvCxnSpPr/>
          <p:nvPr/>
        </p:nvCxnSpPr>
        <p:spPr>
          <a:xfrm flipV="1">
            <a:off x="7116117" y="1716280"/>
            <a:ext cx="357190" cy="2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圆角矩形 63">
            <a:extLst>
              <a:ext uri="{FF2B5EF4-FFF2-40B4-BE49-F238E27FC236}">
                <a16:creationId xmlns:a16="http://schemas.microsoft.com/office/drawing/2014/main" id="{85DF4F48-2B44-43AE-AC96-4921B06EEFB0}"/>
              </a:ext>
            </a:extLst>
          </p:cNvPr>
          <p:cNvSpPr/>
          <p:nvPr/>
        </p:nvSpPr>
        <p:spPr>
          <a:xfrm>
            <a:off x="7406173" y="4939715"/>
            <a:ext cx="1643074" cy="21128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GND</a:t>
            </a:r>
            <a:endParaRPr lang="zh-CN" altLang="en-US" sz="1400" dirty="0"/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23918EEA-5CE4-45D1-9C75-EEC4EAC54465}"/>
              </a:ext>
            </a:extLst>
          </p:cNvPr>
          <p:cNvCxnSpPr/>
          <p:nvPr/>
        </p:nvCxnSpPr>
        <p:spPr>
          <a:xfrm flipV="1">
            <a:off x="7080734" y="5045482"/>
            <a:ext cx="357190" cy="2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圆角矩形 55">
            <a:extLst>
              <a:ext uri="{FF2B5EF4-FFF2-40B4-BE49-F238E27FC236}">
                <a16:creationId xmlns:a16="http://schemas.microsoft.com/office/drawing/2014/main" id="{1BF34BAA-ED79-4E14-A516-2A52EAF93841}"/>
              </a:ext>
            </a:extLst>
          </p:cNvPr>
          <p:cNvSpPr/>
          <p:nvPr/>
        </p:nvSpPr>
        <p:spPr>
          <a:xfrm>
            <a:off x="2450010" y="4084962"/>
            <a:ext cx="1612962" cy="22975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1.8V OUT</a:t>
            </a:r>
            <a:endParaRPr lang="zh-CN" altLang="en-US" sz="1400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5935898-855E-4819-A5A2-D0356EA24301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4062972" y="4199841"/>
            <a:ext cx="357190" cy="777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圆角矩形 55">
            <a:extLst>
              <a:ext uri="{FF2B5EF4-FFF2-40B4-BE49-F238E27FC236}">
                <a16:creationId xmlns:a16="http://schemas.microsoft.com/office/drawing/2014/main" id="{E284E4CF-B423-4919-928C-F4B1642749B7}"/>
              </a:ext>
            </a:extLst>
          </p:cNvPr>
          <p:cNvSpPr/>
          <p:nvPr/>
        </p:nvSpPr>
        <p:spPr>
          <a:xfrm>
            <a:off x="2450010" y="1809200"/>
            <a:ext cx="1612962" cy="19899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3.7V IN</a:t>
            </a:r>
            <a:endParaRPr lang="zh-CN" altLang="en-US" sz="1400" dirty="0"/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7127AA6C-D768-4B62-8E0D-720DB354D118}"/>
              </a:ext>
            </a:extLst>
          </p:cNvPr>
          <p:cNvCxnSpPr>
            <a:cxnSpLocks/>
          </p:cNvCxnSpPr>
          <p:nvPr/>
        </p:nvCxnSpPr>
        <p:spPr>
          <a:xfrm>
            <a:off x="4041658" y="1899425"/>
            <a:ext cx="331944" cy="1165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1D6EE0C-40A0-49B4-B5F4-EEAD850EDD55}"/>
              </a:ext>
            </a:extLst>
          </p:cNvPr>
          <p:cNvCxnSpPr>
            <a:cxnSpLocks/>
          </p:cNvCxnSpPr>
          <p:nvPr/>
        </p:nvCxnSpPr>
        <p:spPr>
          <a:xfrm>
            <a:off x="3463426" y="2111225"/>
            <a:ext cx="928648" cy="55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圆角矩形 55">
            <a:extLst>
              <a:ext uri="{FF2B5EF4-FFF2-40B4-BE49-F238E27FC236}">
                <a16:creationId xmlns:a16="http://schemas.microsoft.com/office/drawing/2014/main" id="{04B6165C-36CB-4C8E-BD74-539C12F0C142}"/>
              </a:ext>
            </a:extLst>
          </p:cNvPr>
          <p:cNvSpPr/>
          <p:nvPr/>
        </p:nvSpPr>
        <p:spPr>
          <a:xfrm>
            <a:off x="2432805" y="5162066"/>
            <a:ext cx="1644070" cy="19535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5V IN</a:t>
            </a:r>
            <a:endParaRPr lang="zh-CN" altLang="en-US" sz="1400" dirty="0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8CCDAED-0A29-4D04-A1E9-90DC13E32FF3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4076875" y="5259746"/>
            <a:ext cx="1164414" cy="183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BB27EF8-9539-4BEF-914E-C22B312C3A59}"/>
              </a:ext>
            </a:extLst>
          </p:cNvPr>
          <p:cNvCxnSpPr>
            <a:cxnSpLocks/>
          </p:cNvCxnSpPr>
          <p:nvPr/>
        </p:nvCxnSpPr>
        <p:spPr>
          <a:xfrm>
            <a:off x="5218548" y="5085364"/>
            <a:ext cx="0" cy="17438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圆角矩形 63">
            <a:extLst>
              <a:ext uri="{FF2B5EF4-FFF2-40B4-BE49-F238E27FC236}">
                <a16:creationId xmlns:a16="http://schemas.microsoft.com/office/drawing/2014/main" id="{D107E897-0EEC-46E9-9FF0-1AE8875BD998}"/>
              </a:ext>
            </a:extLst>
          </p:cNvPr>
          <p:cNvSpPr/>
          <p:nvPr/>
        </p:nvSpPr>
        <p:spPr>
          <a:xfrm>
            <a:off x="7422901" y="5467926"/>
            <a:ext cx="1643074" cy="21336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GND</a:t>
            </a:r>
            <a:endParaRPr lang="zh-CN" altLang="en-US" sz="1400" dirty="0"/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7FCB2C65-AC8C-4EB5-B8AB-1D3DB534B058}"/>
              </a:ext>
            </a:extLst>
          </p:cNvPr>
          <p:cNvCxnSpPr>
            <a:cxnSpLocks/>
          </p:cNvCxnSpPr>
          <p:nvPr/>
        </p:nvCxnSpPr>
        <p:spPr>
          <a:xfrm>
            <a:off x="6228960" y="5556334"/>
            <a:ext cx="1225692" cy="19435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24FAE1E8-D49A-43E3-B01A-2FC54227C3BD}"/>
              </a:ext>
            </a:extLst>
          </p:cNvPr>
          <p:cNvCxnSpPr>
            <a:cxnSpLocks/>
          </p:cNvCxnSpPr>
          <p:nvPr/>
        </p:nvCxnSpPr>
        <p:spPr>
          <a:xfrm>
            <a:off x="6241847" y="5060622"/>
            <a:ext cx="0" cy="49634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0169FBB-6832-441B-82FF-061119866557}"/>
              </a:ext>
            </a:extLst>
          </p:cNvPr>
          <p:cNvCxnSpPr>
            <a:cxnSpLocks/>
          </p:cNvCxnSpPr>
          <p:nvPr/>
        </p:nvCxnSpPr>
        <p:spPr>
          <a:xfrm>
            <a:off x="6044027" y="5782959"/>
            <a:ext cx="1379060" cy="194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D825A53C-DF2C-4582-AA7A-8C174C16F1BF}"/>
              </a:ext>
            </a:extLst>
          </p:cNvPr>
          <p:cNvCxnSpPr>
            <a:cxnSpLocks/>
          </p:cNvCxnSpPr>
          <p:nvPr/>
        </p:nvCxnSpPr>
        <p:spPr>
          <a:xfrm>
            <a:off x="6044027" y="5088524"/>
            <a:ext cx="0" cy="6944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04D2DAFF-9A78-4224-9E19-088858493129}"/>
              </a:ext>
            </a:extLst>
          </p:cNvPr>
          <p:cNvCxnSpPr>
            <a:cxnSpLocks/>
          </p:cNvCxnSpPr>
          <p:nvPr/>
        </p:nvCxnSpPr>
        <p:spPr>
          <a:xfrm>
            <a:off x="5816161" y="6002216"/>
            <a:ext cx="1711231" cy="28159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547D208C-FA5C-40E4-B216-8DACF8C60812}"/>
              </a:ext>
            </a:extLst>
          </p:cNvPr>
          <p:cNvCxnSpPr>
            <a:cxnSpLocks/>
          </p:cNvCxnSpPr>
          <p:nvPr/>
        </p:nvCxnSpPr>
        <p:spPr>
          <a:xfrm>
            <a:off x="5816161" y="5085364"/>
            <a:ext cx="0" cy="926786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圆角矩形 63">
            <a:extLst>
              <a:ext uri="{FF2B5EF4-FFF2-40B4-BE49-F238E27FC236}">
                <a16:creationId xmlns:a16="http://schemas.microsoft.com/office/drawing/2014/main" id="{026EEB6E-6C16-404A-9CB2-7331A5676150}"/>
              </a:ext>
            </a:extLst>
          </p:cNvPr>
          <p:cNvSpPr/>
          <p:nvPr/>
        </p:nvSpPr>
        <p:spPr>
          <a:xfrm>
            <a:off x="7413848" y="5711147"/>
            <a:ext cx="1649824" cy="18634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D-</a:t>
            </a:r>
            <a:endParaRPr lang="zh-CN" altLang="en-US" sz="1400" dirty="0"/>
          </a:p>
        </p:txBody>
      </p:sp>
      <p:sp>
        <p:nvSpPr>
          <p:cNvPr id="199" name="圆角矩形 63">
            <a:extLst>
              <a:ext uri="{FF2B5EF4-FFF2-40B4-BE49-F238E27FC236}">
                <a16:creationId xmlns:a16="http://schemas.microsoft.com/office/drawing/2014/main" id="{3200AEFA-763F-4C7B-BF70-0FAFB56837F5}"/>
              </a:ext>
            </a:extLst>
          </p:cNvPr>
          <p:cNvSpPr/>
          <p:nvPr/>
        </p:nvSpPr>
        <p:spPr>
          <a:xfrm>
            <a:off x="7406174" y="5926020"/>
            <a:ext cx="1657498" cy="18634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D+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8B21F972-02E3-4979-8ACB-CF37B1F37C5E}"/>
              </a:ext>
            </a:extLst>
          </p:cNvPr>
          <p:cNvSpPr txBox="1"/>
          <p:nvPr/>
        </p:nvSpPr>
        <p:spPr>
          <a:xfrm>
            <a:off x="7863430" y="2469846"/>
            <a:ext cx="1090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179" name="圆角矩形 55">
            <a:extLst>
              <a:ext uri="{FF2B5EF4-FFF2-40B4-BE49-F238E27FC236}">
                <a16:creationId xmlns:a16="http://schemas.microsoft.com/office/drawing/2014/main" id="{348BD589-2F1C-4330-B297-B3B971323EDD}"/>
              </a:ext>
            </a:extLst>
          </p:cNvPr>
          <p:cNvSpPr/>
          <p:nvPr/>
        </p:nvSpPr>
        <p:spPr>
          <a:xfrm>
            <a:off x="2450009" y="2013527"/>
            <a:ext cx="1603473" cy="18143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5V IN</a:t>
            </a:r>
            <a:endParaRPr lang="zh-CN" altLang="en-US" sz="1400" dirty="0"/>
          </a:p>
        </p:txBody>
      </p: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D28690DE-87DD-4C92-8D19-699E62D82D49}"/>
              </a:ext>
            </a:extLst>
          </p:cNvPr>
          <p:cNvCxnSpPr>
            <a:cxnSpLocks/>
          </p:cNvCxnSpPr>
          <p:nvPr/>
        </p:nvCxnSpPr>
        <p:spPr>
          <a:xfrm>
            <a:off x="3941452" y="3356803"/>
            <a:ext cx="48859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D3DBBFAB-24E7-4C27-B65B-A5FFC2325657}"/>
              </a:ext>
            </a:extLst>
          </p:cNvPr>
          <p:cNvCxnSpPr>
            <a:cxnSpLocks/>
          </p:cNvCxnSpPr>
          <p:nvPr/>
        </p:nvCxnSpPr>
        <p:spPr>
          <a:xfrm>
            <a:off x="3933164" y="3158222"/>
            <a:ext cx="496880" cy="4538"/>
          </a:xfrm>
          <a:prstGeom prst="line">
            <a:avLst/>
          </a:prstGeom>
          <a:ln w="28575">
            <a:solidFill>
              <a:srgbClr val="F15B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圆角矩形 55">
            <a:extLst>
              <a:ext uri="{FF2B5EF4-FFF2-40B4-BE49-F238E27FC236}">
                <a16:creationId xmlns:a16="http://schemas.microsoft.com/office/drawing/2014/main" id="{9A928FB1-6E78-4810-9542-7136286BFADF}"/>
              </a:ext>
            </a:extLst>
          </p:cNvPr>
          <p:cNvSpPr/>
          <p:nvPr/>
        </p:nvSpPr>
        <p:spPr>
          <a:xfrm>
            <a:off x="2431285" y="3105059"/>
            <a:ext cx="1612962" cy="171952"/>
          </a:xfrm>
          <a:prstGeom prst="roundRect">
            <a:avLst>
              <a:gd name="adj" fmla="val 50000"/>
            </a:avLst>
          </a:prstGeom>
          <a:solidFill>
            <a:srgbClr val="F15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VMMC</a:t>
            </a:r>
            <a:endParaRPr lang="zh-CN" altLang="en-US" sz="1400" dirty="0"/>
          </a:p>
        </p:txBody>
      </p:sp>
      <p:sp>
        <p:nvSpPr>
          <p:cNvPr id="275" name="圆角矩形 55">
            <a:extLst>
              <a:ext uri="{FF2B5EF4-FFF2-40B4-BE49-F238E27FC236}">
                <a16:creationId xmlns:a16="http://schemas.microsoft.com/office/drawing/2014/main" id="{8FCE1D6E-7766-4D8E-ABD3-883845F41037}"/>
              </a:ext>
            </a:extLst>
          </p:cNvPr>
          <p:cNvSpPr/>
          <p:nvPr/>
        </p:nvSpPr>
        <p:spPr>
          <a:xfrm>
            <a:off x="2436662" y="3285285"/>
            <a:ext cx="1612962" cy="17195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POWER 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75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831457-4B43-4FBA-9FA3-05CF3BCC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81" y="338260"/>
            <a:ext cx="2976803" cy="615516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6C732B-DF63-4D62-9126-DAC6046A2E50}"/>
              </a:ext>
            </a:extLst>
          </p:cNvPr>
          <p:cNvCxnSpPr/>
          <p:nvPr/>
        </p:nvCxnSpPr>
        <p:spPr>
          <a:xfrm flipV="1">
            <a:off x="4053483" y="3778125"/>
            <a:ext cx="357190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82241AE-8152-435C-835F-83F0FE0A816B}"/>
              </a:ext>
            </a:extLst>
          </p:cNvPr>
          <p:cNvCxnSpPr/>
          <p:nvPr/>
        </p:nvCxnSpPr>
        <p:spPr>
          <a:xfrm flipV="1">
            <a:off x="4053483" y="3577974"/>
            <a:ext cx="357190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圆角矩形 90">
            <a:extLst>
              <a:ext uri="{FF2B5EF4-FFF2-40B4-BE49-F238E27FC236}">
                <a16:creationId xmlns:a16="http://schemas.microsoft.com/office/drawing/2014/main" id="{713DAC12-FE39-4CE5-9BA0-0EC9EF3EDB2A}"/>
              </a:ext>
            </a:extLst>
          </p:cNvPr>
          <p:cNvSpPr/>
          <p:nvPr/>
        </p:nvSpPr>
        <p:spPr>
          <a:xfrm>
            <a:off x="2432804" y="3465082"/>
            <a:ext cx="1620679" cy="386311"/>
          </a:xfrm>
          <a:prstGeom prst="roundRect">
            <a:avLst>
              <a:gd name="adj" fmla="val 318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r>
              <a:rPr lang="en-US" altLang="zh-CN" sz="1400" dirty="0"/>
              <a:t>                    TX </a:t>
            </a:r>
          </a:p>
          <a:p>
            <a:r>
              <a:rPr lang="en-US" altLang="zh-CN" sz="1400" dirty="0"/>
              <a:t>                    RX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C5418C-65F9-4EC4-BC42-379EF5D38667}"/>
              </a:ext>
            </a:extLst>
          </p:cNvPr>
          <p:cNvSpPr txBox="1"/>
          <p:nvPr/>
        </p:nvSpPr>
        <p:spPr>
          <a:xfrm>
            <a:off x="2617579" y="348206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UART2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3A6B81-A375-420F-A030-D4AD031C2A93}"/>
              </a:ext>
            </a:extLst>
          </p:cNvPr>
          <p:cNvCxnSpPr/>
          <p:nvPr/>
        </p:nvCxnSpPr>
        <p:spPr>
          <a:xfrm flipV="1">
            <a:off x="4045767" y="2535832"/>
            <a:ext cx="357190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F75600A-E553-41DE-945B-134AA62EA96D}"/>
              </a:ext>
            </a:extLst>
          </p:cNvPr>
          <p:cNvCxnSpPr/>
          <p:nvPr/>
        </p:nvCxnSpPr>
        <p:spPr>
          <a:xfrm flipV="1">
            <a:off x="4045767" y="2335681"/>
            <a:ext cx="357190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圆角矩形 90">
            <a:extLst>
              <a:ext uri="{FF2B5EF4-FFF2-40B4-BE49-F238E27FC236}">
                <a16:creationId xmlns:a16="http://schemas.microsoft.com/office/drawing/2014/main" id="{1B0587C0-8084-4D81-B1BB-CD9E7DCF0D59}"/>
              </a:ext>
            </a:extLst>
          </p:cNvPr>
          <p:cNvSpPr/>
          <p:nvPr/>
        </p:nvSpPr>
        <p:spPr>
          <a:xfrm>
            <a:off x="2432804" y="2224311"/>
            <a:ext cx="1612963" cy="422712"/>
          </a:xfrm>
          <a:prstGeom prst="roundRect">
            <a:avLst>
              <a:gd name="adj" fmla="val 318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r>
              <a:rPr lang="en-US" altLang="zh-CN" sz="1400" dirty="0"/>
              <a:t>                    TX </a:t>
            </a:r>
          </a:p>
          <a:p>
            <a:r>
              <a:rPr lang="en-US" altLang="zh-CN" sz="1400" dirty="0"/>
              <a:t>                    RX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6B459A-3957-4839-87C3-BBF7E61075E6}"/>
              </a:ext>
            </a:extLst>
          </p:cNvPr>
          <p:cNvSpPr txBox="1"/>
          <p:nvPr/>
        </p:nvSpPr>
        <p:spPr>
          <a:xfrm>
            <a:off x="2625213" y="224998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UART1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FBC62F1-9628-427C-8359-077ADBECFA29}"/>
              </a:ext>
            </a:extLst>
          </p:cNvPr>
          <p:cNvCxnSpPr>
            <a:cxnSpLocks/>
          </p:cNvCxnSpPr>
          <p:nvPr/>
        </p:nvCxnSpPr>
        <p:spPr>
          <a:xfrm>
            <a:off x="4053483" y="5989254"/>
            <a:ext cx="157146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032DB6-0766-489E-B736-CE281C442D31}"/>
              </a:ext>
            </a:extLst>
          </p:cNvPr>
          <p:cNvCxnSpPr>
            <a:cxnSpLocks/>
          </p:cNvCxnSpPr>
          <p:nvPr/>
        </p:nvCxnSpPr>
        <p:spPr>
          <a:xfrm>
            <a:off x="4004719" y="5807675"/>
            <a:ext cx="142901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圆角矩形 90">
            <a:extLst>
              <a:ext uri="{FF2B5EF4-FFF2-40B4-BE49-F238E27FC236}">
                <a16:creationId xmlns:a16="http://schemas.microsoft.com/office/drawing/2014/main" id="{A9EB0391-5A89-46CB-9819-3572C83244AE}"/>
              </a:ext>
            </a:extLst>
          </p:cNvPr>
          <p:cNvSpPr/>
          <p:nvPr/>
        </p:nvSpPr>
        <p:spPr>
          <a:xfrm>
            <a:off x="2432803" y="5648200"/>
            <a:ext cx="1620679" cy="513910"/>
          </a:xfrm>
          <a:prstGeom prst="roundRect">
            <a:avLst>
              <a:gd name="adj" fmla="val 318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r>
              <a:rPr lang="en-US" altLang="zh-CN" sz="1400" dirty="0"/>
              <a:t>                    RX </a:t>
            </a:r>
          </a:p>
          <a:p>
            <a:r>
              <a:rPr lang="en-US" altLang="zh-CN" sz="1400" dirty="0"/>
              <a:t>                    TX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F2A350-5602-4268-A031-67F7DD649F4C}"/>
              </a:ext>
            </a:extLst>
          </p:cNvPr>
          <p:cNvSpPr txBox="1"/>
          <p:nvPr/>
        </p:nvSpPr>
        <p:spPr>
          <a:xfrm>
            <a:off x="2625213" y="56913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UART3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9927AA6-6EE5-4E16-8595-9B6FD50A9E8D}"/>
              </a:ext>
            </a:extLst>
          </p:cNvPr>
          <p:cNvCxnSpPr>
            <a:cxnSpLocks/>
          </p:cNvCxnSpPr>
          <p:nvPr/>
        </p:nvCxnSpPr>
        <p:spPr>
          <a:xfrm flipV="1">
            <a:off x="5421747" y="5060622"/>
            <a:ext cx="0" cy="77256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D090996-6643-4A58-83E1-76EE6C01BE5B}"/>
              </a:ext>
            </a:extLst>
          </p:cNvPr>
          <p:cNvCxnSpPr>
            <a:cxnSpLocks/>
          </p:cNvCxnSpPr>
          <p:nvPr/>
        </p:nvCxnSpPr>
        <p:spPr>
          <a:xfrm flipV="1">
            <a:off x="5624947" y="5066894"/>
            <a:ext cx="0" cy="91685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圆角矩形 73">
            <a:extLst>
              <a:ext uri="{FF2B5EF4-FFF2-40B4-BE49-F238E27FC236}">
                <a16:creationId xmlns:a16="http://schemas.microsoft.com/office/drawing/2014/main" id="{6FCE547E-A366-4A18-8A3C-F9FDF2B5C0D1}"/>
              </a:ext>
            </a:extLst>
          </p:cNvPr>
          <p:cNvSpPr/>
          <p:nvPr/>
        </p:nvSpPr>
        <p:spPr>
          <a:xfrm>
            <a:off x="2432804" y="4730935"/>
            <a:ext cx="1611444" cy="160827"/>
          </a:xfrm>
          <a:prstGeom prst="roundRect">
            <a:avLst>
              <a:gd name="adj" fmla="val 50000"/>
            </a:avLst>
          </a:prstGeom>
          <a:solidFill>
            <a:srgbClr val="E87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SPK-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 75">
            <a:extLst>
              <a:ext uri="{FF2B5EF4-FFF2-40B4-BE49-F238E27FC236}">
                <a16:creationId xmlns:a16="http://schemas.microsoft.com/office/drawing/2014/main" id="{C7AE9E6B-64BE-4B41-AE65-4EA455275710}"/>
              </a:ext>
            </a:extLst>
          </p:cNvPr>
          <p:cNvSpPr/>
          <p:nvPr/>
        </p:nvSpPr>
        <p:spPr>
          <a:xfrm>
            <a:off x="2432804" y="4941004"/>
            <a:ext cx="1611443" cy="181241"/>
          </a:xfrm>
          <a:prstGeom prst="roundRect">
            <a:avLst>
              <a:gd name="adj" fmla="val 50000"/>
            </a:avLst>
          </a:prstGeom>
          <a:solidFill>
            <a:srgbClr val="E87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SPK+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C6AD060-1F92-437E-9B3B-31FB00F6C7CB}"/>
              </a:ext>
            </a:extLst>
          </p:cNvPr>
          <p:cNvCxnSpPr>
            <a:cxnSpLocks/>
          </p:cNvCxnSpPr>
          <p:nvPr/>
        </p:nvCxnSpPr>
        <p:spPr>
          <a:xfrm flipV="1">
            <a:off x="4045767" y="5020416"/>
            <a:ext cx="357190" cy="2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92D54EA-02EF-4238-9DAE-F428699CE22B}"/>
              </a:ext>
            </a:extLst>
          </p:cNvPr>
          <p:cNvCxnSpPr/>
          <p:nvPr/>
        </p:nvCxnSpPr>
        <p:spPr>
          <a:xfrm flipV="1">
            <a:off x="4045767" y="4820265"/>
            <a:ext cx="357190" cy="2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772BFE5-688A-4E20-9969-A3F6F3CF1814}"/>
              </a:ext>
            </a:extLst>
          </p:cNvPr>
          <p:cNvCxnSpPr>
            <a:cxnSpLocks/>
          </p:cNvCxnSpPr>
          <p:nvPr/>
        </p:nvCxnSpPr>
        <p:spPr>
          <a:xfrm>
            <a:off x="4095018" y="4597019"/>
            <a:ext cx="30359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1A3A2E-D616-405B-B96D-9A10396AF334}"/>
              </a:ext>
            </a:extLst>
          </p:cNvPr>
          <p:cNvCxnSpPr>
            <a:cxnSpLocks/>
          </p:cNvCxnSpPr>
          <p:nvPr/>
        </p:nvCxnSpPr>
        <p:spPr>
          <a:xfrm>
            <a:off x="4093084" y="4407167"/>
            <a:ext cx="307466" cy="416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圆角矩形 50">
            <a:extLst>
              <a:ext uri="{FF2B5EF4-FFF2-40B4-BE49-F238E27FC236}">
                <a16:creationId xmlns:a16="http://schemas.microsoft.com/office/drawing/2014/main" id="{F42B08F9-AF17-4A57-A2AE-5AF447BE7D20}"/>
              </a:ext>
            </a:extLst>
          </p:cNvPr>
          <p:cNvSpPr/>
          <p:nvPr/>
        </p:nvSpPr>
        <p:spPr>
          <a:xfrm>
            <a:off x="2450010" y="4329948"/>
            <a:ext cx="1640390" cy="148226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MIC+</a:t>
            </a:r>
            <a:endParaRPr lang="zh-CN" altLang="en-US" sz="1400" dirty="0"/>
          </a:p>
        </p:txBody>
      </p:sp>
      <p:sp>
        <p:nvSpPr>
          <p:cNvPr id="52" name="圆角矩形 52">
            <a:extLst>
              <a:ext uri="{FF2B5EF4-FFF2-40B4-BE49-F238E27FC236}">
                <a16:creationId xmlns:a16="http://schemas.microsoft.com/office/drawing/2014/main" id="{A4EDEB9C-220D-4C4F-9DC7-26FC324AD680}"/>
              </a:ext>
            </a:extLst>
          </p:cNvPr>
          <p:cNvSpPr/>
          <p:nvPr/>
        </p:nvSpPr>
        <p:spPr>
          <a:xfrm>
            <a:off x="2432804" y="4515715"/>
            <a:ext cx="1666286" cy="18825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MIC-</a:t>
            </a:r>
            <a:endParaRPr lang="zh-CN" altLang="en-US" sz="14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F77D7B8-1760-4EA7-A522-06D2128D98BF}"/>
              </a:ext>
            </a:extLst>
          </p:cNvPr>
          <p:cNvCxnSpPr>
            <a:cxnSpLocks/>
          </p:cNvCxnSpPr>
          <p:nvPr/>
        </p:nvCxnSpPr>
        <p:spPr>
          <a:xfrm flipV="1">
            <a:off x="3925455" y="2755623"/>
            <a:ext cx="455709" cy="567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圆角矩形 55">
            <a:extLst>
              <a:ext uri="{FF2B5EF4-FFF2-40B4-BE49-F238E27FC236}">
                <a16:creationId xmlns:a16="http://schemas.microsoft.com/office/drawing/2014/main" id="{7A3F9989-4351-4DE9-8F3F-7CA16740CAFD}"/>
              </a:ext>
            </a:extLst>
          </p:cNvPr>
          <p:cNvSpPr/>
          <p:nvPr/>
        </p:nvSpPr>
        <p:spPr>
          <a:xfrm>
            <a:off x="2432804" y="2689451"/>
            <a:ext cx="1604312" cy="189444"/>
          </a:xfrm>
          <a:prstGeom prst="roundRect">
            <a:avLst>
              <a:gd name="adj" fmla="val 50000"/>
            </a:avLst>
          </a:prstGeom>
          <a:solidFill>
            <a:srgbClr val="DF5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GPIO19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FAA1394-8D89-46DF-B418-B5358AC7E5BB}"/>
              </a:ext>
            </a:extLst>
          </p:cNvPr>
          <p:cNvCxnSpPr>
            <a:cxnSpLocks/>
          </p:cNvCxnSpPr>
          <p:nvPr/>
        </p:nvCxnSpPr>
        <p:spPr>
          <a:xfrm>
            <a:off x="3925455" y="2953121"/>
            <a:ext cx="46661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圆角矩形 55">
            <a:extLst>
              <a:ext uri="{FF2B5EF4-FFF2-40B4-BE49-F238E27FC236}">
                <a16:creationId xmlns:a16="http://schemas.microsoft.com/office/drawing/2014/main" id="{1D4ACDB0-824C-41E1-9857-EAED87FF0067}"/>
              </a:ext>
            </a:extLst>
          </p:cNvPr>
          <p:cNvSpPr/>
          <p:nvPr/>
        </p:nvSpPr>
        <p:spPr>
          <a:xfrm>
            <a:off x="2450010" y="2905865"/>
            <a:ext cx="1587106" cy="189444"/>
          </a:xfrm>
          <a:prstGeom prst="roundRect">
            <a:avLst>
              <a:gd name="adj" fmla="val 50000"/>
            </a:avLst>
          </a:prstGeom>
          <a:solidFill>
            <a:srgbClr val="DF5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GPIO18</a:t>
            </a:r>
            <a:endParaRPr lang="zh-CN" altLang="en-US" sz="1400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D8FD528-09DE-4FE7-A8E7-B9C811699140}"/>
              </a:ext>
            </a:extLst>
          </p:cNvPr>
          <p:cNvCxnSpPr>
            <a:cxnSpLocks/>
          </p:cNvCxnSpPr>
          <p:nvPr/>
        </p:nvCxnSpPr>
        <p:spPr>
          <a:xfrm>
            <a:off x="4004719" y="3981208"/>
            <a:ext cx="387355" cy="1009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圆角矩形 55">
            <a:extLst>
              <a:ext uri="{FF2B5EF4-FFF2-40B4-BE49-F238E27FC236}">
                <a16:creationId xmlns:a16="http://schemas.microsoft.com/office/drawing/2014/main" id="{7E88113A-842F-4C69-AD09-35CFDB3C6489}"/>
              </a:ext>
            </a:extLst>
          </p:cNvPr>
          <p:cNvSpPr/>
          <p:nvPr/>
        </p:nvSpPr>
        <p:spPr>
          <a:xfrm>
            <a:off x="2428697" y="3866540"/>
            <a:ext cx="1612962" cy="19494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GPIO13</a:t>
            </a:r>
            <a:endParaRPr lang="zh-CN" altLang="en-US" sz="14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4F56610-9916-46BD-A23A-E9769A4DA43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7092710" y="4811875"/>
            <a:ext cx="320676" cy="839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DF47804-313E-47CD-9E58-6E22563A809C}"/>
              </a:ext>
            </a:extLst>
          </p:cNvPr>
          <p:cNvCxnSpPr>
            <a:cxnSpLocks/>
          </p:cNvCxnSpPr>
          <p:nvPr/>
        </p:nvCxnSpPr>
        <p:spPr>
          <a:xfrm>
            <a:off x="7090030" y="4610764"/>
            <a:ext cx="360853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圆角矩形 77">
            <a:extLst>
              <a:ext uri="{FF2B5EF4-FFF2-40B4-BE49-F238E27FC236}">
                <a16:creationId xmlns:a16="http://schemas.microsoft.com/office/drawing/2014/main" id="{86FDD3B7-CDE0-4E41-ADE6-E640A3F93062}"/>
              </a:ext>
            </a:extLst>
          </p:cNvPr>
          <p:cNvSpPr/>
          <p:nvPr/>
        </p:nvSpPr>
        <p:spPr>
          <a:xfrm>
            <a:off x="7413386" y="4740171"/>
            <a:ext cx="1626534" cy="14340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ADC2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1" name="圆角矩形 77">
            <a:extLst>
              <a:ext uri="{FF2B5EF4-FFF2-40B4-BE49-F238E27FC236}">
                <a16:creationId xmlns:a16="http://schemas.microsoft.com/office/drawing/2014/main" id="{3254779B-2727-47A6-8026-E53E5EAADA78}"/>
              </a:ext>
            </a:extLst>
          </p:cNvPr>
          <p:cNvSpPr/>
          <p:nvPr/>
        </p:nvSpPr>
        <p:spPr>
          <a:xfrm>
            <a:off x="7406173" y="4539183"/>
            <a:ext cx="1643074" cy="16285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ADC3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ABA431A-3B56-41A8-9CBC-110FE2209F3D}"/>
              </a:ext>
            </a:extLst>
          </p:cNvPr>
          <p:cNvCxnSpPr>
            <a:cxnSpLocks/>
          </p:cNvCxnSpPr>
          <p:nvPr/>
        </p:nvCxnSpPr>
        <p:spPr>
          <a:xfrm>
            <a:off x="7081420" y="3788078"/>
            <a:ext cx="461297" cy="1784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885E03D-AB48-4217-AED9-A4E954EF79B5}"/>
              </a:ext>
            </a:extLst>
          </p:cNvPr>
          <p:cNvCxnSpPr>
            <a:cxnSpLocks/>
          </p:cNvCxnSpPr>
          <p:nvPr/>
        </p:nvCxnSpPr>
        <p:spPr>
          <a:xfrm>
            <a:off x="7102037" y="3577974"/>
            <a:ext cx="448280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674010F-FFA9-47A9-8EC6-E3592ECFD8C1}"/>
              </a:ext>
            </a:extLst>
          </p:cNvPr>
          <p:cNvCxnSpPr>
            <a:cxnSpLocks/>
          </p:cNvCxnSpPr>
          <p:nvPr/>
        </p:nvCxnSpPr>
        <p:spPr>
          <a:xfrm>
            <a:off x="7102037" y="3991949"/>
            <a:ext cx="440680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5EFF8EE-3532-4765-BC36-336B16F34CB5}"/>
              </a:ext>
            </a:extLst>
          </p:cNvPr>
          <p:cNvCxnSpPr>
            <a:cxnSpLocks/>
          </p:cNvCxnSpPr>
          <p:nvPr/>
        </p:nvCxnSpPr>
        <p:spPr>
          <a:xfrm>
            <a:off x="7102037" y="4189143"/>
            <a:ext cx="48755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F818DA3-FA6B-4993-AEBF-4BF116D6A9F6}"/>
              </a:ext>
            </a:extLst>
          </p:cNvPr>
          <p:cNvCxnSpPr>
            <a:cxnSpLocks/>
          </p:cNvCxnSpPr>
          <p:nvPr/>
        </p:nvCxnSpPr>
        <p:spPr>
          <a:xfrm>
            <a:off x="7110234" y="4407168"/>
            <a:ext cx="479356" cy="7122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EF81A01-21F1-4D0C-BDE7-6FD0DF1DFD28}"/>
              </a:ext>
            </a:extLst>
          </p:cNvPr>
          <p:cNvCxnSpPr>
            <a:cxnSpLocks/>
          </p:cNvCxnSpPr>
          <p:nvPr/>
        </p:nvCxnSpPr>
        <p:spPr>
          <a:xfrm>
            <a:off x="7100998" y="3370156"/>
            <a:ext cx="488592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DF3175-8C45-474C-B202-5B98C4EFFEBB}"/>
              </a:ext>
            </a:extLst>
          </p:cNvPr>
          <p:cNvCxnSpPr>
            <a:cxnSpLocks/>
          </p:cNvCxnSpPr>
          <p:nvPr/>
        </p:nvCxnSpPr>
        <p:spPr>
          <a:xfrm>
            <a:off x="7092710" y="3171575"/>
            <a:ext cx="496880" cy="453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圆角矩形 90">
            <a:extLst>
              <a:ext uri="{FF2B5EF4-FFF2-40B4-BE49-F238E27FC236}">
                <a16:creationId xmlns:a16="http://schemas.microsoft.com/office/drawing/2014/main" id="{74E3BB66-FE53-457B-957C-B80B93B8BDDB}"/>
              </a:ext>
            </a:extLst>
          </p:cNvPr>
          <p:cNvSpPr/>
          <p:nvPr/>
        </p:nvSpPr>
        <p:spPr>
          <a:xfrm>
            <a:off x="7406173" y="3056244"/>
            <a:ext cx="1664557" cy="1448604"/>
          </a:xfrm>
          <a:prstGeom prst="roundRect">
            <a:avLst>
              <a:gd name="adj" fmla="val 1937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dirty="0"/>
              <a:t>     SPI </a:t>
            </a:r>
          </a:p>
          <a:p>
            <a:pPr algn="ctr"/>
            <a:r>
              <a:rPr lang="en-US" altLang="zh-CN" dirty="0"/>
              <a:t>      Display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FEC3A25-1859-4BF9-81D6-6C2978A4ABCC}"/>
              </a:ext>
            </a:extLst>
          </p:cNvPr>
          <p:cNvSpPr txBox="1"/>
          <p:nvPr/>
        </p:nvSpPr>
        <p:spPr>
          <a:xfrm>
            <a:off x="7511655" y="3016030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GND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793634D-49D3-43A6-819D-EE39184FE849}"/>
              </a:ext>
            </a:extLst>
          </p:cNvPr>
          <p:cNvSpPr txBox="1"/>
          <p:nvPr/>
        </p:nvSpPr>
        <p:spPr>
          <a:xfrm>
            <a:off x="7509668" y="321461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VLCD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1A3FF27-F74D-4FBF-8882-8297640D0AD0}"/>
              </a:ext>
            </a:extLst>
          </p:cNvPr>
          <p:cNvSpPr txBox="1"/>
          <p:nvPr/>
        </p:nvSpPr>
        <p:spPr>
          <a:xfrm>
            <a:off x="7488795" y="342243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A702227-6532-4112-B14B-6C9362FEBB80}"/>
              </a:ext>
            </a:extLst>
          </p:cNvPr>
          <p:cNvSpPr txBox="1"/>
          <p:nvPr/>
        </p:nvSpPr>
        <p:spPr>
          <a:xfrm>
            <a:off x="7500615" y="3621012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DA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7834CB8-954B-41B1-8D82-C1B9FB22B706}"/>
              </a:ext>
            </a:extLst>
          </p:cNvPr>
          <p:cNvSpPr txBox="1"/>
          <p:nvPr/>
        </p:nvSpPr>
        <p:spPr>
          <a:xfrm>
            <a:off x="7515493" y="384522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RST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6369F1B-429F-46B5-B29F-08456AF79AF5}"/>
              </a:ext>
            </a:extLst>
          </p:cNvPr>
          <p:cNvSpPr txBox="1"/>
          <p:nvPr/>
        </p:nvSpPr>
        <p:spPr>
          <a:xfrm>
            <a:off x="7508136" y="4052916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DC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7C3C9BE-62E7-4970-BFE1-8193D4F75B7D}"/>
              </a:ext>
            </a:extLst>
          </p:cNvPr>
          <p:cNvSpPr txBox="1"/>
          <p:nvPr/>
        </p:nvSpPr>
        <p:spPr>
          <a:xfrm>
            <a:off x="7513505" y="4264437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AE5EEE2B-0E15-4200-8F2C-7D20FE19FA2F}"/>
              </a:ext>
            </a:extLst>
          </p:cNvPr>
          <p:cNvCxnSpPr>
            <a:cxnSpLocks/>
          </p:cNvCxnSpPr>
          <p:nvPr/>
        </p:nvCxnSpPr>
        <p:spPr>
          <a:xfrm>
            <a:off x="7090030" y="2133674"/>
            <a:ext cx="337849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FCAEA85B-D9C1-4E21-9200-747A57C40E37}"/>
              </a:ext>
            </a:extLst>
          </p:cNvPr>
          <p:cNvCxnSpPr>
            <a:cxnSpLocks/>
          </p:cNvCxnSpPr>
          <p:nvPr/>
        </p:nvCxnSpPr>
        <p:spPr>
          <a:xfrm>
            <a:off x="7110234" y="1923474"/>
            <a:ext cx="38045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圆角矩形 100">
            <a:extLst>
              <a:ext uri="{FF2B5EF4-FFF2-40B4-BE49-F238E27FC236}">
                <a16:creationId xmlns:a16="http://schemas.microsoft.com/office/drawing/2014/main" id="{9D39D45A-CF1C-4420-8AA9-E1254AE3F42B}"/>
              </a:ext>
            </a:extLst>
          </p:cNvPr>
          <p:cNvSpPr/>
          <p:nvPr/>
        </p:nvSpPr>
        <p:spPr>
          <a:xfrm>
            <a:off x="7427656" y="1824276"/>
            <a:ext cx="1643074" cy="406130"/>
          </a:xfrm>
          <a:prstGeom prst="roundRect">
            <a:avLst>
              <a:gd name="adj" fmla="val 308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r>
              <a:rPr lang="en-US" altLang="zh-CN" sz="1400" dirty="0"/>
              <a:t>SCL </a:t>
            </a:r>
          </a:p>
          <a:p>
            <a:r>
              <a:rPr lang="en-US" altLang="zh-CN" sz="1400" dirty="0"/>
              <a:t>SDA</a:t>
            </a:r>
            <a:endParaRPr lang="zh-CN" altLang="en-US" sz="1400" dirty="0"/>
          </a:p>
        </p:txBody>
      </p:sp>
      <p:sp>
        <p:nvSpPr>
          <p:cNvPr id="136" name="TextBox 101">
            <a:extLst>
              <a:ext uri="{FF2B5EF4-FFF2-40B4-BE49-F238E27FC236}">
                <a16:creationId xmlns:a16="http://schemas.microsoft.com/office/drawing/2014/main" id="{5D2901F3-1B05-421F-AFAE-FC9FC2EF1BE2}"/>
              </a:ext>
            </a:extLst>
          </p:cNvPr>
          <p:cNvSpPr txBox="1"/>
          <p:nvPr/>
        </p:nvSpPr>
        <p:spPr>
          <a:xfrm>
            <a:off x="8043523" y="1868665"/>
            <a:ext cx="857256" cy="307742"/>
          </a:xfrm>
          <a:prstGeom prst="rect">
            <a:avLst/>
          </a:prstGeom>
          <a:noFill/>
        </p:spPr>
        <p:txBody>
          <a:bodyPr wrap="square" lIns="91407" tIns="45703" rIns="91407" bIns="45703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I</a:t>
            </a:r>
            <a:r>
              <a:rPr lang="en-US" altLang="zh-CN" sz="1400" b="1" baseline="30000" dirty="0">
                <a:solidFill>
                  <a:schemeClr val="bg1"/>
                </a:solidFill>
              </a:rPr>
              <a:t>2</a:t>
            </a:r>
            <a:r>
              <a:rPr lang="en-US" altLang="zh-CN" sz="1400" dirty="0">
                <a:solidFill>
                  <a:schemeClr val="bg1"/>
                </a:solidFill>
              </a:rPr>
              <a:t>C Bus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6E0EDFF-97F7-42DC-91DA-A51A4B7C644E}"/>
              </a:ext>
            </a:extLst>
          </p:cNvPr>
          <p:cNvSpPr txBox="1"/>
          <p:nvPr/>
        </p:nvSpPr>
        <p:spPr>
          <a:xfrm>
            <a:off x="7737980" y="6427779"/>
            <a:ext cx="322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* 普通用户不建议使用</a:t>
            </a:r>
            <a:r>
              <a:rPr lang="en-US" altLang="zh-CN" sz="1400" dirty="0"/>
              <a:t>UART2</a:t>
            </a:r>
            <a:r>
              <a:rPr lang="zh-CN" altLang="en-US" sz="1400" dirty="0"/>
              <a:t>和</a:t>
            </a:r>
            <a:r>
              <a:rPr lang="en-US" altLang="zh-CN" sz="1400" dirty="0"/>
              <a:t>GPIO13</a:t>
            </a:r>
            <a:endParaRPr lang="zh-CN" altLang="en-US" sz="1400" dirty="0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47448B2-062F-4E4F-A2F5-DBD8D42D3F0A}"/>
              </a:ext>
            </a:extLst>
          </p:cNvPr>
          <p:cNvCxnSpPr>
            <a:cxnSpLocks/>
          </p:cNvCxnSpPr>
          <p:nvPr/>
        </p:nvCxnSpPr>
        <p:spPr>
          <a:xfrm>
            <a:off x="7080734" y="2345530"/>
            <a:ext cx="417966" cy="0"/>
          </a:xfrm>
          <a:prstGeom prst="line">
            <a:avLst/>
          </a:prstGeom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6145770-3238-4F49-8829-112B0560B164}"/>
              </a:ext>
            </a:extLst>
          </p:cNvPr>
          <p:cNvCxnSpPr>
            <a:cxnSpLocks/>
          </p:cNvCxnSpPr>
          <p:nvPr/>
        </p:nvCxnSpPr>
        <p:spPr>
          <a:xfrm>
            <a:off x="7090030" y="2535832"/>
            <a:ext cx="348293" cy="0"/>
          </a:xfrm>
          <a:prstGeom prst="line">
            <a:avLst/>
          </a:prstGeom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4128055-B1F1-4383-8FCB-04C30B22FAD9}"/>
              </a:ext>
            </a:extLst>
          </p:cNvPr>
          <p:cNvCxnSpPr>
            <a:cxnSpLocks/>
          </p:cNvCxnSpPr>
          <p:nvPr/>
        </p:nvCxnSpPr>
        <p:spPr>
          <a:xfrm flipV="1">
            <a:off x="7099264" y="2751823"/>
            <a:ext cx="353255" cy="3800"/>
          </a:xfrm>
          <a:prstGeom prst="line">
            <a:avLst/>
          </a:prstGeom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9F271613-ECF0-40F6-A0BA-6394973A5BBF}"/>
              </a:ext>
            </a:extLst>
          </p:cNvPr>
          <p:cNvCxnSpPr>
            <a:cxnSpLocks/>
          </p:cNvCxnSpPr>
          <p:nvPr/>
        </p:nvCxnSpPr>
        <p:spPr>
          <a:xfrm flipV="1">
            <a:off x="7099264" y="2952385"/>
            <a:ext cx="380962" cy="736"/>
          </a:xfrm>
          <a:prstGeom prst="line">
            <a:avLst/>
          </a:prstGeom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圆角矩形 100">
            <a:extLst>
              <a:ext uri="{FF2B5EF4-FFF2-40B4-BE49-F238E27FC236}">
                <a16:creationId xmlns:a16="http://schemas.microsoft.com/office/drawing/2014/main" id="{222D9335-77B6-41B8-9582-4DBFC0086603}"/>
              </a:ext>
            </a:extLst>
          </p:cNvPr>
          <p:cNvSpPr/>
          <p:nvPr/>
        </p:nvSpPr>
        <p:spPr>
          <a:xfrm>
            <a:off x="7413848" y="2255200"/>
            <a:ext cx="1643074" cy="795482"/>
          </a:xfrm>
          <a:prstGeom prst="roundRect">
            <a:avLst>
              <a:gd name="adj" fmla="val 3080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endParaRPr lang="zh-CN" altLang="en-US" sz="14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4AF2B8B-1652-4C37-9ABC-8B50DE4B0A65}"/>
              </a:ext>
            </a:extLst>
          </p:cNvPr>
          <p:cNvSpPr txBox="1"/>
          <p:nvPr/>
        </p:nvSpPr>
        <p:spPr>
          <a:xfrm>
            <a:off x="7481452" y="224467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528E2192-1A62-410F-850C-154BDFC4980D}"/>
              </a:ext>
            </a:extLst>
          </p:cNvPr>
          <p:cNvSpPr txBox="1"/>
          <p:nvPr/>
        </p:nvSpPr>
        <p:spPr>
          <a:xfrm>
            <a:off x="7481452" y="241578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CLK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C030109-E40A-4BDF-B170-2E80F138FD16}"/>
              </a:ext>
            </a:extLst>
          </p:cNvPr>
          <p:cNvSpPr txBox="1"/>
          <p:nvPr/>
        </p:nvSpPr>
        <p:spPr>
          <a:xfrm>
            <a:off x="7486017" y="2586785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MOSI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MISO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4" name="圆角矩形 63">
            <a:extLst>
              <a:ext uri="{FF2B5EF4-FFF2-40B4-BE49-F238E27FC236}">
                <a16:creationId xmlns:a16="http://schemas.microsoft.com/office/drawing/2014/main" id="{63A5A862-4995-4B63-99EE-46A35758194F}"/>
              </a:ext>
            </a:extLst>
          </p:cNvPr>
          <p:cNvSpPr/>
          <p:nvPr/>
        </p:nvSpPr>
        <p:spPr>
          <a:xfrm>
            <a:off x="2450010" y="1588335"/>
            <a:ext cx="1643074" cy="18435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GND</a:t>
            </a:r>
            <a:endParaRPr lang="zh-CN" altLang="en-US" sz="1400" dirty="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F5AB9A99-A152-4936-9225-5A6EBF35F901}"/>
              </a:ext>
            </a:extLst>
          </p:cNvPr>
          <p:cNvCxnSpPr>
            <a:cxnSpLocks/>
          </p:cNvCxnSpPr>
          <p:nvPr/>
        </p:nvCxnSpPr>
        <p:spPr>
          <a:xfrm flipV="1">
            <a:off x="4004719" y="1707877"/>
            <a:ext cx="368883" cy="475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圆角矩形 63">
            <a:extLst>
              <a:ext uri="{FF2B5EF4-FFF2-40B4-BE49-F238E27FC236}">
                <a16:creationId xmlns:a16="http://schemas.microsoft.com/office/drawing/2014/main" id="{08C0E7BC-0902-444C-854F-D34310D5C387}"/>
              </a:ext>
            </a:extLst>
          </p:cNvPr>
          <p:cNvSpPr/>
          <p:nvPr/>
        </p:nvSpPr>
        <p:spPr>
          <a:xfrm>
            <a:off x="7413386" y="1608333"/>
            <a:ext cx="1643074" cy="1929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GND</a:t>
            </a:r>
            <a:endParaRPr lang="zh-CN" altLang="en-US" sz="1400" dirty="0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C6C3C574-CF32-4849-809D-96CFA8A0FCAC}"/>
              </a:ext>
            </a:extLst>
          </p:cNvPr>
          <p:cNvCxnSpPr/>
          <p:nvPr/>
        </p:nvCxnSpPr>
        <p:spPr>
          <a:xfrm flipV="1">
            <a:off x="7116117" y="1716280"/>
            <a:ext cx="357190" cy="2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圆角矩形 63">
            <a:extLst>
              <a:ext uri="{FF2B5EF4-FFF2-40B4-BE49-F238E27FC236}">
                <a16:creationId xmlns:a16="http://schemas.microsoft.com/office/drawing/2014/main" id="{85DF4F48-2B44-43AE-AC96-4921B06EEFB0}"/>
              </a:ext>
            </a:extLst>
          </p:cNvPr>
          <p:cNvSpPr/>
          <p:nvPr/>
        </p:nvSpPr>
        <p:spPr>
          <a:xfrm>
            <a:off x="7406173" y="4939715"/>
            <a:ext cx="1643074" cy="21128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GND</a:t>
            </a:r>
            <a:endParaRPr lang="zh-CN" altLang="en-US" sz="1400" dirty="0"/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23918EEA-5CE4-45D1-9C75-EEC4EAC54465}"/>
              </a:ext>
            </a:extLst>
          </p:cNvPr>
          <p:cNvCxnSpPr/>
          <p:nvPr/>
        </p:nvCxnSpPr>
        <p:spPr>
          <a:xfrm flipV="1">
            <a:off x="7080734" y="5045482"/>
            <a:ext cx="357190" cy="2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圆角矩形 55">
            <a:extLst>
              <a:ext uri="{FF2B5EF4-FFF2-40B4-BE49-F238E27FC236}">
                <a16:creationId xmlns:a16="http://schemas.microsoft.com/office/drawing/2014/main" id="{1BF34BAA-ED79-4E14-A516-2A52EAF93841}"/>
              </a:ext>
            </a:extLst>
          </p:cNvPr>
          <p:cNvSpPr/>
          <p:nvPr/>
        </p:nvSpPr>
        <p:spPr>
          <a:xfrm>
            <a:off x="2450010" y="4084962"/>
            <a:ext cx="1612962" cy="22975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1.8V OUT</a:t>
            </a:r>
            <a:endParaRPr lang="zh-CN" altLang="en-US" sz="1400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5935898-855E-4819-A5A2-D0356EA24301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4062972" y="4199841"/>
            <a:ext cx="357190" cy="777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圆角矩形 55">
            <a:extLst>
              <a:ext uri="{FF2B5EF4-FFF2-40B4-BE49-F238E27FC236}">
                <a16:creationId xmlns:a16="http://schemas.microsoft.com/office/drawing/2014/main" id="{E284E4CF-B423-4919-928C-F4B1642749B7}"/>
              </a:ext>
            </a:extLst>
          </p:cNvPr>
          <p:cNvSpPr/>
          <p:nvPr/>
        </p:nvSpPr>
        <p:spPr>
          <a:xfrm>
            <a:off x="2450010" y="1809200"/>
            <a:ext cx="1612962" cy="19899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3.7V IN</a:t>
            </a:r>
            <a:endParaRPr lang="zh-CN" altLang="en-US" sz="1400" dirty="0"/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7127AA6C-D768-4B62-8E0D-720DB354D118}"/>
              </a:ext>
            </a:extLst>
          </p:cNvPr>
          <p:cNvCxnSpPr>
            <a:cxnSpLocks/>
          </p:cNvCxnSpPr>
          <p:nvPr/>
        </p:nvCxnSpPr>
        <p:spPr>
          <a:xfrm>
            <a:off x="4041658" y="1899425"/>
            <a:ext cx="331944" cy="1165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1D6EE0C-40A0-49B4-B5F4-EEAD850EDD55}"/>
              </a:ext>
            </a:extLst>
          </p:cNvPr>
          <p:cNvCxnSpPr>
            <a:cxnSpLocks/>
          </p:cNvCxnSpPr>
          <p:nvPr/>
        </p:nvCxnSpPr>
        <p:spPr>
          <a:xfrm>
            <a:off x="3463426" y="2111225"/>
            <a:ext cx="928648" cy="55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圆角矩形 55">
            <a:extLst>
              <a:ext uri="{FF2B5EF4-FFF2-40B4-BE49-F238E27FC236}">
                <a16:creationId xmlns:a16="http://schemas.microsoft.com/office/drawing/2014/main" id="{04B6165C-36CB-4C8E-BD74-539C12F0C142}"/>
              </a:ext>
            </a:extLst>
          </p:cNvPr>
          <p:cNvSpPr/>
          <p:nvPr/>
        </p:nvSpPr>
        <p:spPr>
          <a:xfrm>
            <a:off x="2432805" y="5162066"/>
            <a:ext cx="1644070" cy="19535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5V IN</a:t>
            </a:r>
            <a:endParaRPr lang="zh-CN" altLang="en-US" sz="1400" dirty="0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8CCDAED-0A29-4D04-A1E9-90DC13E32FF3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4076875" y="5259746"/>
            <a:ext cx="1164414" cy="183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BB27EF8-9539-4BEF-914E-C22B312C3A59}"/>
              </a:ext>
            </a:extLst>
          </p:cNvPr>
          <p:cNvCxnSpPr>
            <a:cxnSpLocks/>
          </p:cNvCxnSpPr>
          <p:nvPr/>
        </p:nvCxnSpPr>
        <p:spPr>
          <a:xfrm>
            <a:off x="5218548" y="5085364"/>
            <a:ext cx="0" cy="17438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圆角矩形 63">
            <a:extLst>
              <a:ext uri="{FF2B5EF4-FFF2-40B4-BE49-F238E27FC236}">
                <a16:creationId xmlns:a16="http://schemas.microsoft.com/office/drawing/2014/main" id="{D107E897-0EEC-46E9-9FF0-1AE8875BD998}"/>
              </a:ext>
            </a:extLst>
          </p:cNvPr>
          <p:cNvSpPr/>
          <p:nvPr/>
        </p:nvSpPr>
        <p:spPr>
          <a:xfrm>
            <a:off x="7422901" y="5467926"/>
            <a:ext cx="1643074" cy="21336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GND</a:t>
            </a:r>
            <a:endParaRPr lang="zh-CN" altLang="en-US" sz="1400" dirty="0"/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7FCB2C65-AC8C-4EB5-B8AB-1D3DB534B058}"/>
              </a:ext>
            </a:extLst>
          </p:cNvPr>
          <p:cNvCxnSpPr>
            <a:cxnSpLocks/>
          </p:cNvCxnSpPr>
          <p:nvPr/>
        </p:nvCxnSpPr>
        <p:spPr>
          <a:xfrm>
            <a:off x="6228960" y="5556334"/>
            <a:ext cx="1225692" cy="19435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24FAE1E8-D49A-43E3-B01A-2FC54227C3BD}"/>
              </a:ext>
            </a:extLst>
          </p:cNvPr>
          <p:cNvCxnSpPr>
            <a:cxnSpLocks/>
          </p:cNvCxnSpPr>
          <p:nvPr/>
        </p:nvCxnSpPr>
        <p:spPr>
          <a:xfrm>
            <a:off x="6241847" y="5060622"/>
            <a:ext cx="0" cy="49634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0169FBB-6832-441B-82FF-061119866557}"/>
              </a:ext>
            </a:extLst>
          </p:cNvPr>
          <p:cNvCxnSpPr>
            <a:cxnSpLocks/>
          </p:cNvCxnSpPr>
          <p:nvPr/>
        </p:nvCxnSpPr>
        <p:spPr>
          <a:xfrm>
            <a:off x="6044027" y="5782959"/>
            <a:ext cx="1379060" cy="194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D825A53C-DF2C-4582-AA7A-8C174C16F1BF}"/>
              </a:ext>
            </a:extLst>
          </p:cNvPr>
          <p:cNvCxnSpPr>
            <a:cxnSpLocks/>
          </p:cNvCxnSpPr>
          <p:nvPr/>
        </p:nvCxnSpPr>
        <p:spPr>
          <a:xfrm>
            <a:off x="6044027" y="5088524"/>
            <a:ext cx="0" cy="6944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04D2DAFF-9A78-4224-9E19-088858493129}"/>
              </a:ext>
            </a:extLst>
          </p:cNvPr>
          <p:cNvCxnSpPr>
            <a:cxnSpLocks/>
          </p:cNvCxnSpPr>
          <p:nvPr/>
        </p:nvCxnSpPr>
        <p:spPr>
          <a:xfrm>
            <a:off x="5816161" y="6002216"/>
            <a:ext cx="1711231" cy="28159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547D208C-FA5C-40E4-B216-8DACF8C60812}"/>
              </a:ext>
            </a:extLst>
          </p:cNvPr>
          <p:cNvCxnSpPr>
            <a:cxnSpLocks/>
          </p:cNvCxnSpPr>
          <p:nvPr/>
        </p:nvCxnSpPr>
        <p:spPr>
          <a:xfrm>
            <a:off x="5816161" y="5085364"/>
            <a:ext cx="0" cy="926786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圆角矩形 63">
            <a:extLst>
              <a:ext uri="{FF2B5EF4-FFF2-40B4-BE49-F238E27FC236}">
                <a16:creationId xmlns:a16="http://schemas.microsoft.com/office/drawing/2014/main" id="{026EEB6E-6C16-404A-9CB2-7331A5676150}"/>
              </a:ext>
            </a:extLst>
          </p:cNvPr>
          <p:cNvSpPr/>
          <p:nvPr/>
        </p:nvSpPr>
        <p:spPr>
          <a:xfrm>
            <a:off x="7413848" y="5711147"/>
            <a:ext cx="1649824" cy="18634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D-</a:t>
            </a:r>
            <a:endParaRPr lang="zh-CN" altLang="en-US" sz="1400" dirty="0"/>
          </a:p>
        </p:txBody>
      </p:sp>
      <p:sp>
        <p:nvSpPr>
          <p:cNvPr id="199" name="圆角矩形 63">
            <a:extLst>
              <a:ext uri="{FF2B5EF4-FFF2-40B4-BE49-F238E27FC236}">
                <a16:creationId xmlns:a16="http://schemas.microsoft.com/office/drawing/2014/main" id="{3200AEFA-763F-4C7B-BF70-0FAFB56837F5}"/>
              </a:ext>
            </a:extLst>
          </p:cNvPr>
          <p:cNvSpPr/>
          <p:nvPr/>
        </p:nvSpPr>
        <p:spPr>
          <a:xfrm>
            <a:off x="7406174" y="5926020"/>
            <a:ext cx="1657498" cy="18634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D+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8B21F972-02E3-4979-8ACB-CF37B1F37C5E}"/>
              </a:ext>
            </a:extLst>
          </p:cNvPr>
          <p:cNvSpPr txBox="1"/>
          <p:nvPr/>
        </p:nvSpPr>
        <p:spPr>
          <a:xfrm>
            <a:off x="7863430" y="2469846"/>
            <a:ext cx="1090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179" name="圆角矩形 55">
            <a:extLst>
              <a:ext uri="{FF2B5EF4-FFF2-40B4-BE49-F238E27FC236}">
                <a16:creationId xmlns:a16="http://schemas.microsoft.com/office/drawing/2014/main" id="{348BD589-2F1C-4330-B297-B3B971323EDD}"/>
              </a:ext>
            </a:extLst>
          </p:cNvPr>
          <p:cNvSpPr/>
          <p:nvPr/>
        </p:nvSpPr>
        <p:spPr>
          <a:xfrm>
            <a:off x="2450009" y="2013527"/>
            <a:ext cx="1603473" cy="18143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5V IN</a:t>
            </a:r>
            <a:endParaRPr lang="zh-CN" altLang="en-US" sz="1400" dirty="0"/>
          </a:p>
        </p:txBody>
      </p: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D28690DE-87DD-4C92-8D19-699E62D82D49}"/>
              </a:ext>
            </a:extLst>
          </p:cNvPr>
          <p:cNvCxnSpPr>
            <a:cxnSpLocks/>
          </p:cNvCxnSpPr>
          <p:nvPr/>
        </p:nvCxnSpPr>
        <p:spPr>
          <a:xfrm>
            <a:off x="3941452" y="3356803"/>
            <a:ext cx="48859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D3DBBFAB-24E7-4C27-B65B-A5FFC2325657}"/>
              </a:ext>
            </a:extLst>
          </p:cNvPr>
          <p:cNvCxnSpPr>
            <a:cxnSpLocks/>
          </p:cNvCxnSpPr>
          <p:nvPr/>
        </p:nvCxnSpPr>
        <p:spPr>
          <a:xfrm>
            <a:off x="3933164" y="3158222"/>
            <a:ext cx="496880" cy="4538"/>
          </a:xfrm>
          <a:prstGeom prst="line">
            <a:avLst/>
          </a:prstGeom>
          <a:ln w="28575">
            <a:solidFill>
              <a:srgbClr val="F15B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圆角矩形 55">
            <a:extLst>
              <a:ext uri="{FF2B5EF4-FFF2-40B4-BE49-F238E27FC236}">
                <a16:creationId xmlns:a16="http://schemas.microsoft.com/office/drawing/2014/main" id="{9A928FB1-6E78-4810-9542-7136286BFADF}"/>
              </a:ext>
            </a:extLst>
          </p:cNvPr>
          <p:cNvSpPr/>
          <p:nvPr/>
        </p:nvSpPr>
        <p:spPr>
          <a:xfrm>
            <a:off x="2431285" y="3105059"/>
            <a:ext cx="1612962" cy="171952"/>
          </a:xfrm>
          <a:prstGeom prst="roundRect">
            <a:avLst>
              <a:gd name="adj" fmla="val 50000"/>
            </a:avLst>
          </a:prstGeom>
          <a:solidFill>
            <a:srgbClr val="F15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VMMC</a:t>
            </a:r>
            <a:endParaRPr lang="zh-CN" altLang="en-US" sz="1400" dirty="0"/>
          </a:p>
        </p:txBody>
      </p:sp>
      <p:sp>
        <p:nvSpPr>
          <p:cNvPr id="275" name="圆角矩形 55">
            <a:extLst>
              <a:ext uri="{FF2B5EF4-FFF2-40B4-BE49-F238E27FC236}">
                <a16:creationId xmlns:a16="http://schemas.microsoft.com/office/drawing/2014/main" id="{8FCE1D6E-7766-4D8E-ABD3-883845F41037}"/>
              </a:ext>
            </a:extLst>
          </p:cNvPr>
          <p:cNvSpPr/>
          <p:nvPr/>
        </p:nvSpPr>
        <p:spPr>
          <a:xfrm>
            <a:off x="2436662" y="3285285"/>
            <a:ext cx="1612962" cy="17195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r>
              <a:rPr lang="en-US" altLang="zh-CN" sz="1400" dirty="0"/>
              <a:t>POWER ON</a:t>
            </a:r>
            <a:endParaRPr lang="zh-CN" altLang="en-US" sz="14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0EE371C-4DF0-4FA5-B4F9-1F8B835F1D68}"/>
              </a:ext>
            </a:extLst>
          </p:cNvPr>
          <p:cNvSpPr/>
          <p:nvPr/>
        </p:nvSpPr>
        <p:spPr>
          <a:xfrm>
            <a:off x="6825661" y="743528"/>
            <a:ext cx="156292" cy="4554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F914EF-E72D-4A74-92B2-43EF1E838AA3}"/>
              </a:ext>
            </a:extLst>
          </p:cNvPr>
          <p:cNvSpPr/>
          <p:nvPr/>
        </p:nvSpPr>
        <p:spPr>
          <a:xfrm>
            <a:off x="4616951" y="560112"/>
            <a:ext cx="2253662" cy="6661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182C615-854F-48AD-9DB1-5E5EA4C48196}"/>
              </a:ext>
            </a:extLst>
          </p:cNvPr>
          <p:cNvSpPr/>
          <p:nvPr/>
        </p:nvSpPr>
        <p:spPr>
          <a:xfrm>
            <a:off x="4693151" y="611424"/>
            <a:ext cx="2056310" cy="5488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5DADB-2118-4700-AF86-D2757CD525D5}"/>
              </a:ext>
            </a:extLst>
          </p:cNvPr>
          <p:cNvSpPr txBox="1"/>
          <p:nvPr/>
        </p:nvSpPr>
        <p:spPr>
          <a:xfrm>
            <a:off x="4696030" y="616934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CPU:12%           RAM 75%</a:t>
            </a:r>
          </a:p>
          <a:p>
            <a:r>
              <a:rPr lang="en-US" altLang="zh-CN" sz="8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CSQ:26              NET:UMA</a:t>
            </a:r>
          </a:p>
          <a:p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en-US" altLang="zh-CN" sz="800" dirty="0">
                <a:solidFill>
                  <a:schemeClr val="bg1"/>
                </a:solidFill>
              </a:rPr>
              <a:t>&gt;2812DISPLAY,HELLO LUAT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DB59916-CB0B-41EE-B8BD-8C7AC72FFC94}"/>
              </a:ext>
            </a:extLst>
          </p:cNvPr>
          <p:cNvSpPr txBox="1"/>
          <p:nvPr/>
        </p:nvSpPr>
        <p:spPr>
          <a:xfrm>
            <a:off x="7608427" y="860227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Dynamic connection monitor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7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167</Words>
  <Application>Microsoft Office PowerPoint</Application>
  <PresentationFormat>宽屏</PresentationFormat>
  <Paragraphs>101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Adobe Myungjo Std M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 松</dc:creator>
  <cp:lastModifiedBy>柴 松</cp:lastModifiedBy>
  <cp:revision>18</cp:revision>
  <dcterms:created xsi:type="dcterms:W3CDTF">2020-09-04T15:35:11Z</dcterms:created>
  <dcterms:modified xsi:type="dcterms:W3CDTF">2021-02-18T14:02:11Z</dcterms:modified>
</cp:coreProperties>
</file>