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utamihai/CalMan" TargetMode="External"/><Relationship Id="rId2" Type="http://schemas.openxmlformats.org/officeDocument/2006/relationships/hyperlink" Target="https://calmanv1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iți</a:t>
            </a:r>
            <a:r>
              <a:rPr lang="en-US" dirty="0"/>
              <a:t>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caloriile</a:t>
            </a:r>
            <a:r>
              <a:rPr lang="en-US" dirty="0"/>
              <a:t> pe web!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4" descr="O imagine care conține captură de ecran&#10;&#10;Descrierea a fost generată cu un grad mare de încredere">
            <a:extLst>
              <a:ext uri="{FF2B5EF4-FFF2-40B4-BE49-F238E27FC236}">
                <a16:creationId xmlns:a16="http://schemas.microsoft.com/office/drawing/2014/main" id="{ED827F6A-2720-424A-8B37-77273335C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3" y="416805"/>
            <a:ext cx="3164108" cy="5868318"/>
          </a:xfrm>
          <a:prstGeom prst="rect">
            <a:avLst/>
          </a:prstGeom>
        </p:spPr>
      </p:pic>
      <p:pic>
        <p:nvPicPr>
          <p:cNvPr id="7" name="Imagine 7" descr="O imagine care conține captură de ecran&#10;&#10;Descrierea a fost generată cu un grad mare de încredere">
            <a:extLst>
              <a:ext uri="{FF2B5EF4-FFF2-40B4-BE49-F238E27FC236}">
                <a16:creationId xmlns:a16="http://schemas.microsoft.com/office/drawing/2014/main" id="{02AAEC54-5213-4400-85C9-D80FE81DE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598" y="416805"/>
            <a:ext cx="2411815" cy="58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3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2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BDEE0C8B-F8EE-470F-AA87-5C229202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" y="111697"/>
            <a:ext cx="4505899" cy="4486317"/>
          </a:xfrm>
          <a:prstGeom prst="rect">
            <a:avLst/>
          </a:prstGeom>
        </p:spPr>
      </p:pic>
      <p:pic>
        <p:nvPicPr>
          <p:cNvPr id="4" name="Imagine 4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4F89A128-26A7-4F73-A062-76491DBE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968" y="114572"/>
            <a:ext cx="4395730" cy="4480567"/>
          </a:xfrm>
          <a:prstGeom prst="rect">
            <a:avLst/>
          </a:prstGeom>
        </p:spPr>
      </p:pic>
      <p:pic>
        <p:nvPicPr>
          <p:cNvPr id="6" name="Imagine 6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B934DA44-1D68-4BD0-9397-529E21D39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811" y="112607"/>
            <a:ext cx="5570861" cy="44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0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8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E52CD030-FA77-42CE-A713-7063E42C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1" y="204111"/>
            <a:ext cx="4634428" cy="4696260"/>
          </a:xfrm>
          <a:prstGeom prst="rect">
            <a:avLst/>
          </a:prstGeom>
        </p:spPr>
      </p:pic>
      <p:pic>
        <p:nvPicPr>
          <p:cNvPr id="10" name="Imagine 10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7E32E79C-EEA9-435A-B764-62308B538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56" y="207681"/>
            <a:ext cx="4772139" cy="4707481"/>
          </a:xfrm>
          <a:prstGeom prst="rect">
            <a:avLst/>
          </a:prstGeom>
        </p:spPr>
      </p:pic>
      <p:pic>
        <p:nvPicPr>
          <p:cNvPr id="12" name="Imagine 12">
            <a:extLst>
              <a:ext uri="{FF2B5EF4-FFF2-40B4-BE49-F238E27FC236}">
                <a16:creationId xmlns:a16="http://schemas.microsoft.com/office/drawing/2014/main" id="{16843F59-CDB6-4EE2-AF1F-25EDE3D34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691" y="205648"/>
            <a:ext cx="1868038" cy="46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5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ine 10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5F061FBB-7FCE-49B0-B456-0E19CEA4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352" y="1168177"/>
            <a:ext cx="6259416" cy="5522343"/>
          </a:xfrm>
          <a:prstGeom prst="rect">
            <a:avLst/>
          </a:prstGeom>
        </p:spPr>
      </p:pic>
      <p:sp>
        <p:nvSpPr>
          <p:cNvPr id="12" name="CasetăText 11">
            <a:extLst>
              <a:ext uri="{FF2B5EF4-FFF2-40B4-BE49-F238E27FC236}">
                <a16:creationId xmlns:a16="http://schemas.microsoft.com/office/drawing/2014/main" id="{77E3C17D-DE34-495B-BE46-6ACEDA151E25}"/>
              </a:ext>
            </a:extLst>
          </p:cNvPr>
          <p:cNvSpPr txBox="1"/>
          <p:nvPr/>
        </p:nvSpPr>
        <p:spPr>
          <a:xfrm>
            <a:off x="3879772" y="556351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200" b="1" dirty="0"/>
              <a:t>Tabel pivot</a:t>
            </a:r>
          </a:p>
        </p:txBody>
      </p:sp>
    </p:spTree>
    <p:extLst>
      <p:ext uri="{BB962C8B-B14F-4D97-AF65-F5344CB8AC3E}">
        <p14:creationId xmlns:p14="http://schemas.microsoft.com/office/powerpoint/2010/main" val="293554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2">
            <a:extLst>
              <a:ext uri="{FF2B5EF4-FFF2-40B4-BE49-F238E27FC236}">
                <a16:creationId xmlns:a16="http://schemas.microsoft.com/office/drawing/2014/main" id="{EDCFCAC7-B672-4455-B4EC-C39349BD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68" y="879869"/>
            <a:ext cx="8765754" cy="5731733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E441509A-EA90-42B5-9F03-9371BB05333F}"/>
              </a:ext>
            </a:extLst>
          </p:cNvPr>
          <p:cNvSpPr txBox="1"/>
          <p:nvPr/>
        </p:nvSpPr>
        <p:spPr>
          <a:xfrm>
            <a:off x="3705338" y="391098"/>
            <a:ext cx="340421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b="1" i="1" u="sng" dirty="0"/>
              <a:t>Complexitatea produselor</a:t>
            </a:r>
          </a:p>
        </p:txBody>
      </p:sp>
    </p:spTree>
    <p:extLst>
      <p:ext uri="{BB962C8B-B14F-4D97-AF65-F5344CB8AC3E}">
        <p14:creationId xmlns:p14="http://schemas.microsoft.com/office/powerpoint/2010/main" val="59943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04A749-917C-491F-95E3-95A93222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Link-uri: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DC861FB-B119-4157-80E6-D9BF0A21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Link pentru serviciul </a:t>
            </a:r>
            <a:r>
              <a:rPr lang="ro-RO" dirty="0" err="1"/>
              <a:t>CalMan</a:t>
            </a:r>
            <a:r>
              <a:rPr lang="ro-RO" dirty="0"/>
              <a:t>:</a:t>
            </a:r>
          </a:p>
          <a:p>
            <a:r>
              <a:rPr lang="ro-RO" dirty="0">
                <a:hlinkClick r:id="rId2"/>
              </a:rPr>
              <a:t>https://calmanv1.azurewebsites.net/</a:t>
            </a:r>
            <a:endParaRPr lang="ro-RO" dirty="0"/>
          </a:p>
          <a:p>
            <a:endParaRPr lang="ro-RO" dirty="0"/>
          </a:p>
          <a:p>
            <a:r>
              <a:rPr lang="ro-RO" dirty="0"/>
              <a:t>Link </a:t>
            </a:r>
            <a:r>
              <a:rPr lang="ro-RO" dirty="0" err="1"/>
              <a:t>catre</a:t>
            </a:r>
            <a:r>
              <a:rPr lang="ro-RO" dirty="0"/>
              <a:t> proiectul </a:t>
            </a:r>
            <a:r>
              <a:rPr lang="ro-RO" dirty="0" err="1"/>
              <a:t>CalMan,aflat</a:t>
            </a:r>
            <a:r>
              <a:rPr lang="ro-RO" dirty="0"/>
              <a:t> pe </a:t>
            </a:r>
            <a:r>
              <a:rPr lang="ro-RO" dirty="0" err="1"/>
              <a:t>GitHub</a:t>
            </a:r>
            <a:r>
              <a:rPr lang="ro-RO" dirty="0"/>
              <a:t>:</a:t>
            </a:r>
          </a:p>
          <a:p>
            <a:r>
              <a:rPr lang="ro-RO" dirty="0">
                <a:hlinkClick r:id="rId3"/>
              </a:rPr>
              <a:t>https://github.com/miutamihai/CalMan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289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95D53C-B09A-40BF-AFFB-9AFDF8B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CALMAN?</a:t>
            </a:r>
            <a:endParaRPr lang="ro-RO" dirty="0">
              <a:ea typeface="+mj-lt"/>
              <a:cs typeface="+mj-lt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C77A3C2-6CB6-4316-BC2D-E0C5C0F9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/>
              <a:t>CalMan,este</a:t>
            </a:r>
            <a:r>
              <a:rPr lang="ro-RO" dirty="0"/>
              <a:t> o platformă </a:t>
            </a:r>
            <a:r>
              <a:rPr lang="ro-RO" dirty="0" err="1"/>
              <a:t>gratis,online</a:t>
            </a:r>
            <a:r>
              <a:rPr lang="ro-RO" dirty="0"/>
              <a:t> și </a:t>
            </a:r>
            <a:r>
              <a:rPr lang="ro-RO" dirty="0" err="1"/>
              <a:t>deschisă,care</a:t>
            </a:r>
            <a:r>
              <a:rPr lang="ro-RO" dirty="0"/>
              <a:t> iți permite să iți organizezi </a:t>
            </a:r>
            <a:r>
              <a:rPr lang="ro-RO" dirty="0" err="1"/>
              <a:t>dieta,transformând</a:t>
            </a:r>
            <a:r>
              <a:rPr lang="ro-RO" dirty="0"/>
              <a:t> caloriile tale zilnice direct în produse sănătoase și ușor de achiziționat.</a:t>
            </a:r>
          </a:p>
        </p:txBody>
      </p:sp>
    </p:spTree>
    <p:extLst>
      <p:ext uri="{BB962C8B-B14F-4D97-AF65-F5344CB8AC3E}">
        <p14:creationId xmlns:p14="http://schemas.microsoft.com/office/powerpoint/2010/main" val="126874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6E7131A-B125-413C-94FD-6C95467E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funcționează </a:t>
            </a:r>
            <a:r>
              <a:rPr lang="ro-RO" dirty="0" err="1"/>
              <a:t>CalMan</a:t>
            </a:r>
            <a:r>
              <a:rPr lang="ro-RO" dirty="0"/>
              <a:t>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6CC0D6A-BB67-4518-B9B9-46F420FA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/>
              <a:t>CalMan,permite</a:t>
            </a:r>
            <a:r>
              <a:rPr lang="ro-RO" dirty="0"/>
              <a:t> utilizatorilor să introducă orice valoare cuprinsă între 1.000-20.000 de calorii(caloriile necesare pentru o zi),folosind algoritmul </a:t>
            </a:r>
            <a:r>
              <a:rPr lang="ro-RO" dirty="0" err="1"/>
              <a:t>nostru,prevăzând</a:t>
            </a:r>
            <a:r>
              <a:rPr lang="ro-RO" dirty="0"/>
              <a:t> o combinație aleatorie de produse care satisfac, cantitățile date de calorii.</a:t>
            </a:r>
          </a:p>
        </p:txBody>
      </p:sp>
    </p:spTree>
    <p:extLst>
      <p:ext uri="{BB962C8B-B14F-4D97-AF65-F5344CB8AC3E}">
        <p14:creationId xmlns:p14="http://schemas.microsoft.com/office/powerpoint/2010/main" val="417766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11DAA2B-FCA3-4DE9-B0B6-A6CDEB2FA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dirty="0"/>
              <a:t>SNAPSHOTS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83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4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B4AF584D-61DF-4400-9404-9389EAE9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35385"/>
            <a:ext cx="12184082" cy="67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7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2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C219946C-1635-4E5F-8918-A0EFBBC4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" y="35385"/>
            <a:ext cx="12184082" cy="67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2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25109AD8-2AE7-471C-8922-1A4D49B7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2" y="-4557"/>
            <a:ext cx="12199344" cy="686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1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2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3DBA8925-6F3E-4633-A256-36741E13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2" y="3913"/>
            <a:ext cx="6140067" cy="6850173"/>
          </a:xfrm>
          <a:prstGeom prst="rect">
            <a:avLst/>
          </a:prstGeom>
        </p:spPr>
      </p:pic>
      <p:pic>
        <p:nvPicPr>
          <p:cNvPr id="4" name="Imagine 4" descr="O imagine care conține captură de ecran&#10;&#10;Descrierea a fost generată cu un grad mare de încredere">
            <a:extLst>
              <a:ext uri="{FF2B5EF4-FFF2-40B4-BE49-F238E27FC236}">
                <a16:creationId xmlns:a16="http://schemas.microsoft.com/office/drawing/2014/main" id="{8018EC13-EBF1-4C41-96A8-7B5604AE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51" y="3874"/>
            <a:ext cx="6066620" cy="68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4" descr="O imagine care conține captură de ecran&#10;&#10;Descrierea a fost generată cu un grad foarte mare de încredere">
            <a:extLst>
              <a:ext uri="{FF2B5EF4-FFF2-40B4-BE49-F238E27FC236}">
                <a16:creationId xmlns:a16="http://schemas.microsoft.com/office/drawing/2014/main" id="{B9EE4D91-2E3C-40C1-8195-0ED5D9C3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2" y="26871"/>
            <a:ext cx="4551802" cy="4977293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943BF69C-F911-4BFE-B9D1-ADF6B8CA0A94}"/>
              </a:ext>
            </a:extLst>
          </p:cNvPr>
          <p:cNvSpPr txBox="1"/>
          <p:nvPr/>
        </p:nvSpPr>
        <p:spPr>
          <a:xfrm>
            <a:off x="4898833" y="611435"/>
            <a:ext cx="504756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b="1" i="1" dirty="0"/>
              <a:t>Prima și a doua </a:t>
            </a:r>
            <a:r>
              <a:rPr lang="ro-RO" b="1" i="1" dirty="0" err="1"/>
              <a:t>coloană,reprezintă</a:t>
            </a:r>
            <a:r>
              <a:rPr lang="ro-RO" b="1" i="1" dirty="0"/>
              <a:t> indexul și combinația de alimente pe care o dorești, rezultată din ingredientele introduse in baza de date. </a:t>
            </a:r>
          </a:p>
        </p:txBody>
      </p:sp>
    </p:spTree>
    <p:extLst>
      <p:ext uri="{BB962C8B-B14F-4D97-AF65-F5344CB8AC3E}">
        <p14:creationId xmlns:p14="http://schemas.microsoft.com/office/powerpoint/2010/main" val="2182891259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Ecran lat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6" baseType="lpstr">
      <vt:lpstr>TM04033917[[fn=Berlin]]_novariants</vt:lpstr>
      <vt:lpstr>CALMAN</vt:lpstr>
      <vt:lpstr>Ce este CALMAN?</vt:lpstr>
      <vt:lpstr>Cum funcționează CalMan?</vt:lpstr>
      <vt:lpstr>SNAPSHOTS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Link-uri: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359</cp:revision>
  <dcterms:created xsi:type="dcterms:W3CDTF">2015-09-21T23:12:49Z</dcterms:created>
  <dcterms:modified xsi:type="dcterms:W3CDTF">2019-01-29T18:47:20Z</dcterms:modified>
</cp:coreProperties>
</file>