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tor invitat" userId="145d62dc00b812f0" providerId="Windows Live" clId="Web-{56DE6C5E-0C96-4167-9F6C-A54E115BBAF2}"/>
    <pc:docChg chg="addSld modSld sldOrd">
      <pc:chgData name="Utilizator invitat" userId="145d62dc00b812f0" providerId="Windows Live" clId="Web-{56DE6C5E-0C96-4167-9F6C-A54E115BBAF2}" dt="2019-01-29T17:02:26.051" v="1250"/>
      <pc:docMkLst>
        <pc:docMk/>
      </pc:docMkLst>
      <pc:sldChg chg="modSp">
        <pc:chgData name="Utilizator invitat" userId="145d62dc00b812f0" providerId="Windows Live" clId="Web-{56DE6C5E-0C96-4167-9F6C-A54E115BBAF2}" dt="2019-01-29T16:33:51.507" v="48" actId="20577"/>
        <pc:sldMkLst>
          <pc:docMk/>
          <pc:sldMk cId="4144221" sldId="256"/>
        </pc:sldMkLst>
        <pc:spChg chg="mod">
          <ac:chgData name="Utilizator invitat" userId="145d62dc00b812f0" providerId="Windows Live" clId="Web-{56DE6C5E-0C96-4167-9F6C-A54E115BBAF2}" dt="2019-01-29T16:32:36.820" v="3" actId="20577"/>
          <ac:spMkLst>
            <pc:docMk/>
            <pc:sldMk cId="4144221" sldId="256"/>
            <ac:spMk id="2" creationId="{00000000-0000-0000-0000-000000000000}"/>
          </ac:spMkLst>
        </pc:spChg>
        <pc:spChg chg="mod">
          <ac:chgData name="Utilizator invitat" userId="145d62dc00b812f0" providerId="Windows Live" clId="Web-{56DE6C5E-0C96-4167-9F6C-A54E115BBAF2}" dt="2019-01-29T16:33:51.507" v="48" actId="20577"/>
          <ac:spMkLst>
            <pc:docMk/>
            <pc:sldMk cId="4144221" sldId="256"/>
            <ac:spMk id="3" creationId="{00000000-0000-0000-0000-000000000000}"/>
          </ac:spMkLst>
        </pc:spChg>
      </pc:sldChg>
      <pc:sldChg chg="modSp new ord">
        <pc:chgData name="Utilizator invitat" userId="145d62dc00b812f0" providerId="Windows Live" clId="Web-{56DE6C5E-0C96-4167-9F6C-A54E115BBAF2}" dt="2019-01-29T17:02:02.770" v="1246" actId="20577"/>
        <pc:sldMkLst>
          <pc:docMk/>
          <pc:sldMk cId="4177665811" sldId="257"/>
        </pc:sldMkLst>
        <pc:spChg chg="mod">
          <ac:chgData name="Utilizator invitat" userId="145d62dc00b812f0" providerId="Windows Live" clId="Web-{56DE6C5E-0C96-4167-9F6C-A54E115BBAF2}" dt="2019-01-29T16:39:47.880" v="557" actId="20577"/>
          <ac:spMkLst>
            <pc:docMk/>
            <pc:sldMk cId="4177665811" sldId="257"/>
            <ac:spMk id="2" creationId="{46E7131A-B125-413C-94FD-6C95467EDF8D}"/>
          </ac:spMkLst>
        </pc:spChg>
        <pc:spChg chg="mod">
          <ac:chgData name="Utilizator invitat" userId="145d62dc00b812f0" providerId="Windows Live" clId="Web-{56DE6C5E-0C96-4167-9F6C-A54E115BBAF2}" dt="2019-01-29T17:02:02.770" v="1246" actId="20577"/>
          <ac:spMkLst>
            <pc:docMk/>
            <pc:sldMk cId="4177665811" sldId="257"/>
            <ac:spMk id="3" creationId="{A6CC0D6A-BB67-4518-B9B9-46F420FACB37}"/>
          </ac:spMkLst>
        </pc:spChg>
      </pc:sldChg>
      <pc:sldChg chg="modSp new">
        <pc:chgData name="Utilizator invitat" userId="145d62dc00b812f0" providerId="Windows Live" clId="Web-{56DE6C5E-0C96-4167-9F6C-A54E115BBAF2}" dt="2019-01-29T17:01:26.646" v="1218" actId="20577"/>
        <pc:sldMkLst>
          <pc:docMk/>
          <pc:sldMk cId="1268742772" sldId="258"/>
        </pc:sldMkLst>
        <pc:spChg chg="mod">
          <ac:chgData name="Utilizator invitat" userId="145d62dc00b812f0" providerId="Windows Live" clId="Web-{56DE6C5E-0C96-4167-9F6C-A54E115BBAF2}" dt="2019-01-29T16:34:19.210" v="99" actId="20577"/>
          <ac:spMkLst>
            <pc:docMk/>
            <pc:sldMk cId="1268742772" sldId="258"/>
            <ac:spMk id="2" creationId="{2D95D53C-B09A-40BF-AFFB-9AFDF8BAFEE5}"/>
          </ac:spMkLst>
        </pc:spChg>
        <pc:spChg chg="mod">
          <ac:chgData name="Utilizator invitat" userId="145d62dc00b812f0" providerId="Windows Live" clId="Web-{56DE6C5E-0C96-4167-9F6C-A54E115BBAF2}" dt="2019-01-29T17:01:26.646" v="1218" actId="20577"/>
          <ac:spMkLst>
            <pc:docMk/>
            <pc:sldMk cId="1268742772" sldId="258"/>
            <ac:spMk id="3" creationId="{7C77A3C2-6CB6-4316-BC2D-E0C5C0F986C6}"/>
          </ac:spMkLst>
        </pc:spChg>
      </pc:sldChg>
      <pc:sldChg chg="addSp delSp modSp new mod modClrScheme chgLayout">
        <pc:chgData name="Utilizator invitat" userId="145d62dc00b812f0" providerId="Windows Live" clId="Web-{56DE6C5E-0C96-4167-9F6C-A54E115BBAF2}" dt="2019-01-29T17:02:26.051" v="1250"/>
        <pc:sldMkLst>
          <pc:docMk/>
          <pc:sldMk cId="4108317317" sldId="259"/>
        </pc:sldMkLst>
        <pc:spChg chg="mod ord">
          <ac:chgData name="Utilizator invitat" userId="145d62dc00b812f0" providerId="Windows Live" clId="Web-{56DE6C5E-0C96-4167-9F6C-A54E115BBAF2}" dt="2019-01-29T17:02:19.036" v="1249"/>
          <ac:spMkLst>
            <pc:docMk/>
            <pc:sldMk cId="4108317317" sldId="259"/>
            <ac:spMk id="2" creationId="{611DAA2B-FCA3-4DE9-B0B6-A6CDEB2FA153}"/>
          </ac:spMkLst>
        </pc:spChg>
        <pc:spChg chg="del">
          <ac:chgData name="Utilizator invitat" userId="145d62dc00b812f0" providerId="Windows Live" clId="Web-{56DE6C5E-0C96-4167-9F6C-A54E115BBAF2}" dt="2019-01-29T16:46:57.686" v="956"/>
          <ac:spMkLst>
            <pc:docMk/>
            <pc:sldMk cId="4108317317" sldId="259"/>
            <ac:spMk id="3" creationId="{0EBDE63F-F03A-4DDA-8CB2-E227EB813F9B}"/>
          </ac:spMkLst>
        </pc:spChg>
        <pc:spChg chg="add del mod ord">
          <ac:chgData name="Utilizator invitat" userId="145d62dc00b812f0" providerId="Windows Live" clId="Web-{56DE6C5E-0C96-4167-9F6C-A54E115BBAF2}" dt="2019-01-29T17:02:26.051" v="1250"/>
          <ac:spMkLst>
            <pc:docMk/>
            <pc:sldMk cId="4108317317" sldId="259"/>
            <ac:spMk id="4" creationId="{4458449B-7607-41CE-8723-46E4CFE7E7A6}"/>
          </ac:spMkLst>
        </pc:spChg>
      </pc:sldChg>
      <pc:sldChg chg="addSp delSp modSp new mod modClrScheme chgLayout">
        <pc:chgData name="Utilizator invitat" userId="145d62dc00b812f0" providerId="Windows Live" clId="Web-{56DE6C5E-0C96-4167-9F6C-A54E115BBAF2}" dt="2019-01-29T16:51:41.871" v="979" actId="14100"/>
        <pc:sldMkLst>
          <pc:docMk/>
          <pc:sldMk cId="1187279325" sldId="260"/>
        </pc:sldMkLst>
        <pc:spChg chg="del">
          <ac:chgData name="Utilizator invitat" userId="145d62dc00b812f0" providerId="Windows Live" clId="Web-{56DE6C5E-0C96-4167-9F6C-A54E115BBAF2}" dt="2019-01-29T16:49:08.544" v="969"/>
          <ac:spMkLst>
            <pc:docMk/>
            <pc:sldMk cId="1187279325" sldId="260"/>
            <ac:spMk id="2" creationId="{1EB71F05-3DA8-4AB4-A392-3626A2F4CDBE}"/>
          </ac:spMkLst>
        </pc:spChg>
        <pc:spChg chg="del">
          <ac:chgData name="Utilizator invitat" userId="145d62dc00b812f0" providerId="Windows Live" clId="Web-{56DE6C5E-0C96-4167-9F6C-A54E115BBAF2}" dt="2019-01-29T16:49:10.997" v="970"/>
          <ac:spMkLst>
            <pc:docMk/>
            <pc:sldMk cId="1187279325" sldId="260"/>
            <ac:spMk id="3" creationId="{8FE71C7D-2192-4627-8184-C711840C0210}"/>
          </ac:spMkLst>
        </pc:spChg>
        <pc:picChg chg="add mod">
          <ac:chgData name="Utilizator invitat" userId="145d62dc00b812f0" providerId="Windows Live" clId="Web-{56DE6C5E-0C96-4167-9F6C-A54E115BBAF2}" dt="2019-01-29T16:51:41.871" v="979" actId="14100"/>
          <ac:picMkLst>
            <pc:docMk/>
            <pc:sldMk cId="1187279325" sldId="260"/>
            <ac:picMk id="4" creationId="{B4AF584D-61DF-4400-9404-9389EAE986EF}"/>
          </ac:picMkLst>
        </pc:picChg>
      </pc:sldChg>
      <pc:sldChg chg="addSp modSp new">
        <pc:chgData name="Utilizator invitat" userId="145d62dc00b812f0" providerId="Windows Live" clId="Web-{56DE6C5E-0C96-4167-9F6C-A54E115BBAF2}" dt="2019-01-29T16:52:33.120" v="983" actId="14100"/>
        <pc:sldMkLst>
          <pc:docMk/>
          <pc:sldMk cId="352143603" sldId="261"/>
        </pc:sldMkLst>
        <pc:picChg chg="add mod">
          <ac:chgData name="Utilizator invitat" userId="145d62dc00b812f0" providerId="Windows Live" clId="Web-{56DE6C5E-0C96-4167-9F6C-A54E115BBAF2}" dt="2019-01-29T16:52:33.120" v="983" actId="14100"/>
          <ac:picMkLst>
            <pc:docMk/>
            <pc:sldMk cId="352143603" sldId="261"/>
            <ac:picMk id="2" creationId="{C219946C-1635-4E5F-8918-A0EFBBC4C36B}"/>
          </ac:picMkLst>
        </pc:picChg>
      </pc:sldChg>
      <pc:sldChg chg="addSp modSp new">
        <pc:chgData name="Utilizator invitat" userId="145d62dc00b812f0" providerId="Windows Live" clId="Web-{56DE6C5E-0C96-4167-9F6C-A54E115BBAF2}" dt="2019-01-29T16:53:10.776" v="987" actId="14100"/>
        <pc:sldMkLst>
          <pc:docMk/>
          <pc:sldMk cId="1124617147" sldId="262"/>
        </pc:sldMkLst>
        <pc:picChg chg="add mod">
          <ac:chgData name="Utilizator invitat" userId="145d62dc00b812f0" providerId="Windows Live" clId="Web-{56DE6C5E-0C96-4167-9F6C-A54E115BBAF2}" dt="2019-01-29T16:53:10.776" v="987" actId="14100"/>
          <ac:picMkLst>
            <pc:docMk/>
            <pc:sldMk cId="1124617147" sldId="262"/>
            <ac:picMk id="2" creationId="{25109AD8-2AE7-471C-8922-1A4D49B7DE5F}"/>
          </ac:picMkLst>
        </pc:picChg>
      </pc:sldChg>
      <pc:sldChg chg="addSp modSp new mod modClrScheme chgLayout">
        <pc:chgData name="Utilizator invitat" userId="145d62dc00b812f0" providerId="Windows Live" clId="Web-{56DE6C5E-0C96-4167-9F6C-A54E115BBAF2}" dt="2019-01-29T16:59:11.319" v="1212" actId="20577"/>
        <pc:sldMkLst>
          <pc:docMk/>
          <pc:sldMk cId="2228921932" sldId="263"/>
        </pc:sldMkLst>
        <pc:spChg chg="add mod">
          <ac:chgData name="Utilizator invitat" userId="145d62dc00b812f0" providerId="Windows Live" clId="Web-{56DE6C5E-0C96-4167-9F6C-A54E115BBAF2}" dt="2019-01-29T16:59:11.319" v="1212" actId="20577"/>
          <ac:spMkLst>
            <pc:docMk/>
            <pc:sldMk cId="2228921932" sldId="263"/>
            <ac:spMk id="2" creationId="{AE04A749-917C-491F-95E3-95A932225637}"/>
          </ac:spMkLst>
        </pc:spChg>
        <pc:spChg chg="add mod">
          <ac:chgData name="Utilizator invitat" userId="145d62dc00b812f0" providerId="Windows Live" clId="Web-{56DE6C5E-0C96-4167-9F6C-A54E115BBAF2}" dt="2019-01-29T16:58:02.304" v="1193" actId="20577"/>
          <ac:spMkLst>
            <pc:docMk/>
            <pc:sldMk cId="2228921932" sldId="263"/>
            <ac:spMk id="3" creationId="{5DC861FB-B119-4157-80E6-D9BF0A21BE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utamihai/CalMan" TargetMode="External"/><Relationship Id="rId2" Type="http://schemas.openxmlformats.org/officeDocument/2006/relationships/hyperlink" Target="https://calmanv1.azurewebsit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iți</a:t>
            </a:r>
            <a:r>
              <a:rPr lang="en-US" dirty="0"/>
              <a:t>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caloriile</a:t>
            </a:r>
            <a:r>
              <a:rPr lang="en-US" dirty="0"/>
              <a:t> pe web!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95D53C-B09A-40BF-AFFB-9AFDF8B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CALMAN?</a:t>
            </a:r>
            <a:endParaRPr lang="ro-RO" dirty="0">
              <a:ea typeface="+mj-lt"/>
              <a:cs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77A3C2-6CB6-4316-BC2D-E0C5C0F9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/>
              <a:t>CalMan,este</a:t>
            </a:r>
            <a:r>
              <a:rPr lang="ro-RO" dirty="0"/>
              <a:t> o platformă </a:t>
            </a:r>
            <a:r>
              <a:rPr lang="ro-RO" dirty="0" err="1"/>
              <a:t>gratis,online</a:t>
            </a:r>
            <a:r>
              <a:rPr lang="ro-RO" dirty="0"/>
              <a:t> și </a:t>
            </a:r>
            <a:r>
              <a:rPr lang="ro-RO" dirty="0" err="1"/>
              <a:t>deschisă,care</a:t>
            </a:r>
            <a:r>
              <a:rPr lang="ro-RO" dirty="0"/>
              <a:t> iți permite să iți organizezi </a:t>
            </a:r>
            <a:r>
              <a:rPr lang="ro-RO" dirty="0" err="1"/>
              <a:t>dieta,transformând</a:t>
            </a:r>
            <a:r>
              <a:rPr lang="ro-RO" dirty="0"/>
              <a:t> caloriile tale zilnice direct în produse sănătoase și ușor de achiziționat.</a:t>
            </a:r>
          </a:p>
        </p:txBody>
      </p:sp>
    </p:spTree>
    <p:extLst>
      <p:ext uri="{BB962C8B-B14F-4D97-AF65-F5344CB8AC3E}">
        <p14:creationId xmlns:p14="http://schemas.microsoft.com/office/powerpoint/2010/main" val="12687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E7131A-B125-413C-94FD-6C95467E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</a:t>
            </a:r>
            <a:r>
              <a:rPr lang="ro-RO" dirty="0" err="1"/>
              <a:t>CalMan</a:t>
            </a:r>
            <a:r>
              <a:rPr lang="ro-RO" dirty="0"/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6CC0D6A-BB67-4518-B9B9-46F420FA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/>
              <a:t>CalMan,permite</a:t>
            </a:r>
            <a:r>
              <a:rPr lang="ro-RO" dirty="0"/>
              <a:t> utilizatorilor să introducă orice valoare cuprinsă între 1.000-20.000 de calorii(caloriile necesare pentru o zi),folosind algoritmul </a:t>
            </a:r>
            <a:r>
              <a:rPr lang="ro-RO" dirty="0" err="1"/>
              <a:t>nostru,prevăzând</a:t>
            </a:r>
            <a:r>
              <a:rPr lang="ro-RO" dirty="0"/>
              <a:t> o combinație aleatorie de produse care satisfac, cantitățile date de calorii.</a:t>
            </a:r>
          </a:p>
        </p:txBody>
      </p:sp>
    </p:spTree>
    <p:extLst>
      <p:ext uri="{BB962C8B-B14F-4D97-AF65-F5344CB8AC3E}">
        <p14:creationId xmlns:p14="http://schemas.microsoft.com/office/powerpoint/2010/main" val="41776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11DAA2B-FCA3-4DE9-B0B6-A6CDEB2FA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dirty="0"/>
              <a:t>SNAPSHOTS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3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4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B4AF584D-61DF-4400-9404-9389EAE9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35385"/>
            <a:ext cx="12184082" cy="67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C219946C-1635-4E5F-8918-A0EFBBC4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35385"/>
            <a:ext cx="12184082" cy="67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25109AD8-2AE7-471C-8922-1A4D49B7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-4557"/>
            <a:ext cx="12199344" cy="68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04A749-917C-491F-95E3-95A93222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Link-uri: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C861FB-B119-4157-80E6-D9BF0A21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Link pentru serviciul </a:t>
            </a:r>
            <a:r>
              <a:rPr lang="ro-RO" dirty="0" err="1"/>
              <a:t>CalMan</a:t>
            </a:r>
            <a:r>
              <a:rPr lang="ro-RO" dirty="0"/>
              <a:t>:</a:t>
            </a:r>
          </a:p>
          <a:p>
            <a:r>
              <a:rPr lang="ro-RO" dirty="0">
                <a:hlinkClick r:id="rId2"/>
              </a:rPr>
              <a:t>https://calmanv1.azurewebsites.net/</a:t>
            </a:r>
            <a:endParaRPr lang="ro-RO" dirty="0"/>
          </a:p>
          <a:p>
            <a:endParaRPr lang="ro-RO" dirty="0"/>
          </a:p>
          <a:p>
            <a:r>
              <a:rPr lang="ro-RO" dirty="0"/>
              <a:t>Link </a:t>
            </a:r>
            <a:r>
              <a:rPr lang="ro-RO" dirty="0" err="1"/>
              <a:t>catre</a:t>
            </a:r>
            <a:r>
              <a:rPr lang="ro-RO" dirty="0"/>
              <a:t> proiectul </a:t>
            </a:r>
            <a:r>
              <a:rPr lang="ro-RO" dirty="0" err="1"/>
              <a:t>CalMan,aflat</a:t>
            </a:r>
            <a:r>
              <a:rPr lang="ro-RO" dirty="0"/>
              <a:t> pe </a:t>
            </a:r>
            <a:r>
              <a:rPr lang="ro-RO" dirty="0" err="1"/>
              <a:t>GitHub</a:t>
            </a:r>
            <a:r>
              <a:rPr lang="ro-RO" dirty="0"/>
              <a:t>:</a:t>
            </a:r>
          </a:p>
          <a:p>
            <a:r>
              <a:rPr lang="ro-RO" dirty="0">
                <a:hlinkClick r:id="rId3"/>
              </a:rPr>
              <a:t>https://github.com/miutamihai/CalMan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8921932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Ecran lat</PresentationFormat>
  <Paragraphs>0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TM04033917[[fn=Berlin]]_novariants</vt:lpstr>
      <vt:lpstr>CALMAN</vt:lpstr>
      <vt:lpstr>Ce este CALMAN?</vt:lpstr>
      <vt:lpstr>Cum funcționează CalMan?</vt:lpstr>
      <vt:lpstr>SNAPSHOTS</vt:lpstr>
      <vt:lpstr>Prezentare PowerPoint</vt:lpstr>
      <vt:lpstr>Prezentare PowerPoint</vt:lpstr>
      <vt:lpstr>Prezentare PowerPoint</vt:lpstr>
      <vt:lpstr>Link-uri: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183</cp:revision>
  <dcterms:created xsi:type="dcterms:W3CDTF">2015-09-21T23:12:49Z</dcterms:created>
  <dcterms:modified xsi:type="dcterms:W3CDTF">2019-01-29T17:02:44Z</dcterms:modified>
</cp:coreProperties>
</file>