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8"/>
  </p:notesMasterIdLst>
  <p:sldIdLst>
    <p:sldId id="256" r:id="rId2"/>
    <p:sldId id="263" r:id="rId3"/>
    <p:sldId id="264" r:id="rId4"/>
    <p:sldId id="265" r:id="rId5"/>
    <p:sldId id="266" r:id="rId6"/>
    <p:sldId id="267" r:id="rId7"/>
    <p:sldId id="278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856" autoAdjust="0"/>
  </p:normalViewPr>
  <p:slideViewPr>
    <p:cSldViewPr>
      <p:cViewPr varScale="1">
        <p:scale>
          <a:sx n="41" d="100"/>
          <a:sy n="41" d="100"/>
        </p:scale>
        <p:origin x="108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6A3CDB-9283-4392-A29C-120CF3A4146E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7D3BE-2A88-4724-BDC1-A201B908E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5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sychophysic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Weber%E2%80%93Fechner_law" TargetMode="External"/><Relationship Id="rId4" Type="http://schemas.openxmlformats.org/officeDocument/2006/relationships/hyperlink" Target="https://en.wikipedia.org/wiki/Magnitude_(mathematics)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7D3BE-2A88-4724-BDC1-A201B908E1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7D3BE-2A88-4724-BDC1-A201B908E1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82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7D3BE-2A88-4724-BDC1-A201B908E1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08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 empirical relationship in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sychophysics"/>
              </a:rPr>
              <a:t>psychophysics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between an increased intensity or strength in a physical stimulus and the perceived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agnitude (mathematics)"/>
              </a:rPr>
              <a:t>magnitude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increase in the sensation created by the stimulus. It is often considered to supersede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Weber–Fechner law"/>
              </a:rPr>
              <a:t>Weber–Fechner law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based on a logarithmic relationship between stimulus and sensation, because the power law describes a wider range of sensory comparisons.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7D3BE-2A88-4724-BDC1-A201B908E1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5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7D3BE-2A88-4724-BDC1-A201B908E1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0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E7B1-60D5-494F-A7E3-48010309E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305D2-44B5-41F1-B56B-918E5D93A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5AE1E-5202-48B5-A98A-F0C4CC67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A905C-A32D-495D-9AEB-C7E2DE90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9077-1AF2-49B2-95F9-950CE5F0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664"/>
              </a:lnSpc>
            </a:pPr>
            <a:fld id="{81D60167-4931-47E6-BA6A-407CBD079E47}" type="slidenum">
              <a:rPr lang="en-US" spc="-80" smtClean="0"/>
              <a:t>‹#›</a:t>
            </a:fld>
            <a:endParaRPr lang="en-US" spc="-80" dirty="0"/>
          </a:p>
        </p:txBody>
      </p:sp>
    </p:spTree>
    <p:extLst>
      <p:ext uri="{BB962C8B-B14F-4D97-AF65-F5344CB8AC3E}">
        <p14:creationId xmlns:p14="http://schemas.microsoft.com/office/powerpoint/2010/main" val="267651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F32B-75A4-4D0D-9C3C-6CF7544B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A4C20-7688-4210-B1DA-F0773A040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F83C5-CDE7-47AD-B793-DCB0ED25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012A9-57C3-4643-B472-5DA8B764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F2156-4004-499A-A325-37940886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664"/>
              </a:lnSpc>
            </a:pPr>
            <a:fld id="{81D60167-4931-47E6-BA6A-407CBD079E47}" type="slidenum">
              <a:rPr lang="en-US" spc="-80" smtClean="0"/>
              <a:t>‹#›</a:t>
            </a:fld>
            <a:endParaRPr lang="en-US" spc="-80" dirty="0"/>
          </a:p>
        </p:txBody>
      </p:sp>
    </p:spTree>
    <p:extLst>
      <p:ext uri="{BB962C8B-B14F-4D97-AF65-F5344CB8AC3E}">
        <p14:creationId xmlns:p14="http://schemas.microsoft.com/office/powerpoint/2010/main" val="122579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71C8C-92B5-4DEB-B23E-6033A6329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B4E91-7D7D-4CBA-B127-A6A46538D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C3619-36FE-4A26-8C36-FA2AEDAC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506BD-C595-4F38-92F0-685425A3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D9FE-E9AB-426D-A4EB-D2CB14BD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664"/>
              </a:lnSpc>
            </a:pPr>
            <a:fld id="{81D60167-4931-47E6-BA6A-407CBD079E47}" type="slidenum">
              <a:rPr lang="en-US" spc="-80" smtClean="0"/>
              <a:t>‹#›</a:t>
            </a:fld>
            <a:endParaRPr lang="en-US" spc="-80" dirty="0"/>
          </a:p>
        </p:txBody>
      </p:sp>
    </p:spTree>
    <p:extLst>
      <p:ext uri="{BB962C8B-B14F-4D97-AF65-F5344CB8AC3E}">
        <p14:creationId xmlns:p14="http://schemas.microsoft.com/office/powerpoint/2010/main" val="769940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01199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300">
              <a:lnSpc>
                <a:spcPts val="1664"/>
              </a:lnSpc>
            </a:pPr>
            <a:fld id="{81D60167-4931-47E6-BA6A-407CBD079E47}" type="slidenum">
              <a:rPr spc="-80" dirty="0"/>
              <a:t>‹#›</a:t>
            </a:fld>
            <a:endParaRPr spc="-80" dirty="0"/>
          </a:p>
        </p:txBody>
      </p:sp>
    </p:spTree>
    <p:extLst>
      <p:ext uri="{BB962C8B-B14F-4D97-AF65-F5344CB8AC3E}">
        <p14:creationId xmlns:p14="http://schemas.microsoft.com/office/powerpoint/2010/main" val="327545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7435-7D4D-49DB-B42D-F0BE21DE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6293E-50DC-4145-93E9-81E316A70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A5C72-1801-49E6-95A1-BBB1BCCE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6464B-D5D7-4F8C-883A-FF0D7756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92760-7485-42B2-A1A9-6280DDB2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664"/>
              </a:lnSpc>
            </a:pPr>
            <a:fld id="{81D60167-4931-47E6-BA6A-407CBD079E47}" type="slidenum">
              <a:rPr lang="en-US" spc="-80" smtClean="0"/>
              <a:t>‹#›</a:t>
            </a:fld>
            <a:endParaRPr lang="en-US" spc="-80" dirty="0"/>
          </a:p>
        </p:txBody>
      </p:sp>
    </p:spTree>
    <p:extLst>
      <p:ext uri="{BB962C8B-B14F-4D97-AF65-F5344CB8AC3E}">
        <p14:creationId xmlns:p14="http://schemas.microsoft.com/office/powerpoint/2010/main" val="347299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53BE-4F68-42DE-910B-CD1659EF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979E2-E58D-4533-860B-E386A2F94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578C1-EB3E-47CE-BCCB-18084B29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DF689-25B0-45B3-A06C-F024B59C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EDA8-5D85-4EBC-B707-3A336610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664"/>
              </a:lnSpc>
            </a:pPr>
            <a:fld id="{81D60167-4931-47E6-BA6A-407CBD079E47}" type="slidenum">
              <a:rPr lang="en-US" spc="-80" smtClean="0"/>
              <a:t>‹#›</a:t>
            </a:fld>
            <a:endParaRPr lang="en-US" spc="-80" dirty="0"/>
          </a:p>
        </p:txBody>
      </p:sp>
    </p:spTree>
    <p:extLst>
      <p:ext uri="{BB962C8B-B14F-4D97-AF65-F5344CB8AC3E}">
        <p14:creationId xmlns:p14="http://schemas.microsoft.com/office/powerpoint/2010/main" val="189429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E1DE-B0D4-4E99-A11F-55D121DD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38A6D-7D20-4DE6-9782-E4CB96A22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467E7-EAB1-4B09-B717-4A6049FAE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AF0BC-29C1-4DD5-B28A-653AFFA4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AA8AF-D2FA-4732-B278-3176558B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D7D3B-3157-427E-A546-B71BE71E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664"/>
              </a:lnSpc>
            </a:pPr>
            <a:fld id="{81D60167-4931-47E6-BA6A-407CBD079E47}" type="slidenum">
              <a:rPr lang="en-US" spc="-80" smtClean="0"/>
              <a:t>‹#›</a:t>
            </a:fld>
            <a:endParaRPr lang="en-US" spc="-80" dirty="0"/>
          </a:p>
        </p:txBody>
      </p:sp>
    </p:spTree>
    <p:extLst>
      <p:ext uri="{BB962C8B-B14F-4D97-AF65-F5344CB8AC3E}">
        <p14:creationId xmlns:p14="http://schemas.microsoft.com/office/powerpoint/2010/main" val="57218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A3D3-FB79-40B9-B7E3-F93843DB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A400B-8D55-46BB-B8F0-79C94C01A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7DB0B-463A-4951-99D2-77F814A6E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9D929-6D21-4B9C-B9DF-6AC3F1D2E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CDDA2-2274-41EB-80B2-C3162D894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27DB6-E43E-48BB-9091-82396F79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7F0C1E-CAF6-4382-9E41-4A18E85C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3A94C6-85AA-4F85-94DA-EAAFDD76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664"/>
              </a:lnSpc>
            </a:pPr>
            <a:fld id="{81D60167-4931-47E6-BA6A-407CBD079E47}" type="slidenum">
              <a:rPr lang="en-US" spc="-80" smtClean="0"/>
              <a:t>‹#›</a:t>
            </a:fld>
            <a:endParaRPr lang="en-US" spc="-80" dirty="0"/>
          </a:p>
        </p:txBody>
      </p:sp>
    </p:spTree>
    <p:extLst>
      <p:ext uri="{BB962C8B-B14F-4D97-AF65-F5344CB8AC3E}">
        <p14:creationId xmlns:p14="http://schemas.microsoft.com/office/powerpoint/2010/main" val="265110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3754-CB68-496C-86AD-81F2EDC2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B90C4-3240-492B-867D-E649F925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9C8F1-B5C2-4E2B-A288-30F14129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71387-AD5C-45AB-9907-F5EDB03E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664"/>
              </a:lnSpc>
            </a:pPr>
            <a:fld id="{81D60167-4931-47E6-BA6A-407CBD079E47}" type="slidenum">
              <a:rPr lang="en-US" spc="-80" smtClean="0"/>
              <a:t>‹#›</a:t>
            </a:fld>
            <a:endParaRPr lang="en-US" spc="-80" dirty="0"/>
          </a:p>
        </p:txBody>
      </p:sp>
    </p:spTree>
    <p:extLst>
      <p:ext uri="{BB962C8B-B14F-4D97-AF65-F5344CB8AC3E}">
        <p14:creationId xmlns:p14="http://schemas.microsoft.com/office/powerpoint/2010/main" val="271034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CB5E0-D74F-4886-8C87-430A52CE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C9BCA-5DB6-494A-B2C3-AC3AEA84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66D36-0744-4FE0-8FD2-EB3498EB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664"/>
              </a:lnSpc>
            </a:pPr>
            <a:fld id="{81D60167-4931-47E6-BA6A-407CBD079E47}" type="slidenum">
              <a:rPr lang="en-US" spc="-80" smtClean="0"/>
              <a:t>‹#›</a:t>
            </a:fld>
            <a:endParaRPr lang="en-US" spc="-80" dirty="0"/>
          </a:p>
        </p:txBody>
      </p:sp>
    </p:spTree>
    <p:extLst>
      <p:ext uri="{BB962C8B-B14F-4D97-AF65-F5344CB8AC3E}">
        <p14:creationId xmlns:p14="http://schemas.microsoft.com/office/powerpoint/2010/main" val="33271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F1F2-BFDD-492A-A5BB-C7022DB7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C9C97-F589-4805-BC5B-52C36EFD0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8B03D-B45A-441B-9FF4-59A2364CF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0476E-373A-49BF-91E6-9A6940D4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D049D-D1DB-49C3-9D82-34AF37A0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90C40-3BF8-453D-A3FB-5B85A47C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664"/>
              </a:lnSpc>
            </a:pPr>
            <a:fld id="{81D60167-4931-47E6-BA6A-407CBD079E47}" type="slidenum">
              <a:rPr lang="en-US" spc="-80" smtClean="0"/>
              <a:t>‹#›</a:t>
            </a:fld>
            <a:endParaRPr lang="en-US" spc="-80" dirty="0"/>
          </a:p>
        </p:txBody>
      </p:sp>
    </p:spTree>
    <p:extLst>
      <p:ext uri="{BB962C8B-B14F-4D97-AF65-F5344CB8AC3E}">
        <p14:creationId xmlns:p14="http://schemas.microsoft.com/office/powerpoint/2010/main" val="241404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8A61-71E4-44EE-B98F-B1FB89C2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790F4-80CB-4876-820C-946B42C90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A280C-54D9-41E8-8512-F8ED98945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9A2C3-8305-41EA-AD3A-96220360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69CAA-332A-4A40-AE51-B57138C2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E2A6D-CC5B-4772-B708-F4642823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ts val="1664"/>
              </a:lnSpc>
            </a:pPr>
            <a:fld id="{81D60167-4931-47E6-BA6A-407CBD079E47}" type="slidenum">
              <a:rPr lang="en-US" spc="-80" smtClean="0"/>
              <a:t>‹#›</a:t>
            </a:fld>
            <a:endParaRPr lang="en-US" spc="-80" dirty="0"/>
          </a:p>
        </p:txBody>
      </p:sp>
    </p:spTree>
    <p:extLst>
      <p:ext uri="{BB962C8B-B14F-4D97-AF65-F5344CB8AC3E}">
        <p14:creationId xmlns:p14="http://schemas.microsoft.com/office/powerpoint/2010/main" val="118802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BFC02-2F44-4056-93E6-DB3916ADD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3E775-6B95-4473-B49B-54CF9E42D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A1DEB-257A-4F58-9292-8170AD949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06E5F-7070-4BD0-9C7E-A2F92372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303AC-93B3-4CE4-889E-98EE33B09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14300">
              <a:lnSpc>
                <a:spcPts val="1664"/>
              </a:lnSpc>
            </a:pPr>
            <a:fld id="{81D60167-4931-47E6-BA6A-407CBD079E47}" type="slidenum">
              <a:rPr lang="en-US" spc="-80" smtClean="0"/>
              <a:t>‹#›</a:t>
            </a:fld>
            <a:endParaRPr lang="en-US" spc="-80" dirty="0"/>
          </a:p>
        </p:txBody>
      </p:sp>
    </p:spTree>
    <p:extLst>
      <p:ext uri="{BB962C8B-B14F-4D97-AF65-F5344CB8AC3E}">
        <p14:creationId xmlns:p14="http://schemas.microsoft.com/office/powerpoint/2010/main" val="243623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05.png"/><Relationship Id="rId18" Type="http://schemas.openxmlformats.org/officeDocument/2006/relationships/image" Target="../media/image210.png"/><Relationship Id="rId26" Type="http://schemas.openxmlformats.org/officeDocument/2006/relationships/image" Target="../media/image218.png"/><Relationship Id="rId3" Type="http://schemas.openxmlformats.org/officeDocument/2006/relationships/image" Target="../media/image195.png"/><Relationship Id="rId21" Type="http://schemas.openxmlformats.org/officeDocument/2006/relationships/image" Target="../media/image213.png"/><Relationship Id="rId34" Type="http://schemas.openxmlformats.org/officeDocument/2006/relationships/image" Target="../media/image226.png"/><Relationship Id="rId7" Type="http://schemas.openxmlformats.org/officeDocument/2006/relationships/image" Target="../media/image199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5" Type="http://schemas.openxmlformats.org/officeDocument/2006/relationships/image" Target="../media/image217.png"/><Relationship Id="rId33" Type="http://schemas.openxmlformats.org/officeDocument/2006/relationships/image" Target="../media/image225.png"/><Relationship Id="rId38" Type="http://schemas.openxmlformats.org/officeDocument/2006/relationships/image" Target="../media/image230.png"/><Relationship Id="rId2" Type="http://schemas.openxmlformats.org/officeDocument/2006/relationships/image" Target="../media/image194.png"/><Relationship Id="rId16" Type="http://schemas.openxmlformats.org/officeDocument/2006/relationships/image" Target="../media/image208.png"/><Relationship Id="rId20" Type="http://schemas.openxmlformats.org/officeDocument/2006/relationships/image" Target="../media/image212.png"/><Relationship Id="rId29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11" Type="http://schemas.openxmlformats.org/officeDocument/2006/relationships/image" Target="../media/image203.png"/><Relationship Id="rId24" Type="http://schemas.openxmlformats.org/officeDocument/2006/relationships/image" Target="../media/image216.png"/><Relationship Id="rId32" Type="http://schemas.openxmlformats.org/officeDocument/2006/relationships/image" Target="../media/image224.png"/><Relationship Id="rId37" Type="http://schemas.openxmlformats.org/officeDocument/2006/relationships/image" Target="../media/image229.png"/><Relationship Id="rId5" Type="http://schemas.openxmlformats.org/officeDocument/2006/relationships/image" Target="../media/image197.png"/><Relationship Id="rId15" Type="http://schemas.openxmlformats.org/officeDocument/2006/relationships/image" Target="../media/image207.png"/><Relationship Id="rId23" Type="http://schemas.openxmlformats.org/officeDocument/2006/relationships/image" Target="../media/image215.png"/><Relationship Id="rId28" Type="http://schemas.openxmlformats.org/officeDocument/2006/relationships/image" Target="../media/image220.png"/><Relationship Id="rId36" Type="http://schemas.openxmlformats.org/officeDocument/2006/relationships/image" Target="../media/image228.png"/><Relationship Id="rId10" Type="http://schemas.openxmlformats.org/officeDocument/2006/relationships/image" Target="../media/image202.png"/><Relationship Id="rId19" Type="http://schemas.openxmlformats.org/officeDocument/2006/relationships/image" Target="../media/image211.png"/><Relationship Id="rId31" Type="http://schemas.openxmlformats.org/officeDocument/2006/relationships/image" Target="../media/image223.png"/><Relationship Id="rId4" Type="http://schemas.openxmlformats.org/officeDocument/2006/relationships/image" Target="../media/image196.png"/><Relationship Id="rId9" Type="http://schemas.openxmlformats.org/officeDocument/2006/relationships/image" Target="../media/image201.png"/><Relationship Id="rId14" Type="http://schemas.openxmlformats.org/officeDocument/2006/relationships/image" Target="../media/image206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Relationship Id="rId30" Type="http://schemas.openxmlformats.org/officeDocument/2006/relationships/image" Target="../media/image222.png"/><Relationship Id="rId35" Type="http://schemas.openxmlformats.org/officeDocument/2006/relationships/image" Target="../media/image227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2.png"/><Relationship Id="rId18" Type="http://schemas.openxmlformats.org/officeDocument/2006/relationships/image" Target="../media/image247.png"/><Relationship Id="rId26" Type="http://schemas.openxmlformats.org/officeDocument/2006/relationships/image" Target="../media/image255.png"/><Relationship Id="rId39" Type="http://schemas.openxmlformats.org/officeDocument/2006/relationships/image" Target="../media/image268.png"/><Relationship Id="rId21" Type="http://schemas.openxmlformats.org/officeDocument/2006/relationships/image" Target="../media/image250.png"/><Relationship Id="rId34" Type="http://schemas.openxmlformats.org/officeDocument/2006/relationships/image" Target="../media/image263.png"/><Relationship Id="rId42" Type="http://schemas.openxmlformats.org/officeDocument/2006/relationships/image" Target="../media/image271.png"/><Relationship Id="rId47" Type="http://schemas.openxmlformats.org/officeDocument/2006/relationships/image" Target="../media/image276.png"/><Relationship Id="rId50" Type="http://schemas.openxmlformats.org/officeDocument/2006/relationships/image" Target="../media/image279.png"/><Relationship Id="rId55" Type="http://schemas.openxmlformats.org/officeDocument/2006/relationships/image" Target="../media/image284.png"/><Relationship Id="rId63" Type="http://schemas.openxmlformats.org/officeDocument/2006/relationships/image" Target="../media/image292.png"/><Relationship Id="rId68" Type="http://schemas.openxmlformats.org/officeDocument/2006/relationships/image" Target="../media/image297.png"/><Relationship Id="rId76" Type="http://schemas.openxmlformats.org/officeDocument/2006/relationships/image" Target="../media/image305.png"/><Relationship Id="rId7" Type="http://schemas.openxmlformats.org/officeDocument/2006/relationships/image" Target="../media/image236.png"/><Relationship Id="rId71" Type="http://schemas.openxmlformats.org/officeDocument/2006/relationships/image" Target="../media/image300.png"/><Relationship Id="rId2" Type="http://schemas.openxmlformats.org/officeDocument/2006/relationships/image" Target="../media/image231.png"/><Relationship Id="rId16" Type="http://schemas.openxmlformats.org/officeDocument/2006/relationships/image" Target="../media/image245.png"/><Relationship Id="rId29" Type="http://schemas.openxmlformats.org/officeDocument/2006/relationships/image" Target="../media/image258.png"/><Relationship Id="rId11" Type="http://schemas.openxmlformats.org/officeDocument/2006/relationships/image" Target="../media/image240.png"/><Relationship Id="rId24" Type="http://schemas.openxmlformats.org/officeDocument/2006/relationships/image" Target="../media/image253.png"/><Relationship Id="rId32" Type="http://schemas.openxmlformats.org/officeDocument/2006/relationships/image" Target="../media/image261.png"/><Relationship Id="rId37" Type="http://schemas.openxmlformats.org/officeDocument/2006/relationships/image" Target="../media/image266.png"/><Relationship Id="rId40" Type="http://schemas.openxmlformats.org/officeDocument/2006/relationships/image" Target="../media/image269.png"/><Relationship Id="rId45" Type="http://schemas.openxmlformats.org/officeDocument/2006/relationships/image" Target="../media/image274.png"/><Relationship Id="rId53" Type="http://schemas.openxmlformats.org/officeDocument/2006/relationships/image" Target="../media/image282.png"/><Relationship Id="rId58" Type="http://schemas.openxmlformats.org/officeDocument/2006/relationships/image" Target="../media/image287.png"/><Relationship Id="rId66" Type="http://schemas.openxmlformats.org/officeDocument/2006/relationships/image" Target="../media/image295.png"/><Relationship Id="rId74" Type="http://schemas.openxmlformats.org/officeDocument/2006/relationships/image" Target="../media/image303.png"/><Relationship Id="rId5" Type="http://schemas.openxmlformats.org/officeDocument/2006/relationships/image" Target="../media/image234.png"/><Relationship Id="rId15" Type="http://schemas.openxmlformats.org/officeDocument/2006/relationships/image" Target="../media/image244.png"/><Relationship Id="rId23" Type="http://schemas.openxmlformats.org/officeDocument/2006/relationships/image" Target="../media/image252.png"/><Relationship Id="rId28" Type="http://schemas.openxmlformats.org/officeDocument/2006/relationships/image" Target="../media/image257.png"/><Relationship Id="rId36" Type="http://schemas.openxmlformats.org/officeDocument/2006/relationships/image" Target="../media/image265.png"/><Relationship Id="rId49" Type="http://schemas.openxmlformats.org/officeDocument/2006/relationships/image" Target="../media/image278.png"/><Relationship Id="rId57" Type="http://schemas.openxmlformats.org/officeDocument/2006/relationships/image" Target="../media/image286.png"/><Relationship Id="rId61" Type="http://schemas.openxmlformats.org/officeDocument/2006/relationships/image" Target="../media/image290.png"/><Relationship Id="rId10" Type="http://schemas.openxmlformats.org/officeDocument/2006/relationships/image" Target="../media/image239.png"/><Relationship Id="rId19" Type="http://schemas.openxmlformats.org/officeDocument/2006/relationships/image" Target="../media/image248.png"/><Relationship Id="rId31" Type="http://schemas.openxmlformats.org/officeDocument/2006/relationships/image" Target="../media/image260.png"/><Relationship Id="rId44" Type="http://schemas.openxmlformats.org/officeDocument/2006/relationships/image" Target="../media/image273.png"/><Relationship Id="rId52" Type="http://schemas.openxmlformats.org/officeDocument/2006/relationships/image" Target="../media/image281.png"/><Relationship Id="rId60" Type="http://schemas.openxmlformats.org/officeDocument/2006/relationships/image" Target="../media/image289.png"/><Relationship Id="rId65" Type="http://schemas.openxmlformats.org/officeDocument/2006/relationships/image" Target="../media/image294.png"/><Relationship Id="rId73" Type="http://schemas.openxmlformats.org/officeDocument/2006/relationships/image" Target="../media/image302.png"/><Relationship Id="rId4" Type="http://schemas.openxmlformats.org/officeDocument/2006/relationships/image" Target="../media/image233.png"/><Relationship Id="rId9" Type="http://schemas.openxmlformats.org/officeDocument/2006/relationships/image" Target="../media/image238.png"/><Relationship Id="rId14" Type="http://schemas.openxmlformats.org/officeDocument/2006/relationships/image" Target="../media/image243.png"/><Relationship Id="rId22" Type="http://schemas.openxmlformats.org/officeDocument/2006/relationships/image" Target="../media/image251.png"/><Relationship Id="rId27" Type="http://schemas.openxmlformats.org/officeDocument/2006/relationships/image" Target="../media/image256.png"/><Relationship Id="rId30" Type="http://schemas.openxmlformats.org/officeDocument/2006/relationships/image" Target="../media/image259.png"/><Relationship Id="rId35" Type="http://schemas.openxmlformats.org/officeDocument/2006/relationships/image" Target="../media/image264.png"/><Relationship Id="rId43" Type="http://schemas.openxmlformats.org/officeDocument/2006/relationships/image" Target="../media/image272.png"/><Relationship Id="rId48" Type="http://schemas.openxmlformats.org/officeDocument/2006/relationships/image" Target="../media/image277.png"/><Relationship Id="rId56" Type="http://schemas.openxmlformats.org/officeDocument/2006/relationships/image" Target="../media/image285.png"/><Relationship Id="rId64" Type="http://schemas.openxmlformats.org/officeDocument/2006/relationships/image" Target="../media/image293.png"/><Relationship Id="rId69" Type="http://schemas.openxmlformats.org/officeDocument/2006/relationships/image" Target="../media/image298.png"/><Relationship Id="rId77" Type="http://schemas.openxmlformats.org/officeDocument/2006/relationships/image" Target="../media/image306.png"/><Relationship Id="rId8" Type="http://schemas.openxmlformats.org/officeDocument/2006/relationships/image" Target="../media/image237.png"/><Relationship Id="rId51" Type="http://schemas.openxmlformats.org/officeDocument/2006/relationships/image" Target="../media/image280.png"/><Relationship Id="rId72" Type="http://schemas.openxmlformats.org/officeDocument/2006/relationships/image" Target="../media/image301.png"/><Relationship Id="rId3" Type="http://schemas.openxmlformats.org/officeDocument/2006/relationships/image" Target="../media/image232.png"/><Relationship Id="rId12" Type="http://schemas.openxmlformats.org/officeDocument/2006/relationships/image" Target="../media/image241.png"/><Relationship Id="rId17" Type="http://schemas.openxmlformats.org/officeDocument/2006/relationships/image" Target="../media/image246.png"/><Relationship Id="rId25" Type="http://schemas.openxmlformats.org/officeDocument/2006/relationships/image" Target="../media/image254.png"/><Relationship Id="rId33" Type="http://schemas.openxmlformats.org/officeDocument/2006/relationships/image" Target="../media/image262.png"/><Relationship Id="rId38" Type="http://schemas.openxmlformats.org/officeDocument/2006/relationships/image" Target="../media/image267.png"/><Relationship Id="rId46" Type="http://schemas.openxmlformats.org/officeDocument/2006/relationships/image" Target="../media/image275.png"/><Relationship Id="rId59" Type="http://schemas.openxmlformats.org/officeDocument/2006/relationships/image" Target="../media/image288.png"/><Relationship Id="rId67" Type="http://schemas.openxmlformats.org/officeDocument/2006/relationships/image" Target="../media/image296.png"/><Relationship Id="rId20" Type="http://schemas.openxmlformats.org/officeDocument/2006/relationships/image" Target="../media/image249.png"/><Relationship Id="rId41" Type="http://schemas.openxmlformats.org/officeDocument/2006/relationships/image" Target="../media/image270.png"/><Relationship Id="rId54" Type="http://schemas.openxmlformats.org/officeDocument/2006/relationships/image" Target="../media/image283.png"/><Relationship Id="rId62" Type="http://schemas.openxmlformats.org/officeDocument/2006/relationships/image" Target="../media/image291.png"/><Relationship Id="rId70" Type="http://schemas.openxmlformats.org/officeDocument/2006/relationships/image" Target="../media/image299.png"/><Relationship Id="rId75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png"/><Relationship Id="rId13" Type="http://schemas.openxmlformats.org/officeDocument/2006/relationships/image" Target="../media/image318.png"/><Relationship Id="rId3" Type="http://schemas.openxmlformats.org/officeDocument/2006/relationships/image" Target="../media/image308.png"/><Relationship Id="rId7" Type="http://schemas.openxmlformats.org/officeDocument/2006/relationships/image" Target="../media/image312.png"/><Relationship Id="rId12" Type="http://schemas.openxmlformats.org/officeDocument/2006/relationships/image" Target="../media/image317.png"/><Relationship Id="rId2" Type="http://schemas.openxmlformats.org/officeDocument/2006/relationships/image" Target="../media/image3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11" Type="http://schemas.openxmlformats.org/officeDocument/2006/relationships/image" Target="../media/image316.png"/><Relationship Id="rId5" Type="http://schemas.openxmlformats.org/officeDocument/2006/relationships/image" Target="../media/image310.png"/><Relationship Id="rId15" Type="http://schemas.openxmlformats.org/officeDocument/2006/relationships/image" Target="../media/image320.png"/><Relationship Id="rId10" Type="http://schemas.openxmlformats.org/officeDocument/2006/relationships/image" Target="../media/image315.png"/><Relationship Id="rId4" Type="http://schemas.openxmlformats.org/officeDocument/2006/relationships/image" Target="../media/image309.png"/><Relationship Id="rId9" Type="http://schemas.openxmlformats.org/officeDocument/2006/relationships/image" Target="../media/image314.png"/><Relationship Id="rId14" Type="http://schemas.openxmlformats.org/officeDocument/2006/relationships/image" Target="../media/image3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png"/><Relationship Id="rId13" Type="http://schemas.openxmlformats.org/officeDocument/2006/relationships/image" Target="../media/image332.png"/><Relationship Id="rId18" Type="http://schemas.openxmlformats.org/officeDocument/2006/relationships/image" Target="../media/image337.png"/><Relationship Id="rId3" Type="http://schemas.openxmlformats.org/officeDocument/2006/relationships/image" Target="../media/image322.png"/><Relationship Id="rId21" Type="http://schemas.openxmlformats.org/officeDocument/2006/relationships/image" Target="../media/image340.png"/><Relationship Id="rId7" Type="http://schemas.openxmlformats.org/officeDocument/2006/relationships/image" Target="../media/image326.png"/><Relationship Id="rId12" Type="http://schemas.openxmlformats.org/officeDocument/2006/relationships/image" Target="../media/image331.png"/><Relationship Id="rId17" Type="http://schemas.openxmlformats.org/officeDocument/2006/relationships/image" Target="../media/image336.png"/><Relationship Id="rId2" Type="http://schemas.openxmlformats.org/officeDocument/2006/relationships/image" Target="../media/image321.png"/><Relationship Id="rId16" Type="http://schemas.openxmlformats.org/officeDocument/2006/relationships/image" Target="../media/image335.png"/><Relationship Id="rId20" Type="http://schemas.openxmlformats.org/officeDocument/2006/relationships/image" Target="../media/image3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5.png"/><Relationship Id="rId11" Type="http://schemas.openxmlformats.org/officeDocument/2006/relationships/image" Target="../media/image330.png"/><Relationship Id="rId5" Type="http://schemas.openxmlformats.org/officeDocument/2006/relationships/image" Target="../media/image324.png"/><Relationship Id="rId15" Type="http://schemas.openxmlformats.org/officeDocument/2006/relationships/image" Target="../media/image334.png"/><Relationship Id="rId23" Type="http://schemas.openxmlformats.org/officeDocument/2006/relationships/image" Target="../media/image342.png"/><Relationship Id="rId10" Type="http://schemas.openxmlformats.org/officeDocument/2006/relationships/image" Target="../media/image329.png"/><Relationship Id="rId19" Type="http://schemas.openxmlformats.org/officeDocument/2006/relationships/image" Target="../media/image338.png"/><Relationship Id="rId4" Type="http://schemas.openxmlformats.org/officeDocument/2006/relationships/image" Target="../media/image323.png"/><Relationship Id="rId9" Type="http://schemas.openxmlformats.org/officeDocument/2006/relationships/image" Target="../media/image328.png"/><Relationship Id="rId14" Type="http://schemas.openxmlformats.org/officeDocument/2006/relationships/image" Target="../media/image333.png"/><Relationship Id="rId22" Type="http://schemas.openxmlformats.org/officeDocument/2006/relationships/image" Target="../media/image3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4.jpg"/><Relationship Id="rId2" Type="http://schemas.openxmlformats.org/officeDocument/2006/relationships/image" Target="../media/image34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ersci.mit.edu/gallery/checkershadow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urveslab.net/seeforyourself/" TargetMode="External"/><Relationship Id="rId4" Type="http://schemas.openxmlformats.org/officeDocument/2006/relationships/image" Target="../media/image34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7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6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50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49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sychophysi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Stimulus_(physiology)" TargetMode="Externa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26" Type="http://schemas.openxmlformats.org/officeDocument/2006/relationships/image" Target="../media/image74.png"/><Relationship Id="rId39" Type="http://schemas.openxmlformats.org/officeDocument/2006/relationships/image" Target="../media/image87.png"/><Relationship Id="rId21" Type="http://schemas.openxmlformats.org/officeDocument/2006/relationships/image" Target="../media/image69.png"/><Relationship Id="rId34" Type="http://schemas.openxmlformats.org/officeDocument/2006/relationships/image" Target="../media/image82.png"/><Relationship Id="rId42" Type="http://schemas.openxmlformats.org/officeDocument/2006/relationships/image" Target="../media/image90.png"/><Relationship Id="rId47" Type="http://schemas.openxmlformats.org/officeDocument/2006/relationships/image" Target="../media/image95.png"/><Relationship Id="rId50" Type="http://schemas.openxmlformats.org/officeDocument/2006/relationships/image" Target="../media/image98.png"/><Relationship Id="rId55" Type="http://schemas.openxmlformats.org/officeDocument/2006/relationships/image" Target="../media/image103.png"/><Relationship Id="rId63" Type="http://schemas.openxmlformats.org/officeDocument/2006/relationships/image" Target="../media/image111.png"/><Relationship Id="rId68" Type="http://schemas.openxmlformats.org/officeDocument/2006/relationships/image" Target="../media/image116.png"/><Relationship Id="rId76" Type="http://schemas.openxmlformats.org/officeDocument/2006/relationships/image" Target="../media/image124.png"/><Relationship Id="rId7" Type="http://schemas.openxmlformats.org/officeDocument/2006/relationships/image" Target="../media/image55.png"/><Relationship Id="rId71" Type="http://schemas.openxmlformats.org/officeDocument/2006/relationships/image" Target="../media/image11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4.png"/><Relationship Id="rId29" Type="http://schemas.openxmlformats.org/officeDocument/2006/relationships/image" Target="../media/image77.png"/><Relationship Id="rId11" Type="http://schemas.openxmlformats.org/officeDocument/2006/relationships/image" Target="../media/image59.png"/><Relationship Id="rId24" Type="http://schemas.openxmlformats.org/officeDocument/2006/relationships/image" Target="../media/image72.png"/><Relationship Id="rId32" Type="http://schemas.openxmlformats.org/officeDocument/2006/relationships/image" Target="../media/image80.png"/><Relationship Id="rId37" Type="http://schemas.openxmlformats.org/officeDocument/2006/relationships/image" Target="../media/image85.png"/><Relationship Id="rId40" Type="http://schemas.openxmlformats.org/officeDocument/2006/relationships/image" Target="../media/image88.png"/><Relationship Id="rId45" Type="http://schemas.openxmlformats.org/officeDocument/2006/relationships/image" Target="../media/image93.png"/><Relationship Id="rId53" Type="http://schemas.openxmlformats.org/officeDocument/2006/relationships/image" Target="../media/image101.png"/><Relationship Id="rId58" Type="http://schemas.openxmlformats.org/officeDocument/2006/relationships/image" Target="../media/image106.png"/><Relationship Id="rId66" Type="http://schemas.openxmlformats.org/officeDocument/2006/relationships/image" Target="../media/image114.png"/><Relationship Id="rId74" Type="http://schemas.openxmlformats.org/officeDocument/2006/relationships/image" Target="../media/image122.png"/><Relationship Id="rId79" Type="http://schemas.openxmlformats.org/officeDocument/2006/relationships/image" Target="../media/image127.png"/><Relationship Id="rId5" Type="http://schemas.openxmlformats.org/officeDocument/2006/relationships/image" Target="../media/image53.png"/><Relationship Id="rId61" Type="http://schemas.openxmlformats.org/officeDocument/2006/relationships/image" Target="../media/image109.png"/><Relationship Id="rId82" Type="http://schemas.openxmlformats.org/officeDocument/2006/relationships/image" Target="../media/image130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31" Type="http://schemas.openxmlformats.org/officeDocument/2006/relationships/image" Target="../media/image79.png"/><Relationship Id="rId44" Type="http://schemas.openxmlformats.org/officeDocument/2006/relationships/image" Target="../media/image92.png"/><Relationship Id="rId52" Type="http://schemas.openxmlformats.org/officeDocument/2006/relationships/image" Target="../media/image100.png"/><Relationship Id="rId60" Type="http://schemas.openxmlformats.org/officeDocument/2006/relationships/image" Target="../media/image108.png"/><Relationship Id="rId65" Type="http://schemas.openxmlformats.org/officeDocument/2006/relationships/image" Target="../media/image113.png"/><Relationship Id="rId73" Type="http://schemas.openxmlformats.org/officeDocument/2006/relationships/image" Target="../media/image121.png"/><Relationship Id="rId78" Type="http://schemas.openxmlformats.org/officeDocument/2006/relationships/image" Target="../media/image126.png"/><Relationship Id="rId81" Type="http://schemas.openxmlformats.org/officeDocument/2006/relationships/image" Target="../media/image129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Relationship Id="rId30" Type="http://schemas.openxmlformats.org/officeDocument/2006/relationships/image" Target="../media/image78.png"/><Relationship Id="rId35" Type="http://schemas.openxmlformats.org/officeDocument/2006/relationships/image" Target="../media/image83.png"/><Relationship Id="rId43" Type="http://schemas.openxmlformats.org/officeDocument/2006/relationships/image" Target="../media/image91.png"/><Relationship Id="rId48" Type="http://schemas.openxmlformats.org/officeDocument/2006/relationships/image" Target="../media/image96.png"/><Relationship Id="rId56" Type="http://schemas.openxmlformats.org/officeDocument/2006/relationships/image" Target="../media/image104.png"/><Relationship Id="rId64" Type="http://schemas.openxmlformats.org/officeDocument/2006/relationships/image" Target="../media/image112.png"/><Relationship Id="rId69" Type="http://schemas.openxmlformats.org/officeDocument/2006/relationships/image" Target="../media/image117.png"/><Relationship Id="rId77" Type="http://schemas.openxmlformats.org/officeDocument/2006/relationships/image" Target="../media/image125.png"/><Relationship Id="rId8" Type="http://schemas.openxmlformats.org/officeDocument/2006/relationships/image" Target="../media/image56.png"/><Relationship Id="rId51" Type="http://schemas.openxmlformats.org/officeDocument/2006/relationships/image" Target="../media/image99.png"/><Relationship Id="rId72" Type="http://schemas.openxmlformats.org/officeDocument/2006/relationships/image" Target="../media/image120.png"/><Relationship Id="rId80" Type="http://schemas.openxmlformats.org/officeDocument/2006/relationships/image" Target="../media/image128.png"/><Relationship Id="rId3" Type="http://schemas.openxmlformats.org/officeDocument/2006/relationships/image" Target="../media/image51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73.png"/><Relationship Id="rId33" Type="http://schemas.openxmlformats.org/officeDocument/2006/relationships/image" Target="../media/image81.png"/><Relationship Id="rId38" Type="http://schemas.openxmlformats.org/officeDocument/2006/relationships/image" Target="../media/image86.png"/><Relationship Id="rId46" Type="http://schemas.openxmlformats.org/officeDocument/2006/relationships/image" Target="../media/image94.png"/><Relationship Id="rId59" Type="http://schemas.openxmlformats.org/officeDocument/2006/relationships/image" Target="../media/image107.png"/><Relationship Id="rId67" Type="http://schemas.openxmlformats.org/officeDocument/2006/relationships/image" Target="../media/image115.png"/><Relationship Id="rId20" Type="http://schemas.openxmlformats.org/officeDocument/2006/relationships/image" Target="../media/image68.png"/><Relationship Id="rId41" Type="http://schemas.openxmlformats.org/officeDocument/2006/relationships/image" Target="../media/image89.png"/><Relationship Id="rId54" Type="http://schemas.openxmlformats.org/officeDocument/2006/relationships/image" Target="../media/image102.png"/><Relationship Id="rId62" Type="http://schemas.openxmlformats.org/officeDocument/2006/relationships/image" Target="../media/image110.png"/><Relationship Id="rId70" Type="http://schemas.openxmlformats.org/officeDocument/2006/relationships/image" Target="../media/image118.png"/><Relationship Id="rId75" Type="http://schemas.openxmlformats.org/officeDocument/2006/relationships/image" Target="../media/image1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28" Type="http://schemas.openxmlformats.org/officeDocument/2006/relationships/image" Target="../media/image76.png"/><Relationship Id="rId36" Type="http://schemas.openxmlformats.org/officeDocument/2006/relationships/image" Target="../media/image84.png"/><Relationship Id="rId49" Type="http://schemas.openxmlformats.org/officeDocument/2006/relationships/image" Target="../media/image97.png"/><Relationship Id="rId57" Type="http://schemas.openxmlformats.org/officeDocument/2006/relationships/image" Target="../media/image105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26" Type="http://schemas.openxmlformats.org/officeDocument/2006/relationships/image" Target="../media/image154.png"/><Relationship Id="rId39" Type="http://schemas.openxmlformats.org/officeDocument/2006/relationships/image" Target="../media/image167.png"/><Relationship Id="rId21" Type="http://schemas.openxmlformats.org/officeDocument/2006/relationships/image" Target="../media/image149.png"/><Relationship Id="rId34" Type="http://schemas.openxmlformats.org/officeDocument/2006/relationships/image" Target="../media/image162.png"/><Relationship Id="rId42" Type="http://schemas.openxmlformats.org/officeDocument/2006/relationships/image" Target="../media/image170.png"/><Relationship Id="rId47" Type="http://schemas.openxmlformats.org/officeDocument/2006/relationships/image" Target="../media/image175.png"/><Relationship Id="rId50" Type="http://schemas.openxmlformats.org/officeDocument/2006/relationships/image" Target="../media/image178.png"/><Relationship Id="rId55" Type="http://schemas.openxmlformats.org/officeDocument/2006/relationships/image" Target="../media/image183.png"/><Relationship Id="rId63" Type="http://schemas.openxmlformats.org/officeDocument/2006/relationships/image" Target="../media/image191.png"/><Relationship Id="rId7" Type="http://schemas.openxmlformats.org/officeDocument/2006/relationships/image" Target="../media/image135.png"/><Relationship Id="rId2" Type="http://schemas.openxmlformats.org/officeDocument/2006/relationships/hyperlink" Target="http://profs.etsmtl.ca/mmcguffin/" TargetMode="External"/><Relationship Id="rId16" Type="http://schemas.openxmlformats.org/officeDocument/2006/relationships/image" Target="../media/image144.png"/><Relationship Id="rId20" Type="http://schemas.openxmlformats.org/officeDocument/2006/relationships/image" Target="../media/image148.png"/><Relationship Id="rId29" Type="http://schemas.openxmlformats.org/officeDocument/2006/relationships/image" Target="../media/image157.png"/><Relationship Id="rId41" Type="http://schemas.openxmlformats.org/officeDocument/2006/relationships/image" Target="../media/image169.png"/><Relationship Id="rId54" Type="http://schemas.openxmlformats.org/officeDocument/2006/relationships/image" Target="../media/image182.png"/><Relationship Id="rId6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24" Type="http://schemas.openxmlformats.org/officeDocument/2006/relationships/image" Target="../media/image152.png"/><Relationship Id="rId32" Type="http://schemas.openxmlformats.org/officeDocument/2006/relationships/image" Target="../media/image160.png"/><Relationship Id="rId37" Type="http://schemas.openxmlformats.org/officeDocument/2006/relationships/image" Target="../media/image165.png"/><Relationship Id="rId40" Type="http://schemas.openxmlformats.org/officeDocument/2006/relationships/image" Target="../media/image168.png"/><Relationship Id="rId45" Type="http://schemas.openxmlformats.org/officeDocument/2006/relationships/image" Target="../media/image173.png"/><Relationship Id="rId53" Type="http://schemas.openxmlformats.org/officeDocument/2006/relationships/image" Target="../media/image181.png"/><Relationship Id="rId58" Type="http://schemas.openxmlformats.org/officeDocument/2006/relationships/image" Target="../media/image186.png"/><Relationship Id="rId5" Type="http://schemas.openxmlformats.org/officeDocument/2006/relationships/image" Target="../media/image133.png"/><Relationship Id="rId15" Type="http://schemas.openxmlformats.org/officeDocument/2006/relationships/image" Target="../media/image143.png"/><Relationship Id="rId23" Type="http://schemas.openxmlformats.org/officeDocument/2006/relationships/image" Target="../media/image151.png"/><Relationship Id="rId28" Type="http://schemas.openxmlformats.org/officeDocument/2006/relationships/image" Target="../media/image156.png"/><Relationship Id="rId36" Type="http://schemas.openxmlformats.org/officeDocument/2006/relationships/image" Target="../media/image164.png"/><Relationship Id="rId49" Type="http://schemas.openxmlformats.org/officeDocument/2006/relationships/image" Target="../media/image177.png"/><Relationship Id="rId57" Type="http://schemas.openxmlformats.org/officeDocument/2006/relationships/image" Target="../media/image185.png"/><Relationship Id="rId61" Type="http://schemas.openxmlformats.org/officeDocument/2006/relationships/image" Target="../media/image189.png"/><Relationship Id="rId10" Type="http://schemas.openxmlformats.org/officeDocument/2006/relationships/image" Target="../media/image138.png"/><Relationship Id="rId19" Type="http://schemas.openxmlformats.org/officeDocument/2006/relationships/image" Target="../media/image147.png"/><Relationship Id="rId31" Type="http://schemas.openxmlformats.org/officeDocument/2006/relationships/image" Target="../media/image159.png"/><Relationship Id="rId44" Type="http://schemas.openxmlformats.org/officeDocument/2006/relationships/image" Target="../media/image172.png"/><Relationship Id="rId52" Type="http://schemas.openxmlformats.org/officeDocument/2006/relationships/image" Target="../media/image180.png"/><Relationship Id="rId60" Type="http://schemas.openxmlformats.org/officeDocument/2006/relationships/image" Target="../media/image188.png"/><Relationship Id="rId65" Type="http://schemas.openxmlformats.org/officeDocument/2006/relationships/image" Target="../media/image193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Relationship Id="rId22" Type="http://schemas.openxmlformats.org/officeDocument/2006/relationships/image" Target="../media/image150.png"/><Relationship Id="rId27" Type="http://schemas.openxmlformats.org/officeDocument/2006/relationships/image" Target="../media/image155.png"/><Relationship Id="rId30" Type="http://schemas.openxmlformats.org/officeDocument/2006/relationships/image" Target="../media/image158.png"/><Relationship Id="rId35" Type="http://schemas.openxmlformats.org/officeDocument/2006/relationships/image" Target="../media/image163.png"/><Relationship Id="rId43" Type="http://schemas.openxmlformats.org/officeDocument/2006/relationships/image" Target="../media/image171.png"/><Relationship Id="rId48" Type="http://schemas.openxmlformats.org/officeDocument/2006/relationships/image" Target="../media/image176.png"/><Relationship Id="rId56" Type="http://schemas.openxmlformats.org/officeDocument/2006/relationships/image" Target="../media/image184.png"/><Relationship Id="rId64" Type="http://schemas.openxmlformats.org/officeDocument/2006/relationships/image" Target="../media/image192.png"/><Relationship Id="rId8" Type="http://schemas.openxmlformats.org/officeDocument/2006/relationships/image" Target="../media/image136.png"/><Relationship Id="rId51" Type="http://schemas.openxmlformats.org/officeDocument/2006/relationships/image" Target="../media/image179.png"/><Relationship Id="rId3" Type="http://schemas.openxmlformats.org/officeDocument/2006/relationships/image" Target="../media/image131.png"/><Relationship Id="rId12" Type="http://schemas.openxmlformats.org/officeDocument/2006/relationships/image" Target="../media/image140.png"/><Relationship Id="rId17" Type="http://schemas.openxmlformats.org/officeDocument/2006/relationships/image" Target="../media/image145.png"/><Relationship Id="rId25" Type="http://schemas.openxmlformats.org/officeDocument/2006/relationships/image" Target="../media/image153.png"/><Relationship Id="rId33" Type="http://schemas.openxmlformats.org/officeDocument/2006/relationships/image" Target="../media/image161.png"/><Relationship Id="rId38" Type="http://schemas.openxmlformats.org/officeDocument/2006/relationships/image" Target="../media/image166.png"/><Relationship Id="rId46" Type="http://schemas.openxmlformats.org/officeDocument/2006/relationships/image" Target="../media/image174.png"/><Relationship Id="rId59" Type="http://schemas.openxmlformats.org/officeDocument/2006/relationships/image" Target="../media/image1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84" y="0"/>
            <a:ext cx="14547056" cy="9144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0490" y="2724884"/>
            <a:ext cx="8140259" cy="27080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marR="5080" algn="ctr" defTabSz="914400"/>
            <a:r>
              <a:rPr lang="en-US" sz="6000" kern="1200" spc="67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visualize?</a:t>
            </a:r>
            <a:endParaRPr lang="en-US" sz="6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32370"/>
            <a:ext cx="11645900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>
                <a:latin typeface="Arial"/>
                <a:cs typeface="Arial"/>
              </a:rPr>
              <a:t>Separability </a:t>
            </a:r>
            <a:r>
              <a:rPr spc="-365" dirty="0">
                <a:latin typeface="Arial"/>
                <a:cs typeface="Arial"/>
              </a:rPr>
              <a:t>vs.</a:t>
            </a:r>
            <a:r>
              <a:rPr spc="-254" dirty="0">
                <a:latin typeface="Arial"/>
                <a:cs typeface="Arial"/>
              </a:rPr>
              <a:t> </a:t>
            </a:r>
            <a:r>
              <a:rPr spc="-135" dirty="0">
                <a:latin typeface="Arial"/>
                <a:cs typeface="Arial"/>
              </a:rPr>
              <a:t>Integrality</a:t>
            </a: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pc="-80" dirty="0"/>
              <a:t>10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977900" y="7327900"/>
            <a:ext cx="24872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 dirty="0">
                <a:latin typeface="Trebuchet MS"/>
                <a:cs typeface="Trebuchet MS"/>
              </a:rPr>
              <a:t>2 </a:t>
            </a:r>
            <a:r>
              <a:rPr sz="3000" spc="140" dirty="0">
                <a:latin typeface="Trebuchet MS"/>
                <a:cs typeface="Trebuchet MS"/>
              </a:rPr>
              <a:t>groups</a:t>
            </a:r>
            <a:r>
              <a:rPr sz="3000" spc="-430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each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8700" y="7327900"/>
            <a:ext cx="24872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 dirty="0">
                <a:latin typeface="Trebuchet MS"/>
                <a:cs typeface="Trebuchet MS"/>
              </a:rPr>
              <a:t>2 </a:t>
            </a:r>
            <a:r>
              <a:rPr sz="3000" spc="140" dirty="0">
                <a:latin typeface="Trebuchet MS"/>
                <a:cs typeface="Trebuchet MS"/>
              </a:rPr>
              <a:t>groups</a:t>
            </a:r>
            <a:r>
              <a:rPr sz="3000" spc="-430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each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38100" y="7327900"/>
            <a:ext cx="2522855" cy="9271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3500"/>
              </a:lnSpc>
              <a:spcBef>
                <a:spcPts val="300"/>
              </a:spcBef>
            </a:pPr>
            <a:r>
              <a:rPr sz="3000" spc="50" dirty="0">
                <a:latin typeface="Trebuchet MS"/>
                <a:cs typeface="Trebuchet MS"/>
              </a:rPr>
              <a:t>4 </a:t>
            </a:r>
            <a:r>
              <a:rPr sz="3000" spc="140" dirty="0">
                <a:latin typeface="Trebuchet MS"/>
                <a:cs typeface="Trebuchet MS"/>
              </a:rPr>
              <a:t>groups</a:t>
            </a:r>
            <a:r>
              <a:rPr sz="3000" spc="-440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total:  </a:t>
            </a:r>
            <a:r>
              <a:rPr sz="3000" spc="35" dirty="0">
                <a:latin typeface="Trebuchet MS"/>
                <a:cs typeface="Trebuchet MS"/>
              </a:rPr>
              <a:t>integral</a:t>
            </a:r>
            <a:r>
              <a:rPr sz="3000" spc="-175" dirty="0">
                <a:latin typeface="Trebuchet MS"/>
                <a:cs typeface="Trebuchet MS"/>
              </a:rPr>
              <a:t> </a:t>
            </a:r>
            <a:r>
              <a:rPr sz="3000" spc="65" dirty="0">
                <a:latin typeface="Trebuchet MS"/>
                <a:cs typeface="Trebuchet MS"/>
              </a:rPr>
              <a:t>hue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435254" y="3219185"/>
            <a:ext cx="3465829" cy="2689225"/>
          </a:xfrm>
          <a:custGeom>
            <a:avLst/>
            <a:gdLst/>
            <a:ahLst/>
            <a:cxnLst/>
            <a:rect l="l" t="t" r="r" b="b"/>
            <a:pathLst>
              <a:path w="3465830" h="2689225">
                <a:moveTo>
                  <a:pt x="3465314" y="2689060"/>
                </a:moveTo>
                <a:lnTo>
                  <a:pt x="0" y="2689060"/>
                </a:lnTo>
                <a:lnTo>
                  <a:pt x="0" y="0"/>
                </a:lnTo>
                <a:lnTo>
                  <a:pt x="3465314" y="0"/>
                </a:lnTo>
                <a:lnTo>
                  <a:pt x="3465314" y="2689060"/>
                </a:lnTo>
                <a:close/>
              </a:path>
            </a:pathLst>
          </a:custGeom>
          <a:ln w="2499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402310" y="3702824"/>
            <a:ext cx="207263" cy="206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29712" y="3461308"/>
            <a:ext cx="207390" cy="206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383640" y="4797577"/>
            <a:ext cx="207391" cy="2067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335125" y="4573130"/>
            <a:ext cx="207263" cy="2068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013432" y="4718799"/>
            <a:ext cx="207390" cy="2067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70837" y="4469663"/>
            <a:ext cx="207264" cy="206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011658" y="3616490"/>
            <a:ext cx="207263" cy="2067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724003" y="4986794"/>
            <a:ext cx="207264" cy="2068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273403" y="3616490"/>
            <a:ext cx="207263" cy="2067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612873" y="3702824"/>
            <a:ext cx="207264" cy="2068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067252" y="4480388"/>
            <a:ext cx="207359" cy="20685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744794" y="5110029"/>
            <a:ext cx="207232" cy="20687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468062" y="5166709"/>
            <a:ext cx="390588" cy="3897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898720" y="5369299"/>
            <a:ext cx="207232" cy="2069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072615" y="4363135"/>
            <a:ext cx="207264" cy="20689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609668" y="3934275"/>
            <a:ext cx="207232" cy="2068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317029" y="5569261"/>
            <a:ext cx="207232" cy="2068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450030" y="5166683"/>
            <a:ext cx="207327" cy="20688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571537" y="4566227"/>
            <a:ext cx="207232" cy="20680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681471" y="4822221"/>
            <a:ext cx="207279" cy="2068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664914" y="4326718"/>
            <a:ext cx="207327" cy="20684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13432" y="4037761"/>
            <a:ext cx="414527" cy="42875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51093" y="3530676"/>
            <a:ext cx="207289" cy="20680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71181" y="3634092"/>
            <a:ext cx="207340" cy="20685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23459" y="4745913"/>
            <a:ext cx="207289" cy="20685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64899" y="5058079"/>
            <a:ext cx="372745" cy="372110"/>
          </a:xfrm>
          <a:custGeom>
            <a:avLst/>
            <a:gdLst/>
            <a:ahLst/>
            <a:cxnLst/>
            <a:rect l="l" t="t" r="r" b="b"/>
            <a:pathLst>
              <a:path w="372745" h="372110">
                <a:moveTo>
                  <a:pt x="186309" y="0"/>
                </a:moveTo>
                <a:lnTo>
                  <a:pt x="136789" y="6640"/>
                </a:lnTo>
                <a:lnTo>
                  <a:pt x="92286" y="25382"/>
                </a:lnTo>
                <a:lnTo>
                  <a:pt x="54578" y="54456"/>
                </a:lnTo>
                <a:lnTo>
                  <a:pt x="25442" y="92092"/>
                </a:lnTo>
                <a:lnTo>
                  <a:pt x="6656" y="136523"/>
                </a:lnTo>
                <a:lnTo>
                  <a:pt x="0" y="185978"/>
                </a:lnTo>
                <a:lnTo>
                  <a:pt x="6656" y="235415"/>
                </a:lnTo>
                <a:lnTo>
                  <a:pt x="25442" y="279838"/>
                </a:lnTo>
                <a:lnTo>
                  <a:pt x="54578" y="317476"/>
                </a:lnTo>
                <a:lnTo>
                  <a:pt x="92286" y="346554"/>
                </a:lnTo>
                <a:lnTo>
                  <a:pt x="136789" y="365301"/>
                </a:lnTo>
                <a:lnTo>
                  <a:pt x="186309" y="371944"/>
                </a:lnTo>
                <a:lnTo>
                  <a:pt x="235849" y="365301"/>
                </a:lnTo>
                <a:lnTo>
                  <a:pt x="280367" y="346554"/>
                </a:lnTo>
                <a:lnTo>
                  <a:pt x="318084" y="317476"/>
                </a:lnTo>
                <a:lnTo>
                  <a:pt x="347224" y="279838"/>
                </a:lnTo>
                <a:lnTo>
                  <a:pt x="366011" y="235415"/>
                </a:lnTo>
                <a:lnTo>
                  <a:pt x="372668" y="185978"/>
                </a:lnTo>
                <a:lnTo>
                  <a:pt x="366011" y="136523"/>
                </a:lnTo>
                <a:lnTo>
                  <a:pt x="347224" y="92092"/>
                </a:lnTo>
                <a:lnTo>
                  <a:pt x="318084" y="54456"/>
                </a:lnTo>
                <a:lnTo>
                  <a:pt x="280367" y="25382"/>
                </a:lnTo>
                <a:lnTo>
                  <a:pt x="235849" y="6640"/>
                </a:lnTo>
                <a:lnTo>
                  <a:pt x="186309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65786" y="4895354"/>
            <a:ext cx="668655" cy="667385"/>
          </a:xfrm>
          <a:custGeom>
            <a:avLst/>
            <a:gdLst/>
            <a:ahLst/>
            <a:cxnLst/>
            <a:rect l="l" t="t" r="r" b="b"/>
            <a:pathLst>
              <a:path w="668654" h="667385">
                <a:moveTo>
                  <a:pt x="334175" y="0"/>
                </a:moveTo>
                <a:lnTo>
                  <a:pt x="284791" y="3619"/>
                </a:lnTo>
                <a:lnTo>
                  <a:pt x="237657" y="14131"/>
                </a:lnTo>
                <a:lnTo>
                  <a:pt x="193291" y="31020"/>
                </a:lnTo>
                <a:lnTo>
                  <a:pt x="152209" y="53768"/>
                </a:lnTo>
                <a:lnTo>
                  <a:pt x="114927" y="81856"/>
                </a:lnTo>
                <a:lnTo>
                  <a:pt x="81964" y="114769"/>
                </a:lnTo>
                <a:lnTo>
                  <a:pt x="53835" y="151988"/>
                </a:lnTo>
                <a:lnTo>
                  <a:pt x="31057" y="192995"/>
                </a:lnTo>
                <a:lnTo>
                  <a:pt x="14147" y="237274"/>
                </a:lnTo>
                <a:lnTo>
                  <a:pt x="3623" y="284308"/>
                </a:lnTo>
                <a:lnTo>
                  <a:pt x="0" y="333578"/>
                </a:lnTo>
                <a:lnTo>
                  <a:pt x="3623" y="382871"/>
                </a:lnTo>
                <a:lnTo>
                  <a:pt x="14147" y="429918"/>
                </a:lnTo>
                <a:lnTo>
                  <a:pt x="31057" y="474204"/>
                </a:lnTo>
                <a:lnTo>
                  <a:pt x="53835" y="515213"/>
                </a:lnTo>
                <a:lnTo>
                  <a:pt x="81964" y="552428"/>
                </a:lnTo>
                <a:lnTo>
                  <a:pt x="114927" y="585333"/>
                </a:lnTo>
                <a:lnTo>
                  <a:pt x="152209" y="613413"/>
                </a:lnTo>
                <a:lnTo>
                  <a:pt x="193291" y="636152"/>
                </a:lnTo>
                <a:lnTo>
                  <a:pt x="237657" y="653032"/>
                </a:lnTo>
                <a:lnTo>
                  <a:pt x="284791" y="663539"/>
                </a:lnTo>
                <a:lnTo>
                  <a:pt x="334175" y="667156"/>
                </a:lnTo>
                <a:lnTo>
                  <a:pt x="383551" y="663539"/>
                </a:lnTo>
                <a:lnTo>
                  <a:pt x="430670" y="653032"/>
                </a:lnTo>
                <a:lnTo>
                  <a:pt x="475016" y="636152"/>
                </a:lnTo>
                <a:lnTo>
                  <a:pt x="516074" y="613413"/>
                </a:lnTo>
                <a:lnTo>
                  <a:pt x="553329" y="585333"/>
                </a:lnTo>
                <a:lnTo>
                  <a:pt x="586266" y="552428"/>
                </a:lnTo>
                <a:lnTo>
                  <a:pt x="614369" y="515213"/>
                </a:lnTo>
                <a:lnTo>
                  <a:pt x="637124" y="474204"/>
                </a:lnTo>
                <a:lnTo>
                  <a:pt x="654015" y="429918"/>
                </a:lnTo>
                <a:lnTo>
                  <a:pt x="664528" y="382871"/>
                </a:lnTo>
                <a:lnTo>
                  <a:pt x="668146" y="333578"/>
                </a:lnTo>
                <a:lnTo>
                  <a:pt x="664528" y="284308"/>
                </a:lnTo>
                <a:lnTo>
                  <a:pt x="654015" y="237274"/>
                </a:lnTo>
                <a:lnTo>
                  <a:pt x="637124" y="192995"/>
                </a:lnTo>
                <a:lnTo>
                  <a:pt x="614369" y="151988"/>
                </a:lnTo>
                <a:lnTo>
                  <a:pt x="586266" y="114769"/>
                </a:lnTo>
                <a:lnTo>
                  <a:pt x="553329" y="81856"/>
                </a:lnTo>
                <a:lnTo>
                  <a:pt x="516074" y="53768"/>
                </a:lnTo>
                <a:lnTo>
                  <a:pt x="475016" y="31020"/>
                </a:lnTo>
                <a:lnTo>
                  <a:pt x="430670" y="14131"/>
                </a:lnTo>
                <a:lnTo>
                  <a:pt x="383551" y="3619"/>
                </a:lnTo>
                <a:lnTo>
                  <a:pt x="334175" y="0"/>
                </a:lnTo>
                <a:close/>
              </a:path>
            </a:pathLst>
          </a:custGeom>
          <a:solidFill>
            <a:srgbClr val="894B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12331" y="4901095"/>
            <a:ext cx="207340" cy="20679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42226" y="4113619"/>
            <a:ext cx="607695" cy="606425"/>
          </a:xfrm>
          <a:custGeom>
            <a:avLst/>
            <a:gdLst/>
            <a:ahLst/>
            <a:cxnLst/>
            <a:rect l="l" t="t" r="r" b="b"/>
            <a:pathLst>
              <a:path w="607695" h="606425">
                <a:moveTo>
                  <a:pt x="303847" y="0"/>
                </a:moveTo>
                <a:lnTo>
                  <a:pt x="254590" y="3963"/>
                </a:lnTo>
                <a:lnTo>
                  <a:pt x="207854" y="15438"/>
                </a:lnTo>
                <a:lnTo>
                  <a:pt x="164264" y="33803"/>
                </a:lnTo>
                <a:lnTo>
                  <a:pt x="124450" y="58434"/>
                </a:lnTo>
                <a:lnTo>
                  <a:pt x="89039" y="88709"/>
                </a:lnTo>
                <a:lnTo>
                  <a:pt x="58659" y="124006"/>
                </a:lnTo>
                <a:lnTo>
                  <a:pt x="33937" y="163702"/>
                </a:lnTo>
                <a:lnTo>
                  <a:pt x="15501" y="207174"/>
                </a:lnTo>
                <a:lnTo>
                  <a:pt x="3980" y="253800"/>
                </a:lnTo>
                <a:lnTo>
                  <a:pt x="0" y="302958"/>
                </a:lnTo>
                <a:lnTo>
                  <a:pt x="3980" y="352109"/>
                </a:lnTo>
                <a:lnTo>
                  <a:pt x="15501" y="398744"/>
                </a:lnTo>
                <a:lnTo>
                  <a:pt x="33937" y="442236"/>
                </a:lnTo>
                <a:lnTo>
                  <a:pt x="58659" y="481960"/>
                </a:lnTo>
                <a:lnTo>
                  <a:pt x="89039" y="517290"/>
                </a:lnTo>
                <a:lnTo>
                  <a:pt x="124450" y="547599"/>
                </a:lnTo>
                <a:lnTo>
                  <a:pt x="164264" y="572263"/>
                </a:lnTo>
                <a:lnTo>
                  <a:pt x="207854" y="590655"/>
                </a:lnTo>
                <a:lnTo>
                  <a:pt x="254590" y="602149"/>
                </a:lnTo>
                <a:lnTo>
                  <a:pt x="303847" y="606120"/>
                </a:lnTo>
                <a:lnTo>
                  <a:pt x="353084" y="602149"/>
                </a:lnTo>
                <a:lnTo>
                  <a:pt x="399794" y="590655"/>
                </a:lnTo>
                <a:lnTo>
                  <a:pt x="443352" y="572263"/>
                </a:lnTo>
                <a:lnTo>
                  <a:pt x="483132" y="547599"/>
                </a:lnTo>
                <a:lnTo>
                  <a:pt x="518509" y="517290"/>
                </a:lnTo>
                <a:lnTo>
                  <a:pt x="548856" y="481960"/>
                </a:lnTo>
                <a:lnTo>
                  <a:pt x="573548" y="442236"/>
                </a:lnTo>
                <a:lnTo>
                  <a:pt x="591960" y="398744"/>
                </a:lnTo>
                <a:lnTo>
                  <a:pt x="603466" y="352109"/>
                </a:lnTo>
                <a:lnTo>
                  <a:pt x="607440" y="302958"/>
                </a:lnTo>
                <a:lnTo>
                  <a:pt x="603466" y="253800"/>
                </a:lnTo>
                <a:lnTo>
                  <a:pt x="591960" y="207174"/>
                </a:lnTo>
                <a:lnTo>
                  <a:pt x="573548" y="163702"/>
                </a:lnTo>
                <a:lnTo>
                  <a:pt x="548856" y="124006"/>
                </a:lnTo>
                <a:lnTo>
                  <a:pt x="518509" y="88709"/>
                </a:lnTo>
                <a:lnTo>
                  <a:pt x="483132" y="58434"/>
                </a:lnTo>
                <a:lnTo>
                  <a:pt x="443352" y="33803"/>
                </a:lnTo>
                <a:lnTo>
                  <a:pt x="399794" y="15438"/>
                </a:lnTo>
                <a:lnTo>
                  <a:pt x="353084" y="3963"/>
                </a:lnTo>
                <a:lnTo>
                  <a:pt x="303847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84724" y="3781234"/>
            <a:ext cx="544195" cy="542925"/>
          </a:xfrm>
          <a:custGeom>
            <a:avLst/>
            <a:gdLst/>
            <a:ahLst/>
            <a:cxnLst/>
            <a:rect l="l" t="t" r="r" b="b"/>
            <a:pathLst>
              <a:path w="544195" h="542925">
                <a:moveTo>
                  <a:pt x="272059" y="0"/>
                </a:moveTo>
                <a:lnTo>
                  <a:pt x="223136" y="4375"/>
                </a:lnTo>
                <a:lnTo>
                  <a:pt x="177098" y="16989"/>
                </a:lnTo>
                <a:lnTo>
                  <a:pt x="134712" y="37073"/>
                </a:lnTo>
                <a:lnTo>
                  <a:pt x="96743" y="63859"/>
                </a:lnTo>
                <a:lnTo>
                  <a:pt x="63960" y="96579"/>
                </a:lnTo>
                <a:lnTo>
                  <a:pt x="37127" y="134465"/>
                </a:lnTo>
                <a:lnTo>
                  <a:pt x="17012" y="176749"/>
                </a:lnTo>
                <a:lnTo>
                  <a:pt x="4380" y="222662"/>
                </a:lnTo>
                <a:lnTo>
                  <a:pt x="0" y="271437"/>
                </a:lnTo>
                <a:lnTo>
                  <a:pt x="4380" y="320228"/>
                </a:lnTo>
                <a:lnTo>
                  <a:pt x="17012" y="366150"/>
                </a:lnTo>
                <a:lnTo>
                  <a:pt x="37127" y="408436"/>
                </a:lnTo>
                <a:lnTo>
                  <a:pt x="63960" y="446320"/>
                </a:lnTo>
                <a:lnTo>
                  <a:pt x="96743" y="479035"/>
                </a:lnTo>
                <a:lnTo>
                  <a:pt x="134712" y="505815"/>
                </a:lnTo>
                <a:lnTo>
                  <a:pt x="177098" y="525892"/>
                </a:lnTo>
                <a:lnTo>
                  <a:pt x="223136" y="538500"/>
                </a:lnTo>
                <a:lnTo>
                  <a:pt x="272059" y="542874"/>
                </a:lnTo>
                <a:lnTo>
                  <a:pt x="320933" y="538500"/>
                </a:lnTo>
                <a:lnTo>
                  <a:pt x="366934" y="525892"/>
                </a:lnTo>
                <a:lnTo>
                  <a:pt x="409293" y="505815"/>
                </a:lnTo>
                <a:lnTo>
                  <a:pt x="447243" y="479035"/>
                </a:lnTo>
                <a:lnTo>
                  <a:pt x="480015" y="446320"/>
                </a:lnTo>
                <a:lnTo>
                  <a:pt x="506841" y="408436"/>
                </a:lnTo>
                <a:lnTo>
                  <a:pt x="526954" y="366150"/>
                </a:lnTo>
                <a:lnTo>
                  <a:pt x="539585" y="320228"/>
                </a:lnTo>
                <a:lnTo>
                  <a:pt x="543966" y="271437"/>
                </a:lnTo>
                <a:lnTo>
                  <a:pt x="539585" y="222662"/>
                </a:lnTo>
                <a:lnTo>
                  <a:pt x="526954" y="176749"/>
                </a:lnTo>
                <a:lnTo>
                  <a:pt x="506841" y="134465"/>
                </a:lnTo>
                <a:lnTo>
                  <a:pt x="480015" y="96579"/>
                </a:lnTo>
                <a:lnTo>
                  <a:pt x="447243" y="63859"/>
                </a:lnTo>
                <a:lnTo>
                  <a:pt x="409293" y="37073"/>
                </a:lnTo>
                <a:lnTo>
                  <a:pt x="366934" y="16989"/>
                </a:lnTo>
                <a:lnTo>
                  <a:pt x="320933" y="4375"/>
                </a:lnTo>
                <a:lnTo>
                  <a:pt x="272059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09002" y="3219185"/>
            <a:ext cx="3465829" cy="2689225"/>
          </a:xfrm>
          <a:custGeom>
            <a:avLst/>
            <a:gdLst/>
            <a:ahLst/>
            <a:cxnLst/>
            <a:rect l="l" t="t" r="r" b="b"/>
            <a:pathLst>
              <a:path w="3465829" h="2689225">
                <a:moveTo>
                  <a:pt x="3465314" y="2689060"/>
                </a:moveTo>
                <a:lnTo>
                  <a:pt x="0" y="2689060"/>
                </a:lnTo>
                <a:lnTo>
                  <a:pt x="0" y="0"/>
                </a:lnTo>
                <a:lnTo>
                  <a:pt x="3465314" y="0"/>
                </a:lnTo>
                <a:lnTo>
                  <a:pt x="3465314" y="2689060"/>
                </a:lnTo>
                <a:close/>
              </a:path>
            </a:pathLst>
          </a:custGeom>
          <a:ln w="2499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77171" y="3658780"/>
            <a:ext cx="207289" cy="20685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22510" y="4146397"/>
            <a:ext cx="207276" cy="20679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0976" y="3794099"/>
            <a:ext cx="207234" cy="20679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68605" y="4052684"/>
            <a:ext cx="207337" cy="20675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64970" y="5230850"/>
            <a:ext cx="207333" cy="20674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285832" y="4797768"/>
            <a:ext cx="207238" cy="20680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80777" y="4505083"/>
            <a:ext cx="207340" cy="20684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21760" y="4042981"/>
            <a:ext cx="207289" cy="20685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12682" y="4724895"/>
            <a:ext cx="207284" cy="20684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5925" y="3219185"/>
            <a:ext cx="3465829" cy="2689225"/>
          </a:xfrm>
          <a:custGeom>
            <a:avLst/>
            <a:gdLst/>
            <a:ahLst/>
            <a:cxnLst/>
            <a:rect l="l" t="t" r="r" b="b"/>
            <a:pathLst>
              <a:path w="3465829" h="2689225">
                <a:moveTo>
                  <a:pt x="3465314" y="2689060"/>
                </a:moveTo>
                <a:lnTo>
                  <a:pt x="0" y="2689060"/>
                </a:lnTo>
                <a:lnTo>
                  <a:pt x="0" y="0"/>
                </a:lnTo>
                <a:lnTo>
                  <a:pt x="3465314" y="0"/>
                </a:lnTo>
                <a:lnTo>
                  <a:pt x="3465314" y="2689060"/>
                </a:lnTo>
                <a:close/>
              </a:path>
            </a:pathLst>
          </a:custGeom>
          <a:ln w="2499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472128" y="3219185"/>
            <a:ext cx="3465829" cy="2689225"/>
          </a:xfrm>
          <a:custGeom>
            <a:avLst/>
            <a:gdLst/>
            <a:ahLst/>
            <a:cxnLst/>
            <a:rect l="l" t="t" r="r" b="b"/>
            <a:pathLst>
              <a:path w="3465829" h="2689225">
                <a:moveTo>
                  <a:pt x="3465314" y="2689060"/>
                </a:moveTo>
                <a:lnTo>
                  <a:pt x="0" y="2689060"/>
                </a:lnTo>
                <a:lnTo>
                  <a:pt x="0" y="0"/>
                </a:lnTo>
                <a:lnTo>
                  <a:pt x="3465314" y="0"/>
                </a:lnTo>
                <a:lnTo>
                  <a:pt x="3465314" y="2689060"/>
                </a:lnTo>
                <a:close/>
              </a:path>
            </a:pathLst>
          </a:custGeom>
          <a:ln w="2499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31364" y="3434448"/>
            <a:ext cx="607695" cy="606425"/>
          </a:xfrm>
          <a:custGeom>
            <a:avLst/>
            <a:gdLst/>
            <a:ahLst/>
            <a:cxnLst/>
            <a:rect l="l" t="t" r="r" b="b"/>
            <a:pathLst>
              <a:path w="607695" h="606425">
                <a:moveTo>
                  <a:pt x="303885" y="0"/>
                </a:moveTo>
                <a:lnTo>
                  <a:pt x="254618" y="3963"/>
                </a:lnTo>
                <a:lnTo>
                  <a:pt x="207873" y="15437"/>
                </a:lnTo>
                <a:lnTo>
                  <a:pt x="164277" y="33800"/>
                </a:lnTo>
                <a:lnTo>
                  <a:pt x="124458" y="58430"/>
                </a:lnTo>
                <a:lnTo>
                  <a:pt x="89044" y="88704"/>
                </a:lnTo>
                <a:lnTo>
                  <a:pt x="58661" y="124000"/>
                </a:lnTo>
                <a:lnTo>
                  <a:pt x="33938" y="163696"/>
                </a:lnTo>
                <a:lnTo>
                  <a:pt x="15502" y="207169"/>
                </a:lnTo>
                <a:lnTo>
                  <a:pt x="3980" y="253797"/>
                </a:lnTo>
                <a:lnTo>
                  <a:pt x="0" y="302958"/>
                </a:lnTo>
                <a:lnTo>
                  <a:pt x="3980" y="352122"/>
                </a:lnTo>
                <a:lnTo>
                  <a:pt x="15502" y="398767"/>
                </a:lnTo>
                <a:lnTo>
                  <a:pt x="33938" y="442266"/>
                </a:lnTo>
                <a:lnTo>
                  <a:pt x="58661" y="481995"/>
                </a:lnTo>
                <a:lnTo>
                  <a:pt x="89044" y="517328"/>
                </a:lnTo>
                <a:lnTo>
                  <a:pt x="124458" y="547639"/>
                </a:lnTo>
                <a:lnTo>
                  <a:pt x="164277" y="572303"/>
                </a:lnTo>
                <a:lnTo>
                  <a:pt x="207873" y="590694"/>
                </a:lnTo>
                <a:lnTo>
                  <a:pt x="254618" y="602188"/>
                </a:lnTo>
                <a:lnTo>
                  <a:pt x="303885" y="606158"/>
                </a:lnTo>
                <a:lnTo>
                  <a:pt x="353133" y="602188"/>
                </a:lnTo>
                <a:lnTo>
                  <a:pt x="399847" y="590694"/>
                </a:lnTo>
                <a:lnTo>
                  <a:pt x="443402" y="572303"/>
                </a:lnTo>
                <a:lnTo>
                  <a:pt x="483175" y="547639"/>
                </a:lnTo>
                <a:lnTo>
                  <a:pt x="518540" y="517328"/>
                </a:lnTo>
                <a:lnTo>
                  <a:pt x="548876" y="481995"/>
                </a:lnTo>
                <a:lnTo>
                  <a:pt x="573556" y="442266"/>
                </a:lnTo>
                <a:lnTo>
                  <a:pt x="591958" y="398767"/>
                </a:lnTo>
                <a:lnTo>
                  <a:pt x="603456" y="352122"/>
                </a:lnTo>
                <a:lnTo>
                  <a:pt x="607428" y="302958"/>
                </a:lnTo>
                <a:lnTo>
                  <a:pt x="603456" y="253797"/>
                </a:lnTo>
                <a:lnTo>
                  <a:pt x="591958" y="207169"/>
                </a:lnTo>
                <a:lnTo>
                  <a:pt x="573556" y="163696"/>
                </a:lnTo>
                <a:lnTo>
                  <a:pt x="548876" y="124000"/>
                </a:lnTo>
                <a:lnTo>
                  <a:pt x="518540" y="88704"/>
                </a:lnTo>
                <a:lnTo>
                  <a:pt x="483175" y="58430"/>
                </a:lnTo>
                <a:lnTo>
                  <a:pt x="443402" y="33800"/>
                </a:lnTo>
                <a:lnTo>
                  <a:pt x="399847" y="15437"/>
                </a:lnTo>
                <a:lnTo>
                  <a:pt x="353133" y="3963"/>
                </a:lnTo>
                <a:lnTo>
                  <a:pt x="303885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931364" y="4263732"/>
            <a:ext cx="607695" cy="126364"/>
          </a:xfrm>
          <a:custGeom>
            <a:avLst/>
            <a:gdLst/>
            <a:ahLst/>
            <a:cxnLst/>
            <a:rect l="l" t="t" r="r" b="b"/>
            <a:pathLst>
              <a:path w="607695" h="126364">
                <a:moveTo>
                  <a:pt x="303885" y="0"/>
                </a:moveTo>
                <a:lnTo>
                  <a:pt x="234239" y="1664"/>
                </a:lnTo>
                <a:lnTo>
                  <a:pt x="170289" y="6406"/>
                </a:lnTo>
                <a:lnTo>
                  <a:pt x="113863" y="13847"/>
                </a:lnTo>
                <a:lnTo>
                  <a:pt x="66792" y="23610"/>
                </a:lnTo>
                <a:lnTo>
                  <a:pt x="8031" y="48585"/>
                </a:lnTo>
                <a:lnTo>
                  <a:pt x="0" y="63042"/>
                </a:lnTo>
                <a:lnTo>
                  <a:pt x="8031" y="77464"/>
                </a:lnTo>
                <a:lnTo>
                  <a:pt x="66792" y="102412"/>
                </a:lnTo>
                <a:lnTo>
                  <a:pt x="113863" y="112174"/>
                </a:lnTo>
                <a:lnTo>
                  <a:pt x="170289" y="119620"/>
                </a:lnTo>
                <a:lnTo>
                  <a:pt x="234239" y="124367"/>
                </a:lnTo>
                <a:lnTo>
                  <a:pt x="303885" y="126034"/>
                </a:lnTo>
                <a:lnTo>
                  <a:pt x="373500" y="124367"/>
                </a:lnTo>
                <a:lnTo>
                  <a:pt x="437397" y="119620"/>
                </a:lnTo>
                <a:lnTo>
                  <a:pt x="493756" y="112174"/>
                </a:lnTo>
                <a:lnTo>
                  <a:pt x="540758" y="102412"/>
                </a:lnTo>
                <a:lnTo>
                  <a:pt x="599414" y="77464"/>
                </a:lnTo>
                <a:lnTo>
                  <a:pt x="607428" y="63042"/>
                </a:lnTo>
                <a:lnTo>
                  <a:pt x="599414" y="48585"/>
                </a:lnTo>
                <a:lnTo>
                  <a:pt x="540758" y="23610"/>
                </a:lnTo>
                <a:lnTo>
                  <a:pt x="493756" y="13847"/>
                </a:lnTo>
                <a:lnTo>
                  <a:pt x="437397" y="6406"/>
                </a:lnTo>
                <a:lnTo>
                  <a:pt x="373500" y="1664"/>
                </a:lnTo>
                <a:lnTo>
                  <a:pt x="303885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143174" y="4787138"/>
            <a:ext cx="184150" cy="606425"/>
          </a:xfrm>
          <a:custGeom>
            <a:avLst/>
            <a:gdLst/>
            <a:ahLst/>
            <a:cxnLst/>
            <a:rect l="l" t="t" r="r" b="b"/>
            <a:pathLst>
              <a:path w="184150" h="606425">
                <a:moveTo>
                  <a:pt x="92011" y="0"/>
                </a:moveTo>
                <a:lnTo>
                  <a:pt x="51548" y="30781"/>
                </a:lnTo>
                <a:lnTo>
                  <a:pt x="34464" y="66535"/>
                </a:lnTo>
                <a:lnTo>
                  <a:pt x="20215" y="113445"/>
                </a:lnTo>
                <a:lnTo>
                  <a:pt x="9352" y="169695"/>
                </a:lnTo>
                <a:lnTo>
                  <a:pt x="2430" y="233471"/>
                </a:lnTo>
                <a:lnTo>
                  <a:pt x="0" y="302958"/>
                </a:lnTo>
                <a:lnTo>
                  <a:pt x="2430" y="372463"/>
                </a:lnTo>
                <a:lnTo>
                  <a:pt x="9352" y="436277"/>
                </a:lnTo>
                <a:lnTo>
                  <a:pt x="20215" y="492576"/>
                </a:lnTo>
                <a:lnTo>
                  <a:pt x="34464" y="539539"/>
                </a:lnTo>
                <a:lnTo>
                  <a:pt x="51548" y="575341"/>
                </a:lnTo>
                <a:lnTo>
                  <a:pt x="92011" y="606171"/>
                </a:lnTo>
                <a:lnTo>
                  <a:pt x="113094" y="598159"/>
                </a:lnTo>
                <a:lnTo>
                  <a:pt x="149488" y="539539"/>
                </a:lnTo>
                <a:lnTo>
                  <a:pt x="163703" y="492576"/>
                </a:lnTo>
                <a:lnTo>
                  <a:pt x="174535" y="436277"/>
                </a:lnTo>
                <a:lnTo>
                  <a:pt x="181436" y="372463"/>
                </a:lnTo>
                <a:lnTo>
                  <a:pt x="183857" y="302958"/>
                </a:lnTo>
                <a:lnTo>
                  <a:pt x="181436" y="233471"/>
                </a:lnTo>
                <a:lnTo>
                  <a:pt x="174535" y="169695"/>
                </a:lnTo>
                <a:lnTo>
                  <a:pt x="163703" y="113445"/>
                </a:lnTo>
                <a:lnTo>
                  <a:pt x="149488" y="66535"/>
                </a:lnTo>
                <a:lnTo>
                  <a:pt x="132435" y="30781"/>
                </a:lnTo>
                <a:lnTo>
                  <a:pt x="92011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381244" y="3645839"/>
            <a:ext cx="183857" cy="18337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905947" y="4615091"/>
            <a:ext cx="799465" cy="798195"/>
          </a:xfrm>
          <a:custGeom>
            <a:avLst/>
            <a:gdLst/>
            <a:ahLst/>
            <a:cxnLst/>
            <a:rect l="l" t="t" r="r" b="b"/>
            <a:pathLst>
              <a:path w="799465" h="798195">
                <a:moveTo>
                  <a:pt x="399859" y="0"/>
                </a:moveTo>
                <a:lnTo>
                  <a:pt x="353252" y="2682"/>
                </a:lnTo>
                <a:lnTo>
                  <a:pt x="308218" y="10528"/>
                </a:lnTo>
                <a:lnTo>
                  <a:pt x="265057" y="23240"/>
                </a:lnTo>
                <a:lnTo>
                  <a:pt x="224070" y="40519"/>
                </a:lnTo>
                <a:lnTo>
                  <a:pt x="185559" y="62064"/>
                </a:lnTo>
                <a:lnTo>
                  <a:pt x="149824" y="87577"/>
                </a:lnTo>
                <a:lnTo>
                  <a:pt x="117167" y="116759"/>
                </a:lnTo>
                <a:lnTo>
                  <a:pt x="87887" y="149309"/>
                </a:lnTo>
                <a:lnTo>
                  <a:pt x="62286" y="184930"/>
                </a:lnTo>
                <a:lnTo>
                  <a:pt x="40665" y="223322"/>
                </a:lnTo>
                <a:lnTo>
                  <a:pt x="23325" y="264186"/>
                </a:lnTo>
                <a:lnTo>
                  <a:pt x="10567" y="307222"/>
                </a:lnTo>
                <a:lnTo>
                  <a:pt x="2692" y="352131"/>
                </a:lnTo>
                <a:lnTo>
                  <a:pt x="0" y="398614"/>
                </a:lnTo>
                <a:lnTo>
                  <a:pt x="2692" y="445125"/>
                </a:lnTo>
                <a:lnTo>
                  <a:pt x="10567" y="490065"/>
                </a:lnTo>
                <a:lnTo>
                  <a:pt x="23325" y="533136"/>
                </a:lnTo>
                <a:lnTo>
                  <a:pt x="40665" y="574037"/>
                </a:lnTo>
                <a:lnTo>
                  <a:pt x="62286" y="612467"/>
                </a:lnTo>
                <a:lnTo>
                  <a:pt x="87887" y="648127"/>
                </a:lnTo>
                <a:lnTo>
                  <a:pt x="117167" y="680716"/>
                </a:lnTo>
                <a:lnTo>
                  <a:pt x="149824" y="709934"/>
                </a:lnTo>
                <a:lnTo>
                  <a:pt x="185559" y="735481"/>
                </a:lnTo>
                <a:lnTo>
                  <a:pt x="224070" y="757056"/>
                </a:lnTo>
                <a:lnTo>
                  <a:pt x="265057" y="774359"/>
                </a:lnTo>
                <a:lnTo>
                  <a:pt x="308218" y="787090"/>
                </a:lnTo>
                <a:lnTo>
                  <a:pt x="353252" y="794949"/>
                </a:lnTo>
                <a:lnTo>
                  <a:pt x="399859" y="797636"/>
                </a:lnTo>
                <a:lnTo>
                  <a:pt x="446460" y="794949"/>
                </a:lnTo>
                <a:lnTo>
                  <a:pt x="491478" y="787090"/>
                </a:lnTo>
                <a:lnTo>
                  <a:pt x="534613" y="774359"/>
                </a:lnTo>
                <a:lnTo>
                  <a:pt x="575567" y="757056"/>
                </a:lnTo>
                <a:lnTo>
                  <a:pt x="614040" y="735481"/>
                </a:lnTo>
                <a:lnTo>
                  <a:pt x="649734" y="709934"/>
                </a:lnTo>
                <a:lnTo>
                  <a:pt x="682348" y="680716"/>
                </a:lnTo>
                <a:lnTo>
                  <a:pt x="711585" y="648127"/>
                </a:lnTo>
                <a:lnTo>
                  <a:pt x="737144" y="612467"/>
                </a:lnTo>
                <a:lnTo>
                  <a:pt x="758727" y="574037"/>
                </a:lnTo>
                <a:lnTo>
                  <a:pt x="776034" y="533136"/>
                </a:lnTo>
                <a:lnTo>
                  <a:pt x="788767" y="490065"/>
                </a:lnTo>
                <a:lnTo>
                  <a:pt x="796626" y="445125"/>
                </a:lnTo>
                <a:lnTo>
                  <a:pt x="799312" y="398614"/>
                </a:lnTo>
                <a:lnTo>
                  <a:pt x="796626" y="352131"/>
                </a:lnTo>
                <a:lnTo>
                  <a:pt x="788767" y="307222"/>
                </a:lnTo>
                <a:lnTo>
                  <a:pt x="776034" y="264186"/>
                </a:lnTo>
                <a:lnTo>
                  <a:pt x="758727" y="223322"/>
                </a:lnTo>
                <a:lnTo>
                  <a:pt x="737144" y="184930"/>
                </a:lnTo>
                <a:lnTo>
                  <a:pt x="711585" y="149309"/>
                </a:lnTo>
                <a:lnTo>
                  <a:pt x="682348" y="116759"/>
                </a:lnTo>
                <a:lnTo>
                  <a:pt x="649734" y="87577"/>
                </a:lnTo>
                <a:lnTo>
                  <a:pt x="614040" y="62064"/>
                </a:lnTo>
                <a:lnTo>
                  <a:pt x="575567" y="40519"/>
                </a:lnTo>
                <a:lnTo>
                  <a:pt x="534613" y="23240"/>
                </a:lnTo>
                <a:lnTo>
                  <a:pt x="491478" y="10528"/>
                </a:lnTo>
                <a:lnTo>
                  <a:pt x="446460" y="2682"/>
                </a:lnTo>
                <a:lnTo>
                  <a:pt x="399859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905947" y="5498934"/>
            <a:ext cx="799465" cy="154940"/>
          </a:xfrm>
          <a:custGeom>
            <a:avLst/>
            <a:gdLst/>
            <a:ahLst/>
            <a:cxnLst/>
            <a:rect l="l" t="t" r="r" b="b"/>
            <a:pathLst>
              <a:path w="799465" h="154939">
                <a:moveTo>
                  <a:pt x="399859" y="0"/>
                </a:moveTo>
                <a:lnTo>
                  <a:pt x="328019" y="1244"/>
                </a:lnTo>
                <a:lnTo>
                  <a:pt x="260390" y="4830"/>
                </a:lnTo>
                <a:lnTo>
                  <a:pt x="198103" y="10542"/>
                </a:lnTo>
                <a:lnTo>
                  <a:pt x="142290" y="18160"/>
                </a:lnTo>
                <a:lnTo>
                  <a:pt x="94086" y="27468"/>
                </a:lnTo>
                <a:lnTo>
                  <a:pt x="54622" y="38246"/>
                </a:lnTo>
                <a:lnTo>
                  <a:pt x="6446" y="63344"/>
                </a:lnTo>
                <a:lnTo>
                  <a:pt x="0" y="77228"/>
                </a:lnTo>
                <a:lnTo>
                  <a:pt x="6446" y="91112"/>
                </a:lnTo>
                <a:lnTo>
                  <a:pt x="54622" y="116228"/>
                </a:lnTo>
                <a:lnTo>
                  <a:pt x="94086" y="127020"/>
                </a:lnTo>
                <a:lnTo>
                  <a:pt x="142290" y="136344"/>
                </a:lnTo>
                <a:lnTo>
                  <a:pt x="198103" y="143978"/>
                </a:lnTo>
                <a:lnTo>
                  <a:pt x="260390" y="149702"/>
                </a:lnTo>
                <a:lnTo>
                  <a:pt x="328019" y="153298"/>
                </a:lnTo>
                <a:lnTo>
                  <a:pt x="399859" y="154546"/>
                </a:lnTo>
                <a:lnTo>
                  <a:pt x="471685" y="153298"/>
                </a:lnTo>
                <a:lnTo>
                  <a:pt x="539277" y="149702"/>
                </a:lnTo>
                <a:lnTo>
                  <a:pt x="601510" y="143978"/>
                </a:lnTo>
                <a:lnTo>
                  <a:pt x="657258" y="136344"/>
                </a:lnTo>
                <a:lnTo>
                  <a:pt x="705395" y="127020"/>
                </a:lnTo>
                <a:lnTo>
                  <a:pt x="744795" y="116228"/>
                </a:lnTo>
                <a:lnTo>
                  <a:pt x="792879" y="91112"/>
                </a:lnTo>
                <a:lnTo>
                  <a:pt x="799312" y="77228"/>
                </a:lnTo>
                <a:lnTo>
                  <a:pt x="792879" y="63344"/>
                </a:lnTo>
                <a:lnTo>
                  <a:pt x="744795" y="38246"/>
                </a:lnTo>
                <a:lnTo>
                  <a:pt x="705395" y="27468"/>
                </a:lnTo>
                <a:lnTo>
                  <a:pt x="657258" y="18160"/>
                </a:lnTo>
                <a:lnTo>
                  <a:pt x="601510" y="10542"/>
                </a:lnTo>
                <a:lnTo>
                  <a:pt x="539277" y="4830"/>
                </a:lnTo>
                <a:lnTo>
                  <a:pt x="471685" y="1244"/>
                </a:lnTo>
                <a:lnTo>
                  <a:pt x="399859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112184" y="4377994"/>
            <a:ext cx="183857" cy="18337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614900" y="3562540"/>
            <a:ext cx="184150" cy="606425"/>
          </a:xfrm>
          <a:custGeom>
            <a:avLst/>
            <a:gdLst/>
            <a:ahLst/>
            <a:cxnLst/>
            <a:rect l="l" t="t" r="r" b="b"/>
            <a:pathLst>
              <a:path w="184150" h="606425">
                <a:moveTo>
                  <a:pt x="92011" y="0"/>
                </a:moveTo>
                <a:lnTo>
                  <a:pt x="51548" y="30781"/>
                </a:lnTo>
                <a:lnTo>
                  <a:pt x="34464" y="66535"/>
                </a:lnTo>
                <a:lnTo>
                  <a:pt x="20215" y="113445"/>
                </a:lnTo>
                <a:lnTo>
                  <a:pt x="9352" y="169695"/>
                </a:lnTo>
                <a:lnTo>
                  <a:pt x="2430" y="233471"/>
                </a:lnTo>
                <a:lnTo>
                  <a:pt x="0" y="302958"/>
                </a:lnTo>
                <a:lnTo>
                  <a:pt x="2430" y="372459"/>
                </a:lnTo>
                <a:lnTo>
                  <a:pt x="9352" y="436271"/>
                </a:lnTo>
                <a:lnTo>
                  <a:pt x="20215" y="492571"/>
                </a:lnTo>
                <a:lnTo>
                  <a:pt x="34464" y="539535"/>
                </a:lnTo>
                <a:lnTo>
                  <a:pt x="51548" y="575339"/>
                </a:lnTo>
                <a:lnTo>
                  <a:pt x="92011" y="606171"/>
                </a:lnTo>
                <a:lnTo>
                  <a:pt x="113097" y="598159"/>
                </a:lnTo>
                <a:lnTo>
                  <a:pt x="149508" y="539535"/>
                </a:lnTo>
                <a:lnTo>
                  <a:pt x="163734" y="492571"/>
                </a:lnTo>
                <a:lnTo>
                  <a:pt x="174576" y="436271"/>
                </a:lnTo>
                <a:lnTo>
                  <a:pt x="181484" y="372459"/>
                </a:lnTo>
                <a:lnTo>
                  <a:pt x="183908" y="302958"/>
                </a:lnTo>
                <a:lnTo>
                  <a:pt x="181484" y="233471"/>
                </a:lnTo>
                <a:lnTo>
                  <a:pt x="174576" y="169695"/>
                </a:lnTo>
                <a:lnTo>
                  <a:pt x="163734" y="113445"/>
                </a:lnTo>
                <a:lnTo>
                  <a:pt x="149508" y="66535"/>
                </a:lnTo>
                <a:lnTo>
                  <a:pt x="132445" y="30781"/>
                </a:lnTo>
                <a:lnTo>
                  <a:pt x="92011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12505" y="2030388"/>
            <a:ext cx="2248535" cy="984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779"/>
              </a:lnSpc>
              <a:spcBef>
                <a:spcPts val="95"/>
              </a:spcBef>
            </a:pPr>
            <a:r>
              <a:rPr sz="3150" spc="-80" dirty="0">
                <a:solidFill>
                  <a:srgbClr val="414042"/>
                </a:solidFill>
                <a:latin typeface="Trebuchet MS"/>
                <a:cs typeface="Trebuchet MS"/>
              </a:rPr>
              <a:t>Position</a:t>
            </a:r>
            <a:endParaRPr sz="3150">
              <a:latin typeface="Trebuchet MS"/>
              <a:cs typeface="Trebuchet MS"/>
            </a:endParaRPr>
          </a:p>
          <a:p>
            <a:pPr marL="351790">
              <a:lnSpc>
                <a:spcPts val="3779"/>
              </a:lnSpc>
            </a:pPr>
            <a:r>
              <a:rPr sz="3150" spc="-45" dirty="0">
                <a:solidFill>
                  <a:srgbClr val="414042"/>
                </a:solidFill>
                <a:latin typeface="Trebuchet MS"/>
                <a:cs typeface="Trebuchet MS"/>
              </a:rPr>
              <a:t>Hue</a:t>
            </a:r>
            <a:r>
              <a:rPr sz="3150" spc="-34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3150" spc="-140" dirty="0">
                <a:solidFill>
                  <a:srgbClr val="414042"/>
                </a:solidFill>
                <a:latin typeface="Trebuchet MS"/>
                <a:cs typeface="Trebuchet MS"/>
              </a:rPr>
              <a:t>(Color)</a:t>
            </a:r>
            <a:endParaRPr sz="315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590999" y="2030388"/>
            <a:ext cx="2248535" cy="984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779"/>
              </a:lnSpc>
              <a:spcBef>
                <a:spcPts val="95"/>
              </a:spcBef>
            </a:pPr>
            <a:r>
              <a:rPr sz="3150" spc="-110" dirty="0">
                <a:solidFill>
                  <a:srgbClr val="414042"/>
                </a:solidFill>
                <a:latin typeface="Trebuchet MS"/>
                <a:cs typeface="Trebuchet MS"/>
              </a:rPr>
              <a:t>Size</a:t>
            </a:r>
            <a:endParaRPr sz="3150">
              <a:latin typeface="Trebuchet MS"/>
              <a:cs typeface="Trebuchet MS"/>
            </a:endParaRPr>
          </a:p>
          <a:p>
            <a:pPr marL="351790">
              <a:lnSpc>
                <a:spcPts val="3779"/>
              </a:lnSpc>
            </a:pPr>
            <a:r>
              <a:rPr sz="3150" spc="-45" dirty="0">
                <a:solidFill>
                  <a:srgbClr val="414042"/>
                </a:solidFill>
                <a:latin typeface="Trebuchet MS"/>
                <a:cs typeface="Trebuchet MS"/>
              </a:rPr>
              <a:t>Hue</a:t>
            </a:r>
            <a:r>
              <a:rPr sz="3150" spc="-34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3150" spc="-140" dirty="0">
                <a:solidFill>
                  <a:srgbClr val="414042"/>
                </a:solidFill>
                <a:latin typeface="Trebuchet MS"/>
                <a:cs typeface="Trebuchet MS"/>
              </a:rPr>
              <a:t>(Color)</a:t>
            </a:r>
            <a:endParaRPr sz="315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555487" y="2030388"/>
            <a:ext cx="1497965" cy="984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779"/>
              </a:lnSpc>
              <a:spcBef>
                <a:spcPts val="95"/>
              </a:spcBef>
            </a:pPr>
            <a:r>
              <a:rPr sz="3150" spc="-80" dirty="0">
                <a:solidFill>
                  <a:srgbClr val="414042"/>
                </a:solidFill>
                <a:latin typeface="Trebuchet MS"/>
                <a:cs typeface="Trebuchet MS"/>
              </a:rPr>
              <a:t>Width</a:t>
            </a:r>
            <a:endParaRPr sz="3150">
              <a:latin typeface="Trebuchet MS"/>
              <a:cs typeface="Trebuchet MS"/>
            </a:endParaRPr>
          </a:p>
          <a:p>
            <a:pPr marL="351790">
              <a:lnSpc>
                <a:spcPts val="3779"/>
              </a:lnSpc>
            </a:pPr>
            <a:r>
              <a:rPr sz="3150" spc="-20" dirty="0">
                <a:solidFill>
                  <a:srgbClr val="414042"/>
                </a:solidFill>
                <a:latin typeface="Trebuchet MS"/>
                <a:cs typeface="Trebuchet MS"/>
              </a:rPr>
              <a:t>Heig</a:t>
            </a:r>
            <a:r>
              <a:rPr sz="3150" spc="-40" dirty="0">
                <a:solidFill>
                  <a:srgbClr val="414042"/>
                </a:solidFill>
                <a:latin typeface="Trebuchet MS"/>
                <a:cs typeface="Trebuchet MS"/>
              </a:rPr>
              <a:t>h</a:t>
            </a:r>
            <a:r>
              <a:rPr sz="3150" spc="-210" dirty="0">
                <a:solidFill>
                  <a:srgbClr val="414042"/>
                </a:solidFill>
                <a:latin typeface="Trebuchet MS"/>
                <a:cs typeface="Trebuchet MS"/>
              </a:rPr>
              <a:t>t</a:t>
            </a:r>
            <a:endParaRPr sz="315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2520766" y="2030388"/>
            <a:ext cx="1374140" cy="984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779"/>
              </a:lnSpc>
              <a:spcBef>
                <a:spcPts val="95"/>
              </a:spcBef>
            </a:pPr>
            <a:r>
              <a:rPr sz="3150" spc="-85" dirty="0">
                <a:solidFill>
                  <a:srgbClr val="414042"/>
                </a:solidFill>
                <a:latin typeface="Trebuchet MS"/>
                <a:cs typeface="Trebuchet MS"/>
              </a:rPr>
              <a:t>Red</a:t>
            </a:r>
            <a:endParaRPr sz="3150">
              <a:latin typeface="Trebuchet MS"/>
              <a:cs typeface="Trebuchet MS"/>
            </a:endParaRPr>
          </a:p>
          <a:p>
            <a:pPr marL="351790">
              <a:lnSpc>
                <a:spcPts val="3779"/>
              </a:lnSpc>
            </a:pPr>
            <a:r>
              <a:rPr sz="3150" spc="-185" dirty="0">
                <a:solidFill>
                  <a:srgbClr val="414042"/>
                </a:solidFill>
                <a:latin typeface="Trebuchet MS"/>
                <a:cs typeface="Trebuchet MS"/>
              </a:rPr>
              <a:t>G</a:t>
            </a:r>
            <a:r>
              <a:rPr sz="3150" spc="-140" dirty="0">
                <a:solidFill>
                  <a:srgbClr val="414042"/>
                </a:solidFill>
                <a:latin typeface="Trebuchet MS"/>
                <a:cs typeface="Trebuchet MS"/>
              </a:rPr>
              <a:t>r</a:t>
            </a:r>
            <a:r>
              <a:rPr sz="3150" spc="-85" dirty="0">
                <a:solidFill>
                  <a:srgbClr val="414042"/>
                </a:solidFill>
                <a:latin typeface="Trebuchet MS"/>
                <a:cs typeface="Trebuchet MS"/>
              </a:rPr>
              <a:t>een</a:t>
            </a:r>
            <a:endParaRPr sz="3150">
              <a:latin typeface="Trebuchet MS"/>
              <a:cs typeface="Trebuchet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2619202" y="2806255"/>
            <a:ext cx="55880" cy="85725"/>
          </a:xfrm>
          <a:custGeom>
            <a:avLst/>
            <a:gdLst/>
            <a:ahLst/>
            <a:cxnLst/>
            <a:rect l="l" t="t" r="r" b="b"/>
            <a:pathLst>
              <a:path w="55879" h="85725">
                <a:moveTo>
                  <a:pt x="55664" y="0"/>
                </a:moveTo>
                <a:lnTo>
                  <a:pt x="0" y="0"/>
                </a:lnTo>
                <a:lnTo>
                  <a:pt x="0" y="85267"/>
                </a:lnTo>
                <a:lnTo>
                  <a:pt x="55664" y="85267"/>
                </a:lnTo>
                <a:lnTo>
                  <a:pt x="5566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533756" y="2778455"/>
            <a:ext cx="226695" cy="0"/>
          </a:xfrm>
          <a:custGeom>
            <a:avLst/>
            <a:gdLst/>
            <a:ahLst/>
            <a:cxnLst/>
            <a:rect l="l" t="t" r="r" b="b"/>
            <a:pathLst>
              <a:path w="226695">
                <a:moveTo>
                  <a:pt x="0" y="0"/>
                </a:moveTo>
                <a:lnTo>
                  <a:pt x="226568" y="0"/>
                </a:lnTo>
              </a:path>
            </a:pathLst>
          </a:custGeom>
          <a:ln w="5560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2619202" y="2665387"/>
            <a:ext cx="55880" cy="85725"/>
          </a:xfrm>
          <a:custGeom>
            <a:avLst/>
            <a:gdLst/>
            <a:ahLst/>
            <a:cxnLst/>
            <a:rect l="l" t="t" r="r" b="b"/>
            <a:pathLst>
              <a:path w="55879" h="85725">
                <a:moveTo>
                  <a:pt x="55664" y="0"/>
                </a:moveTo>
                <a:lnTo>
                  <a:pt x="0" y="0"/>
                </a:lnTo>
                <a:lnTo>
                  <a:pt x="0" y="85267"/>
                </a:lnTo>
                <a:lnTo>
                  <a:pt x="55664" y="85267"/>
                </a:lnTo>
                <a:lnTo>
                  <a:pt x="5566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53729" y="2806255"/>
            <a:ext cx="55880" cy="85725"/>
          </a:xfrm>
          <a:custGeom>
            <a:avLst/>
            <a:gdLst/>
            <a:ahLst/>
            <a:cxnLst/>
            <a:rect l="l" t="t" r="r" b="b"/>
            <a:pathLst>
              <a:path w="55879" h="85725">
                <a:moveTo>
                  <a:pt x="55664" y="0"/>
                </a:moveTo>
                <a:lnTo>
                  <a:pt x="0" y="0"/>
                </a:lnTo>
                <a:lnTo>
                  <a:pt x="0" y="85267"/>
                </a:lnTo>
                <a:lnTo>
                  <a:pt x="55664" y="85267"/>
                </a:lnTo>
                <a:lnTo>
                  <a:pt x="5566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568283" y="2778455"/>
            <a:ext cx="226695" cy="0"/>
          </a:xfrm>
          <a:custGeom>
            <a:avLst/>
            <a:gdLst/>
            <a:ahLst/>
            <a:cxnLst/>
            <a:rect l="l" t="t" r="r" b="b"/>
            <a:pathLst>
              <a:path w="226695">
                <a:moveTo>
                  <a:pt x="0" y="0"/>
                </a:moveTo>
                <a:lnTo>
                  <a:pt x="226555" y="0"/>
                </a:lnTo>
              </a:path>
            </a:pathLst>
          </a:custGeom>
          <a:ln w="5560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653729" y="2665387"/>
            <a:ext cx="55880" cy="85725"/>
          </a:xfrm>
          <a:custGeom>
            <a:avLst/>
            <a:gdLst/>
            <a:ahLst/>
            <a:cxnLst/>
            <a:rect l="l" t="t" r="r" b="b"/>
            <a:pathLst>
              <a:path w="55879" h="85725">
                <a:moveTo>
                  <a:pt x="55664" y="0"/>
                </a:moveTo>
                <a:lnTo>
                  <a:pt x="0" y="0"/>
                </a:lnTo>
                <a:lnTo>
                  <a:pt x="0" y="85267"/>
                </a:lnTo>
                <a:lnTo>
                  <a:pt x="55664" y="85267"/>
                </a:lnTo>
                <a:lnTo>
                  <a:pt x="5566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689208" y="2806255"/>
            <a:ext cx="55880" cy="85725"/>
          </a:xfrm>
          <a:custGeom>
            <a:avLst/>
            <a:gdLst/>
            <a:ahLst/>
            <a:cxnLst/>
            <a:rect l="l" t="t" r="r" b="b"/>
            <a:pathLst>
              <a:path w="55879" h="85725">
                <a:moveTo>
                  <a:pt x="55664" y="0"/>
                </a:moveTo>
                <a:lnTo>
                  <a:pt x="0" y="0"/>
                </a:lnTo>
                <a:lnTo>
                  <a:pt x="0" y="85267"/>
                </a:lnTo>
                <a:lnTo>
                  <a:pt x="55664" y="85267"/>
                </a:lnTo>
                <a:lnTo>
                  <a:pt x="5566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603762" y="2778455"/>
            <a:ext cx="226695" cy="0"/>
          </a:xfrm>
          <a:custGeom>
            <a:avLst/>
            <a:gdLst/>
            <a:ahLst/>
            <a:cxnLst/>
            <a:rect l="l" t="t" r="r" b="b"/>
            <a:pathLst>
              <a:path w="226695">
                <a:moveTo>
                  <a:pt x="0" y="0"/>
                </a:moveTo>
                <a:lnTo>
                  <a:pt x="226555" y="0"/>
                </a:lnTo>
              </a:path>
            </a:pathLst>
          </a:custGeom>
          <a:ln w="5560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689208" y="2665387"/>
            <a:ext cx="55880" cy="85725"/>
          </a:xfrm>
          <a:custGeom>
            <a:avLst/>
            <a:gdLst/>
            <a:ahLst/>
            <a:cxnLst/>
            <a:rect l="l" t="t" r="r" b="b"/>
            <a:pathLst>
              <a:path w="55879" h="85725">
                <a:moveTo>
                  <a:pt x="55664" y="0"/>
                </a:moveTo>
                <a:lnTo>
                  <a:pt x="0" y="0"/>
                </a:lnTo>
                <a:lnTo>
                  <a:pt x="0" y="85267"/>
                </a:lnTo>
                <a:lnTo>
                  <a:pt x="55664" y="85267"/>
                </a:lnTo>
                <a:lnTo>
                  <a:pt x="5566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0666" y="2806255"/>
            <a:ext cx="55880" cy="85725"/>
          </a:xfrm>
          <a:custGeom>
            <a:avLst/>
            <a:gdLst/>
            <a:ahLst/>
            <a:cxnLst/>
            <a:rect l="l" t="t" r="r" b="b"/>
            <a:pathLst>
              <a:path w="55879" h="85725">
                <a:moveTo>
                  <a:pt x="55662" y="0"/>
                </a:moveTo>
                <a:lnTo>
                  <a:pt x="0" y="0"/>
                </a:lnTo>
                <a:lnTo>
                  <a:pt x="0" y="85267"/>
                </a:lnTo>
                <a:lnTo>
                  <a:pt x="55662" y="85267"/>
                </a:lnTo>
                <a:lnTo>
                  <a:pt x="55662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25220" y="2778455"/>
            <a:ext cx="226695" cy="0"/>
          </a:xfrm>
          <a:custGeom>
            <a:avLst/>
            <a:gdLst/>
            <a:ahLst/>
            <a:cxnLst/>
            <a:rect l="l" t="t" r="r" b="b"/>
            <a:pathLst>
              <a:path w="226694">
                <a:moveTo>
                  <a:pt x="0" y="0"/>
                </a:moveTo>
                <a:lnTo>
                  <a:pt x="226555" y="0"/>
                </a:lnTo>
              </a:path>
            </a:pathLst>
          </a:custGeom>
          <a:ln w="5560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0666" y="2665387"/>
            <a:ext cx="55880" cy="85725"/>
          </a:xfrm>
          <a:custGeom>
            <a:avLst/>
            <a:gdLst/>
            <a:ahLst/>
            <a:cxnLst/>
            <a:rect l="l" t="t" r="r" b="b"/>
            <a:pathLst>
              <a:path w="55879" h="85725">
                <a:moveTo>
                  <a:pt x="55662" y="0"/>
                </a:moveTo>
                <a:lnTo>
                  <a:pt x="0" y="0"/>
                </a:lnTo>
                <a:lnTo>
                  <a:pt x="0" y="85267"/>
                </a:lnTo>
                <a:lnTo>
                  <a:pt x="55662" y="85267"/>
                </a:lnTo>
                <a:lnTo>
                  <a:pt x="55662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111624" y="6029956"/>
            <a:ext cx="2515235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135" dirty="0">
                <a:solidFill>
                  <a:srgbClr val="D15627"/>
                </a:solidFill>
                <a:latin typeface="Trebuchet MS"/>
                <a:cs typeface="Trebuchet MS"/>
              </a:rPr>
              <a:t>Fully</a:t>
            </a:r>
            <a:r>
              <a:rPr sz="3150" spc="-350" dirty="0">
                <a:solidFill>
                  <a:srgbClr val="D15627"/>
                </a:solidFill>
                <a:latin typeface="Trebuchet MS"/>
                <a:cs typeface="Trebuchet MS"/>
              </a:rPr>
              <a:t> </a:t>
            </a:r>
            <a:r>
              <a:rPr sz="3150" spc="-100" dirty="0">
                <a:solidFill>
                  <a:srgbClr val="D15627"/>
                </a:solidFill>
                <a:latin typeface="Trebuchet MS"/>
                <a:cs typeface="Trebuchet MS"/>
              </a:rPr>
              <a:t>separable</a:t>
            </a:r>
            <a:endParaRPr sz="3150">
              <a:latin typeface="Trebuchet MS"/>
              <a:cs typeface="Trebuchet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716095" y="6029956"/>
            <a:ext cx="3093085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10" dirty="0">
                <a:solidFill>
                  <a:srgbClr val="D15627"/>
                </a:solidFill>
                <a:latin typeface="Trebuchet MS"/>
                <a:cs typeface="Trebuchet MS"/>
              </a:rPr>
              <a:t>Some</a:t>
            </a:r>
            <a:r>
              <a:rPr sz="3150" spc="-315" dirty="0">
                <a:solidFill>
                  <a:srgbClr val="D15627"/>
                </a:solidFill>
                <a:latin typeface="Trebuchet MS"/>
                <a:cs typeface="Trebuchet MS"/>
              </a:rPr>
              <a:t> </a:t>
            </a:r>
            <a:r>
              <a:rPr sz="3150" spc="-145" dirty="0">
                <a:solidFill>
                  <a:srgbClr val="D15627"/>
                </a:solidFill>
                <a:latin typeface="Trebuchet MS"/>
                <a:cs typeface="Trebuchet MS"/>
              </a:rPr>
              <a:t>interference</a:t>
            </a:r>
            <a:endParaRPr sz="315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686800" y="6029956"/>
            <a:ext cx="2910840" cy="222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4980" marR="5080" indent="-394335">
              <a:lnSpc>
                <a:spcPct val="100000"/>
              </a:lnSpc>
              <a:spcBef>
                <a:spcPts val="95"/>
              </a:spcBef>
            </a:pPr>
            <a:r>
              <a:rPr sz="3150" spc="50" dirty="0">
                <a:solidFill>
                  <a:srgbClr val="D15627"/>
                </a:solidFill>
                <a:latin typeface="Trebuchet MS"/>
                <a:cs typeface="Trebuchet MS"/>
              </a:rPr>
              <a:t>S</a:t>
            </a:r>
            <a:r>
              <a:rPr sz="3150" spc="-95" dirty="0">
                <a:solidFill>
                  <a:srgbClr val="D15627"/>
                </a:solidFill>
                <a:latin typeface="Trebuchet MS"/>
                <a:cs typeface="Trebuchet MS"/>
              </a:rPr>
              <a:t>ome/si</a:t>
            </a:r>
            <a:r>
              <a:rPr sz="3150" spc="-114" dirty="0">
                <a:solidFill>
                  <a:srgbClr val="D15627"/>
                </a:solidFill>
                <a:latin typeface="Trebuchet MS"/>
                <a:cs typeface="Trebuchet MS"/>
              </a:rPr>
              <a:t>g</a:t>
            </a:r>
            <a:r>
              <a:rPr sz="3150" spc="-70" dirty="0">
                <a:solidFill>
                  <a:srgbClr val="D15627"/>
                </a:solidFill>
                <a:latin typeface="Trebuchet MS"/>
                <a:cs typeface="Trebuchet MS"/>
              </a:rPr>
              <a:t>ni</a:t>
            </a:r>
            <a:r>
              <a:rPr sz="3150" spc="-210" dirty="0">
                <a:solidFill>
                  <a:srgbClr val="D15627"/>
                </a:solidFill>
                <a:latin typeface="Trebuchet MS"/>
                <a:cs typeface="Trebuchet MS"/>
              </a:rPr>
              <a:t>fi</a:t>
            </a:r>
            <a:r>
              <a:rPr sz="3150" spc="-85" dirty="0">
                <a:solidFill>
                  <a:srgbClr val="D15627"/>
                </a:solidFill>
                <a:latin typeface="Trebuchet MS"/>
                <a:cs typeface="Trebuchet MS"/>
              </a:rPr>
              <a:t>ca</a:t>
            </a:r>
            <a:r>
              <a:rPr sz="3150" spc="-105" dirty="0">
                <a:solidFill>
                  <a:srgbClr val="D15627"/>
                </a:solidFill>
                <a:latin typeface="Trebuchet MS"/>
                <a:cs typeface="Trebuchet MS"/>
              </a:rPr>
              <a:t>n</a:t>
            </a:r>
            <a:r>
              <a:rPr sz="3150" spc="-175" dirty="0">
                <a:solidFill>
                  <a:srgbClr val="D15627"/>
                </a:solidFill>
                <a:latin typeface="Trebuchet MS"/>
                <a:cs typeface="Trebuchet MS"/>
              </a:rPr>
              <a:t>t  </a:t>
            </a:r>
            <a:r>
              <a:rPr sz="3150" spc="-145" dirty="0">
                <a:solidFill>
                  <a:srgbClr val="D15627"/>
                </a:solidFill>
                <a:latin typeface="Trebuchet MS"/>
                <a:cs typeface="Trebuchet MS"/>
              </a:rPr>
              <a:t>interference</a:t>
            </a:r>
            <a:endParaRPr sz="3150">
              <a:latin typeface="Trebuchet MS"/>
              <a:cs typeface="Trebuchet MS"/>
            </a:endParaRPr>
          </a:p>
          <a:p>
            <a:pPr marL="12700" marR="392430">
              <a:lnSpc>
                <a:spcPts val="3500"/>
              </a:lnSpc>
              <a:spcBef>
                <a:spcPts val="2865"/>
              </a:spcBef>
            </a:pPr>
            <a:r>
              <a:rPr sz="3000" spc="50" dirty="0">
                <a:latin typeface="Trebuchet MS"/>
                <a:cs typeface="Trebuchet MS"/>
              </a:rPr>
              <a:t>3 </a:t>
            </a:r>
            <a:r>
              <a:rPr sz="3000" spc="140" dirty="0">
                <a:latin typeface="Trebuchet MS"/>
                <a:cs typeface="Trebuchet MS"/>
              </a:rPr>
              <a:t>groups</a:t>
            </a:r>
            <a:r>
              <a:rPr sz="3000" spc="-440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total:  </a:t>
            </a:r>
            <a:r>
              <a:rPr sz="3000" spc="35" dirty="0">
                <a:latin typeface="Trebuchet MS"/>
                <a:cs typeface="Trebuchet MS"/>
              </a:rPr>
              <a:t>integral</a:t>
            </a:r>
            <a:r>
              <a:rPr sz="3000" spc="-180" dirty="0">
                <a:latin typeface="Trebuchet MS"/>
                <a:cs typeface="Trebuchet MS"/>
              </a:rPr>
              <a:t> </a:t>
            </a:r>
            <a:r>
              <a:rPr sz="3000" spc="10" dirty="0">
                <a:latin typeface="Trebuchet MS"/>
                <a:cs typeface="Trebuchet MS"/>
              </a:rPr>
              <a:t>area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2635045" y="6029956"/>
            <a:ext cx="3103880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75" dirty="0">
                <a:solidFill>
                  <a:srgbClr val="D15627"/>
                </a:solidFill>
                <a:latin typeface="Trebuchet MS"/>
                <a:cs typeface="Trebuchet MS"/>
              </a:rPr>
              <a:t>Major</a:t>
            </a:r>
            <a:r>
              <a:rPr sz="3150" spc="-310" dirty="0">
                <a:solidFill>
                  <a:srgbClr val="D15627"/>
                </a:solidFill>
                <a:latin typeface="Trebuchet MS"/>
                <a:cs typeface="Trebuchet MS"/>
              </a:rPr>
              <a:t> </a:t>
            </a:r>
            <a:r>
              <a:rPr sz="3150" spc="-145" dirty="0">
                <a:solidFill>
                  <a:srgbClr val="D15627"/>
                </a:solidFill>
                <a:latin typeface="Trebuchet MS"/>
                <a:cs typeface="Trebuchet MS"/>
              </a:rPr>
              <a:t>interference</a:t>
            </a:r>
            <a:endParaRPr sz="3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32370"/>
            <a:ext cx="5321300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40" dirty="0">
                <a:latin typeface="Arial"/>
                <a:cs typeface="Arial"/>
              </a:rPr>
              <a:t>P</a:t>
            </a:r>
            <a:r>
              <a:rPr spc="-25" dirty="0">
                <a:latin typeface="Arial"/>
                <a:cs typeface="Arial"/>
              </a:rPr>
              <a:t>o</a:t>
            </a:r>
            <a:r>
              <a:rPr spc="-140" dirty="0">
                <a:latin typeface="Arial"/>
                <a:cs typeface="Arial"/>
              </a:rPr>
              <a:t>p</a:t>
            </a:r>
            <a:r>
              <a:rPr spc="-145" dirty="0">
                <a:latin typeface="Arial"/>
                <a:cs typeface="Arial"/>
              </a:rPr>
              <a:t>o</a:t>
            </a:r>
            <a:r>
              <a:rPr spc="-5" dirty="0">
                <a:latin typeface="Arial"/>
                <a:cs typeface="Arial"/>
              </a:rPr>
              <a:t>ut</a:t>
            </a:r>
          </a:p>
        </p:txBody>
      </p:sp>
      <p:sp>
        <p:nvSpPr>
          <p:cNvPr id="195" name="object 19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pc="-80" dirty="0"/>
              <a:t>11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985758"/>
            <a:ext cx="8951595" cy="568579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5"/>
              </a:spcBef>
              <a:buChar char="•"/>
              <a:tabLst>
                <a:tab pos="355600" algn="l"/>
              </a:tabLst>
            </a:pPr>
            <a:r>
              <a:rPr sz="4000" spc="-105" dirty="0">
                <a:latin typeface="Arial"/>
                <a:cs typeface="Arial"/>
              </a:rPr>
              <a:t>find </a:t>
            </a:r>
            <a:r>
              <a:rPr sz="4000" spc="-110" dirty="0">
                <a:latin typeface="Arial"/>
                <a:cs typeface="Arial"/>
              </a:rPr>
              <a:t>the red</a:t>
            </a:r>
            <a:r>
              <a:rPr sz="4000" spc="190" dirty="0">
                <a:latin typeface="Arial"/>
                <a:cs typeface="Arial"/>
              </a:rPr>
              <a:t> </a:t>
            </a:r>
            <a:r>
              <a:rPr sz="4000" spc="5" dirty="0">
                <a:latin typeface="Arial"/>
                <a:cs typeface="Arial"/>
              </a:rPr>
              <a:t>dot</a:t>
            </a:r>
            <a:endParaRPr sz="4000">
              <a:latin typeface="Arial"/>
              <a:cs typeface="Arial"/>
            </a:endParaRPr>
          </a:p>
          <a:p>
            <a:pPr marL="749300" lvl="1" indent="-279400">
              <a:lnSpc>
                <a:spcPct val="100000"/>
              </a:lnSpc>
              <a:spcBef>
                <a:spcPts val="715"/>
              </a:spcBef>
              <a:buChar char="–"/>
              <a:tabLst>
                <a:tab pos="749300" algn="l"/>
              </a:tabLst>
            </a:pPr>
            <a:r>
              <a:rPr sz="3400" spc="-85" dirty="0">
                <a:latin typeface="Arial"/>
                <a:cs typeface="Arial"/>
              </a:rPr>
              <a:t>how </a:t>
            </a:r>
            <a:r>
              <a:rPr sz="3400" spc="-170" dirty="0">
                <a:latin typeface="Arial"/>
                <a:cs typeface="Arial"/>
              </a:rPr>
              <a:t>long </a:t>
            </a:r>
            <a:r>
              <a:rPr sz="3400" spc="-210" dirty="0">
                <a:latin typeface="Arial"/>
                <a:cs typeface="Arial"/>
              </a:rPr>
              <a:t>does </a:t>
            </a:r>
            <a:r>
              <a:rPr sz="3400" spc="85" dirty="0">
                <a:latin typeface="Arial"/>
                <a:cs typeface="Arial"/>
              </a:rPr>
              <a:t>it</a:t>
            </a:r>
            <a:r>
              <a:rPr sz="3400" spc="440" dirty="0">
                <a:latin typeface="Arial"/>
                <a:cs typeface="Arial"/>
              </a:rPr>
              <a:t> </a:t>
            </a:r>
            <a:r>
              <a:rPr sz="3400" spc="-295" dirty="0">
                <a:latin typeface="Arial"/>
                <a:cs typeface="Arial"/>
              </a:rPr>
              <a:t>take?</a:t>
            </a:r>
            <a:endParaRPr sz="3400">
              <a:latin typeface="Arial"/>
              <a:cs typeface="Arial"/>
            </a:endParaRPr>
          </a:p>
          <a:p>
            <a:pPr marL="355600" marR="875665" indent="-342900">
              <a:lnSpc>
                <a:spcPts val="4600"/>
              </a:lnSpc>
              <a:spcBef>
                <a:spcPts val="1125"/>
              </a:spcBef>
              <a:buChar char="•"/>
              <a:tabLst>
                <a:tab pos="355600" algn="l"/>
                <a:tab pos="6156325" algn="l"/>
              </a:tabLst>
            </a:pPr>
            <a:r>
              <a:rPr sz="4000" spc="-375" dirty="0">
                <a:latin typeface="Arial"/>
                <a:cs typeface="Arial"/>
              </a:rPr>
              <a:t>p</a:t>
            </a:r>
            <a:r>
              <a:rPr sz="4000" spc="-380" dirty="0">
                <a:latin typeface="Arial"/>
                <a:cs typeface="Arial"/>
              </a:rPr>
              <a:t>a</a:t>
            </a:r>
            <a:r>
              <a:rPr sz="4000" spc="-100" dirty="0">
                <a:latin typeface="Arial"/>
                <a:cs typeface="Arial"/>
              </a:rPr>
              <a:t>r</a:t>
            </a:r>
            <a:r>
              <a:rPr sz="4000" spc="-175" dirty="0">
                <a:latin typeface="Arial"/>
                <a:cs typeface="Arial"/>
              </a:rPr>
              <a:t>a</a:t>
            </a:r>
            <a:r>
              <a:rPr sz="4000" spc="-20" dirty="0">
                <a:latin typeface="Arial"/>
                <a:cs typeface="Arial"/>
              </a:rPr>
              <a:t>ll</a:t>
            </a:r>
            <a:r>
              <a:rPr sz="4000" spc="-165" dirty="0">
                <a:latin typeface="Arial"/>
                <a:cs typeface="Arial"/>
              </a:rPr>
              <a:t>el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15" dirty="0">
                <a:latin typeface="Arial"/>
                <a:cs typeface="Arial"/>
              </a:rPr>
              <a:t>p</a:t>
            </a:r>
            <a:r>
              <a:rPr sz="4000" spc="-90" dirty="0">
                <a:latin typeface="Arial"/>
                <a:cs typeface="Arial"/>
              </a:rPr>
              <a:t>r</a:t>
            </a:r>
            <a:r>
              <a:rPr sz="4000" spc="-20" dirty="0">
                <a:latin typeface="Arial"/>
                <a:cs typeface="Arial"/>
              </a:rPr>
              <a:t>o</a:t>
            </a:r>
            <a:r>
              <a:rPr sz="4000" spc="-350" dirty="0">
                <a:latin typeface="Arial"/>
                <a:cs typeface="Arial"/>
              </a:rPr>
              <a:t>ce</a:t>
            </a:r>
            <a:r>
              <a:rPr sz="4000" spc="-335" dirty="0">
                <a:latin typeface="Arial"/>
                <a:cs typeface="Arial"/>
              </a:rPr>
              <a:t>s</a:t>
            </a:r>
            <a:r>
              <a:rPr sz="4000" spc="-465" dirty="0">
                <a:latin typeface="Arial"/>
                <a:cs typeface="Arial"/>
              </a:rPr>
              <a:t>s</a:t>
            </a:r>
            <a:r>
              <a:rPr sz="4000" spc="-20" dirty="0">
                <a:latin typeface="Arial"/>
                <a:cs typeface="Arial"/>
              </a:rPr>
              <a:t>i</a:t>
            </a:r>
            <a:r>
              <a:rPr sz="4000" spc="-375" dirty="0">
                <a:latin typeface="Arial"/>
                <a:cs typeface="Arial"/>
              </a:rPr>
              <a:t>ng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spc="-20" dirty="0">
                <a:latin typeface="Arial"/>
                <a:cs typeface="Arial"/>
              </a:rPr>
              <a:t>o</a:t>
            </a:r>
            <a:r>
              <a:rPr sz="4000" spc="-225" dirty="0">
                <a:latin typeface="Arial"/>
                <a:cs typeface="Arial"/>
              </a:rPr>
              <a:t>n</a:t>
            </a:r>
            <a:r>
              <a:rPr sz="4000" spc="-5" dirty="0">
                <a:latin typeface="Arial"/>
                <a:cs typeface="Arial"/>
              </a:rPr>
              <a:t> </a:t>
            </a:r>
            <a:r>
              <a:rPr sz="4000" spc="-459" dirty="0">
                <a:latin typeface="Arial"/>
                <a:cs typeface="Arial"/>
              </a:rPr>
              <a:t>m</a:t>
            </a:r>
            <a:r>
              <a:rPr sz="4000" spc="-315" dirty="0">
                <a:latin typeface="Arial"/>
                <a:cs typeface="Arial"/>
              </a:rPr>
              <a:t>a</a:t>
            </a:r>
            <a:r>
              <a:rPr sz="4000" spc="-305" dirty="0">
                <a:latin typeface="Arial"/>
                <a:cs typeface="Arial"/>
              </a:rPr>
              <a:t>n</a:t>
            </a:r>
            <a:r>
              <a:rPr sz="4000" spc="-250" dirty="0">
                <a:latin typeface="Arial"/>
                <a:cs typeface="Arial"/>
              </a:rPr>
              <a:t>y</a:t>
            </a:r>
            <a:r>
              <a:rPr sz="4000" dirty="0">
                <a:latin typeface="Arial"/>
                <a:cs typeface="Arial"/>
              </a:rPr>
              <a:t>	</a:t>
            </a:r>
            <a:r>
              <a:rPr sz="4000" spc="-20" dirty="0">
                <a:latin typeface="Arial"/>
                <a:cs typeface="Arial"/>
              </a:rPr>
              <a:t>i</a:t>
            </a:r>
            <a:r>
              <a:rPr sz="4000" spc="-210" dirty="0">
                <a:latin typeface="Arial"/>
                <a:cs typeface="Arial"/>
              </a:rPr>
              <a:t>n</a:t>
            </a:r>
            <a:r>
              <a:rPr sz="4000" spc="-215" dirty="0">
                <a:latin typeface="Arial"/>
                <a:cs typeface="Arial"/>
              </a:rPr>
              <a:t>d</a:t>
            </a:r>
            <a:r>
              <a:rPr sz="4000" spc="-20" dirty="0">
                <a:latin typeface="Arial"/>
                <a:cs typeface="Arial"/>
              </a:rPr>
              <a:t>i</a:t>
            </a:r>
            <a:r>
              <a:rPr sz="4000" spc="-130" dirty="0">
                <a:latin typeface="Arial"/>
                <a:cs typeface="Arial"/>
              </a:rPr>
              <a:t>vi</a:t>
            </a:r>
            <a:r>
              <a:rPr sz="4000" spc="-190" dirty="0">
                <a:latin typeface="Arial"/>
                <a:cs typeface="Arial"/>
              </a:rPr>
              <a:t>d</a:t>
            </a:r>
            <a:r>
              <a:rPr sz="4000" spc="-375" dirty="0">
                <a:latin typeface="Arial"/>
                <a:cs typeface="Arial"/>
              </a:rPr>
              <a:t>u</a:t>
            </a:r>
            <a:r>
              <a:rPr sz="4000" spc="-380" dirty="0">
                <a:latin typeface="Arial"/>
                <a:cs typeface="Arial"/>
              </a:rPr>
              <a:t>a</a:t>
            </a:r>
            <a:r>
              <a:rPr sz="4000" spc="-15" dirty="0">
                <a:latin typeface="Arial"/>
                <a:cs typeface="Arial"/>
              </a:rPr>
              <a:t>l  </a:t>
            </a:r>
            <a:r>
              <a:rPr sz="4000" spc="-280" dirty="0">
                <a:latin typeface="Arial"/>
                <a:cs typeface="Arial"/>
              </a:rPr>
              <a:t>channels</a:t>
            </a:r>
            <a:endParaRPr sz="4000">
              <a:latin typeface="Arial"/>
              <a:cs typeface="Arial"/>
            </a:endParaRPr>
          </a:p>
          <a:p>
            <a:pPr marL="749300" lvl="1" indent="-279400">
              <a:lnSpc>
                <a:spcPct val="100000"/>
              </a:lnSpc>
              <a:spcBef>
                <a:spcPts val="615"/>
              </a:spcBef>
              <a:buChar char="–"/>
              <a:tabLst>
                <a:tab pos="749300" algn="l"/>
              </a:tabLst>
            </a:pPr>
            <a:r>
              <a:rPr sz="3400" spc="-254" dirty="0">
                <a:latin typeface="Arial"/>
                <a:cs typeface="Arial"/>
              </a:rPr>
              <a:t>speed </a:t>
            </a:r>
            <a:r>
              <a:rPr sz="3400" spc="-155" dirty="0">
                <a:latin typeface="Arial"/>
                <a:cs typeface="Arial"/>
              </a:rPr>
              <a:t>independent </a:t>
            </a:r>
            <a:r>
              <a:rPr sz="3400" spc="-55" dirty="0">
                <a:latin typeface="Arial"/>
                <a:cs typeface="Arial"/>
              </a:rPr>
              <a:t>of </a:t>
            </a:r>
            <a:r>
              <a:rPr sz="3400" spc="-45" dirty="0">
                <a:latin typeface="Arial"/>
                <a:cs typeface="Arial"/>
              </a:rPr>
              <a:t>distractor</a:t>
            </a:r>
            <a:r>
              <a:rPr sz="3400" spc="-260" dirty="0">
                <a:latin typeface="Arial"/>
                <a:cs typeface="Arial"/>
              </a:rPr>
              <a:t> </a:t>
            </a:r>
            <a:r>
              <a:rPr sz="3400" spc="-85" dirty="0">
                <a:latin typeface="Arial"/>
                <a:cs typeface="Arial"/>
              </a:rPr>
              <a:t>count</a:t>
            </a:r>
            <a:endParaRPr sz="3400">
              <a:latin typeface="Arial"/>
              <a:cs typeface="Arial"/>
            </a:endParaRPr>
          </a:p>
          <a:p>
            <a:pPr marL="749300" marR="932180" lvl="1" indent="-279400">
              <a:lnSpc>
                <a:spcPts val="3870"/>
              </a:lnSpc>
              <a:spcBef>
                <a:spcPts val="1019"/>
              </a:spcBef>
              <a:buChar char="–"/>
              <a:tabLst>
                <a:tab pos="749300" algn="l"/>
              </a:tabLst>
            </a:pPr>
            <a:r>
              <a:rPr sz="3400" spc="-254" dirty="0">
                <a:latin typeface="Arial"/>
                <a:cs typeface="Arial"/>
              </a:rPr>
              <a:t>speed </a:t>
            </a:r>
            <a:r>
              <a:rPr sz="3400" spc="-235" dirty="0">
                <a:latin typeface="Arial"/>
                <a:cs typeface="Arial"/>
              </a:rPr>
              <a:t>depends </a:t>
            </a:r>
            <a:r>
              <a:rPr sz="3400" spc="-105" dirty="0">
                <a:latin typeface="Arial"/>
                <a:cs typeface="Arial"/>
              </a:rPr>
              <a:t>on </a:t>
            </a:r>
            <a:r>
              <a:rPr sz="3400" spc="-215" dirty="0">
                <a:latin typeface="Arial"/>
                <a:cs typeface="Arial"/>
              </a:rPr>
              <a:t>channel </a:t>
            </a:r>
            <a:r>
              <a:rPr sz="3400" spc="-265" dirty="0">
                <a:latin typeface="Arial"/>
                <a:cs typeface="Arial"/>
              </a:rPr>
              <a:t>and </a:t>
            </a:r>
            <a:r>
              <a:rPr sz="3400" spc="-145" dirty="0">
                <a:latin typeface="Arial"/>
                <a:cs typeface="Arial"/>
              </a:rPr>
              <a:t>amount </a:t>
            </a:r>
            <a:r>
              <a:rPr sz="3400" spc="-55" dirty="0">
                <a:latin typeface="Arial"/>
                <a:cs typeface="Arial"/>
              </a:rPr>
              <a:t>of  </a:t>
            </a:r>
            <a:r>
              <a:rPr sz="3400" spc="-145" dirty="0">
                <a:latin typeface="Arial"/>
                <a:cs typeface="Arial"/>
              </a:rPr>
              <a:t>difference </a:t>
            </a:r>
            <a:r>
              <a:rPr sz="3400" spc="-50" dirty="0">
                <a:latin typeface="Arial"/>
                <a:cs typeface="Arial"/>
              </a:rPr>
              <a:t>from</a:t>
            </a:r>
            <a:r>
              <a:rPr sz="3400" spc="135" dirty="0">
                <a:latin typeface="Arial"/>
                <a:cs typeface="Arial"/>
              </a:rPr>
              <a:t> </a:t>
            </a:r>
            <a:r>
              <a:rPr sz="3400" spc="-80" dirty="0">
                <a:latin typeface="Arial"/>
                <a:cs typeface="Arial"/>
              </a:rPr>
              <a:t>distractors</a:t>
            </a:r>
            <a:endParaRPr sz="3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har char="•"/>
              <a:tabLst>
                <a:tab pos="355600" algn="l"/>
                <a:tab pos="3037840" algn="l"/>
                <a:tab pos="3782060" algn="l"/>
              </a:tabLst>
            </a:pPr>
            <a:r>
              <a:rPr sz="4000" spc="-180" dirty="0">
                <a:latin typeface="Arial"/>
                <a:cs typeface="Arial"/>
              </a:rPr>
              <a:t>serial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-270" dirty="0">
                <a:latin typeface="Arial"/>
                <a:cs typeface="Arial"/>
              </a:rPr>
              <a:t>search	</a:t>
            </a:r>
            <a:r>
              <a:rPr sz="4000" spc="25" dirty="0">
                <a:latin typeface="Arial"/>
                <a:cs typeface="Arial"/>
              </a:rPr>
              <a:t>for	</a:t>
            </a:r>
            <a:r>
              <a:rPr sz="4000" spc="-160" dirty="0">
                <a:latin typeface="Arial"/>
                <a:cs typeface="Arial"/>
              </a:rPr>
              <a:t>(almost </a:t>
            </a:r>
            <a:r>
              <a:rPr sz="4000" spc="-150" dirty="0">
                <a:latin typeface="Arial"/>
                <a:cs typeface="Arial"/>
              </a:rPr>
              <a:t>all)</a:t>
            </a:r>
            <a:r>
              <a:rPr sz="4000" spc="135" dirty="0">
                <a:latin typeface="Arial"/>
                <a:cs typeface="Arial"/>
              </a:rPr>
              <a:t> </a:t>
            </a:r>
            <a:r>
              <a:rPr sz="4000" spc="-170" dirty="0">
                <a:latin typeface="Arial"/>
                <a:cs typeface="Arial"/>
              </a:rPr>
              <a:t>combinations</a:t>
            </a:r>
            <a:endParaRPr sz="4000">
              <a:latin typeface="Arial"/>
              <a:cs typeface="Arial"/>
            </a:endParaRPr>
          </a:p>
          <a:p>
            <a:pPr marL="749300" lvl="1" indent="-279400">
              <a:lnSpc>
                <a:spcPct val="100000"/>
              </a:lnSpc>
              <a:spcBef>
                <a:spcPts val="735"/>
              </a:spcBef>
              <a:buChar char="–"/>
              <a:tabLst>
                <a:tab pos="749300" algn="l"/>
              </a:tabLst>
            </a:pPr>
            <a:r>
              <a:rPr sz="3400" spc="-254" dirty="0">
                <a:latin typeface="Arial"/>
                <a:cs typeface="Arial"/>
              </a:rPr>
              <a:t>speed </a:t>
            </a:r>
            <a:r>
              <a:rPr sz="3400" spc="-235" dirty="0">
                <a:latin typeface="Arial"/>
                <a:cs typeface="Arial"/>
              </a:rPr>
              <a:t>depends </a:t>
            </a:r>
            <a:r>
              <a:rPr sz="3400" spc="-105" dirty="0">
                <a:latin typeface="Arial"/>
                <a:cs typeface="Arial"/>
              </a:rPr>
              <a:t>on </a:t>
            </a:r>
            <a:r>
              <a:rPr sz="3400" spc="-145" dirty="0">
                <a:latin typeface="Arial"/>
                <a:cs typeface="Arial"/>
              </a:rPr>
              <a:t>number </a:t>
            </a:r>
            <a:r>
              <a:rPr sz="3400" spc="-55" dirty="0">
                <a:latin typeface="Arial"/>
                <a:cs typeface="Arial"/>
              </a:rPr>
              <a:t>of</a:t>
            </a:r>
            <a:r>
              <a:rPr sz="3400" spc="715" dirty="0">
                <a:latin typeface="Arial"/>
                <a:cs typeface="Arial"/>
              </a:rPr>
              <a:t> </a:t>
            </a:r>
            <a:r>
              <a:rPr sz="3400" spc="-80" dirty="0">
                <a:latin typeface="Arial"/>
                <a:cs typeface="Arial"/>
              </a:rPr>
              <a:t>distractors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65904" y="1200277"/>
            <a:ext cx="240499" cy="179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26037" y="1319834"/>
            <a:ext cx="120243" cy="119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36311" y="2903994"/>
            <a:ext cx="120281" cy="1195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47997" y="1962454"/>
            <a:ext cx="120230" cy="1195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14901" y="2111921"/>
            <a:ext cx="120268" cy="1195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54767" y="2903994"/>
            <a:ext cx="120256" cy="1195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07038" y="1902688"/>
            <a:ext cx="257022" cy="2689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98491" y="2500490"/>
            <a:ext cx="120281" cy="1195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30403" y="1065761"/>
            <a:ext cx="2517140" cy="2212340"/>
          </a:xfrm>
          <a:custGeom>
            <a:avLst/>
            <a:gdLst/>
            <a:ahLst/>
            <a:cxnLst/>
            <a:rect l="l" t="t" r="r" b="b"/>
            <a:pathLst>
              <a:path w="2517140" h="2212340">
                <a:moveTo>
                  <a:pt x="2516564" y="2211879"/>
                </a:moveTo>
                <a:lnTo>
                  <a:pt x="0" y="2211879"/>
                </a:lnTo>
                <a:lnTo>
                  <a:pt x="0" y="0"/>
                </a:lnTo>
                <a:lnTo>
                  <a:pt x="2516564" y="0"/>
                </a:lnTo>
                <a:lnTo>
                  <a:pt x="2516564" y="2211879"/>
                </a:lnTo>
                <a:close/>
              </a:path>
            </a:pathLst>
          </a:custGeom>
          <a:ln w="2337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932145" y="1724825"/>
            <a:ext cx="120256" cy="1195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854891" y="2431402"/>
            <a:ext cx="120243" cy="1195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59517" y="1341488"/>
            <a:ext cx="120230" cy="1195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16502" y="2610040"/>
            <a:ext cx="120230" cy="11955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135499" y="2874187"/>
            <a:ext cx="120243" cy="1195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673603" y="1065761"/>
            <a:ext cx="2517140" cy="2212340"/>
          </a:xfrm>
          <a:custGeom>
            <a:avLst/>
            <a:gdLst/>
            <a:ahLst/>
            <a:cxnLst/>
            <a:rect l="l" t="t" r="r" b="b"/>
            <a:pathLst>
              <a:path w="2517140" h="2212340">
                <a:moveTo>
                  <a:pt x="2516570" y="2211879"/>
                </a:moveTo>
                <a:lnTo>
                  <a:pt x="0" y="2211879"/>
                </a:lnTo>
                <a:lnTo>
                  <a:pt x="0" y="0"/>
                </a:lnTo>
                <a:lnTo>
                  <a:pt x="2516570" y="0"/>
                </a:lnTo>
                <a:lnTo>
                  <a:pt x="2516570" y="2211879"/>
                </a:lnTo>
                <a:close/>
              </a:path>
            </a:pathLst>
          </a:custGeom>
          <a:ln w="2337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482955" y="1200277"/>
            <a:ext cx="240537" cy="1793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543023" y="1319834"/>
            <a:ext cx="120269" cy="11957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53362" y="2903994"/>
            <a:ext cx="120269" cy="11954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004927" y="1721548"/>
            <a:ext cx="120269" cy="11954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232003" y="2111921"/>
            <a:ext cx="120141" cy="11957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171805" y="2903994"/>
            <a:ext cx="120268" cy="1195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024102" y="1962454"/>
            <a:ext cx="120650" cy="120014"/>
          </a:xfrm>
          <a:custGeom>
            <a:avLst/>
            <a:gdLst/>
            <a:ahLst/>
            <a:cxnLst/>
            <a:rect l="l" t="t" r="r" b="b"/>
            <a:pathLst>
              <a:path w="120650" h="120014">
                <a:moveTo>
                  <a:pt x="60071" y="0"/>
                </a:moveTo>
                <a:lnTo>
                  <a:pt x="36701" y="4698"/>
                </a:lnTo>
                <a:lnTo>
                  <a:pt x="17605" y="17511"/>
                </a:lnTo>
                <a:lnTo>
                  <a:pt x="4724" y="36513"/>
                </a:lnTo>
                <a:lnTo>
                  <a:pt x="0" y="59778"/>
                </a:lnTo>
                <a:lnTo>
                  <a:pt x="4724" y="83051"/>
                </a:lnTo>
                <a:lnTo>
                  <a:pt x="17605" y="102057"/>
                </a:lnTo>
                <a:lnTo>
                  <a:pt x="36701" y="114871"/>
                </a:lnTo>
                <a:lnTo>
                  <a:pt x="60071" y="119570"/>
                </a:lnTo>
                <a:lnTo>
                  <a:pt x="83514" y="114871"/>
                </a:lnTo>
                <a:lnTo>
                  <a:pt x="102647" y="102057"/>
                </a:lnTo>
                <a:lnTo>
                  <a:pt x="115542" y="83051"/>
                </a:lnTo>
                <a:lnTo>
                  <a:pt x="120269" y="59778"/>
                </a:lnTo>
                <a:lnTo>
                  <a:pt x="115542" y="36513"/>
                </a:lnTo>
                <a:lnTo>
                  <a:pt x="102647" y="17511"/>
                </a:lnTo>
                <a:lnTo>
                  <a:pt x="83514" y="4698"/>
                </a:lnTo>
                <a:lnTo>
                  <a:pt x="60071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417675" y="2046630"/>
            <a:ext cx="120142" cy="11954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160881" y="1902688"/>
            <a:ext cx="120650" cy="120014"/>
          </a:xfrm>
          <a:custGeom>
            <a:avLst/>
            <a:gdLst/>
            <a:ahLst/>
            <a:cxnLst/>
            <a:rect l="l" t="t" r="r" b="b"/>
            <a:pathLst>
              <a:path w="120650" h="120014">
                <a:moveTo>
                  <a:pt x="60071" y="0"/>
                </a:moveTo>
                <a:lnTo>
                  <a:pt x="36701" y="4700"/>
                </a:lnTo>
                <a:lnTo>
                  <a:pt x="17605" y="17513"/>
                </a:lnTo>
                <a:lnTo>
                  <a:pt x="4724" y="36508"/>
                </a:lnTo>
                <a:lnTo>
                  <a:pt x="0" y="59753"/>
                </a:lnTo>
                <a:lnTo>
                  <a:pt x="4724" y="83026"/>
                </a:lnTo>
                <a:lnTo>
                  <a:pt x="17605" y="102031"/>
                </a:lnTo>
                <a:lnTo>
                  <a:pt x="36701" y="114846"/>
                </a:lnTo>
                <a:lnTo>
                  <a:pt x="60071" y="119545"/>
                </a:lnTo>
                <a:lnTo>
                  <a:pt x="83514" y="114846"/>
                </a:lnTo>
                <a:lnTo>
                  <a:pt x="102647" y="102031"/>
                </a:lnTo>
                <a:lnTo>
                  <a:pt x="115542" y="83026"/>
                </a:lnTo>
                <a:lnTo>
                  <a:pt x="120269" y="59753"/>
                </a:lnTo>
                <a:lnTo>
                  <a:pt x="115542" y="36508"/>
                </a:lnTo>
                <a:lnTo>
                  <a:pt x="102647" y="17513"/>
                </a:lnTo>
                <a:lnTo>
                  <a:pt x="83514" y="4700"/>
                </a:lnTo>
                <a:lnTo>
                  <a:pt x="60071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004927" y="3023539"/>
            <a:ext cx="120269" cy="11957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623795" y="2332583"/>
            <a:ext cx="120269" cy="11954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089382" y="1260043"/>
            <a:ext cx="120269" cy="11957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256387" y="1409509"/>
            <a:ext cx="120142" cy="11954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089382" y="2201583"/>
            <a:ext cx="120269" cy="11957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048486" y="1260043"/>
            <a:ext cx="120650" cy="120014"/>
          </a:xfrm>
          <a:custGeom>
            <a:avLst/>
            <a:gdLst/>
            <a:ahLst/>
            <a:cxnLst/>
            <a:rect l="l" t="t" r="r" b="b"/>
            <a:pathLst>
              <a:path w="120650" h="120015">
                <a:moveTo>
                  <a:pt x="60071" y="0"/>
                </a:moveTo>
                <a:lnTo>
                  <a:pt x="36701" y="4704"/>
                </a:lnTo>
                <a:lnTo>
                  <a:pt x="17605" y="17525"/>
                </a:lnTo>
                <a:lnTo>
                  <a:pt x="4724" y="36529"/>
                </a:lnTo>
                <a:lnTo>
                  <a:pt x="0" y="59778"/>
                </a:lnTo>
                <a:lnTo>
                  <a:pt x="4724" y="83051"/>
                </a:lnTo>
                <a:lnTo>
                  <a:pt x="17605" y="102057"/>
                </a:lnTo>
                <a:lnTo>
                  <a:pt x="36701" y="114871"/>
                </a:lnTo>
                <a:lnTo>
                  <a:pt x="60071" y="119570"/>
                </a:lnTo>
                <a:lnTo>
                  <a:pt x="83514" y="114871"/>
                </a:lnTo>
                <a:lnTo>
                  <a:pt x="102647" y="102057"/>
                </a:lnTo>
                <a:lnTo>
                  <a:pt x="115542" y="83051"/>
                </a:lnTo>
                <a:lnTo>
                  <a:pt x="120269" y="59778"/>
                </a:lnTo>
                <a:lnTo>
                  <a:pt x="115542" y="36529"/>
                </a:lnTo>
                <a:lnTo>
                  <a:pt x="102647" y="17525"/>
                </a:lnTo>
                <a:lnTo>
                  <a:pt x="83514" y="4704"/>
                </a:lnTo>
                <a:lnTo>
                  <a:pt x="60071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88287" y="1409509"/>
            <a:ext cx="120269" cy="11954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185264" y="1200277"/>
            <a:ext cx="120650" cy="120014"/>
          </a:xfrm>
          <a:custGeom>
            <a:avLst/>
            <a:gdLst/>
            <a:ahLst/>
            <a:cxnLst/>
            <a:rect l="l" t="t" r="r" b="b"/>
            <a:pathLst>
              <a:path w="120650" h="120015">
                <a:moveTo>
                  <a:pt x="60071" y="0"/>
                </a:moveTo>
                <a:lnTo>
                  <a:pt x="36701" y="4694"/>
                </a:lnTo>
                <a:lnTo>
                  <a:pt x="17605" y="17499"/>
                </a:lnTo>
                <a:lnTo>
                  <a:pt x="4724" y="36492"/>
                </a:lnTo>
                <a:lnTo>
                  <a:pt x="0" y="59753"/>
                </a:lnTo>
                <a:lnTo>
                  <a:pt x="4724" y="83026"/>
                </a:lnTo>
                <a:lnTo>
                  <a:pt x="17605" y="102031"/>
                </a:lnTo>
                <a:lnTo>
                  <a:pt x="36701" y="114846"/>
                </a:lnTo>
                <a:lnTo>
                  <a:pt x="60071" y="119545"/>
                </a:lnTo>
                <a:lnTo>
                  <a:pt x="83514" y="114846"/>
                </a:lnTo>
                <a:lnTo>
                  <a:pt x="102647" y="102031"/>
                </a:lnTo>
                <a:lnTo>
                  <a:pt x="115542" y="83026"/>
                </a:lnTo>
                <a:lnTo>
                  <a:pt x="120269" y="59753"/>
                </a:lnTo>
                <a:lnTo>
                  <a:pt x="115542" y="36492"/>
                </a:lnTo>
                <a:lnTo>
                  <a:pt x="102647" y="17499"/>
                </a:lnTo>
                <a:lnTo>
                  <a:pt x="83514" y="4694"/>
                </a:lnTo>
                <a:lnTo>
                  <a:pt x="60071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351793" y="3092078"/>
            <a:ext cx="120205" cy="11956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288550" y="1908848"/>
            <a:ext cx="120332" cy="11953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101222" y="2272814"/>
            <a:ext cx="280765" cy="25795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770895" y="2422636"/>
            <a:ext cx="120237" cy="11957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728983" y="2801578"/>
            <a:ext cx="120237" cy="11956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680311" y="2638666"/>
            <a:ext cx="120237" cy="11958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683899" y="3023539"/>
            <a:ext cx="120332" cy="11957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988287" y="3032328"/>
            <a:ext cx="120269" cy="11957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871829" y="1841093"/>
            <a:ext cx="120269" cy="11955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373862" y="2791650"/>
            <a:ext cx="257048" cy="26901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6996" y="2642184"/>
            <a:ext cx="120269" cy="11957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809217" y="2743288"/>
            <a:ext cx="120269" cy="11955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869415" y="2593822"/>
            <a:ext cx="120142" cy="11954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672438" y="2963773"/>
            <a:ext cx="120269" cy="11954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03256" y="1593214"/>
            <a:ext cx="120205" cy="11957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272929" y="2570962"/>
            <a:ext cx="120332" cy="11957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433456" y="2538218"/>
            <a:ext cx="120205" cy="11956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510640" y="2305554"/>
            <a:ext cx="120237" cy="11956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581031" y="1958479"/>
            <a:ext cx="120650" cy="120014"/>
          </a:xfrm>
          <a:custGeom>
            <a:avLst/>
            <a:gdLst/>
            <a:ahLst/>
            <a:cxnLst/>
            <a:rect l="l" t="t" r="r" b="b"/>
            <a:pathLst>
              <a:path w="120650" h="120014">
                <a:moveTo>
                  <a:pt x="60166" y="0"/>
                </a:moveTo>
                <a:lnTo>
                  <a:pt x="37524" y="4371"/>
                </a:lnTo>
                <a:lnTo>
                  <a:pt x="17621" y="17487"/>
                </a:lnTo>
                <a:lnTo>
                  <a:pt x="4405" y="37274"/>
                </a:lnTo>
                <a:lnTo>
                  <a:pt x="0" y="59772"/>
                </a:lnTo>
                <a:lnTo>
                  <a:pt x="4405" y="82270"/>
                </a:lnTo>
                <a:lnTo>
                  <a:pt x="17621" y="102057"/>
                </a:lnTo>
                <a:lnTo>
                  <a:pt x="37524" y="115173"/>
                </a:lnTo>
                <a:lnTo>
                  <a:pt x="60166" y="119545"/>
                </a:lnTo>
                <a:lnTo>
                  <a:pt x="82807" y="115173"/>
                </a:lnTo>
                <a:lnTo>
                  <a:pt x="102711" y="102057"/>
                </a:lnTo>
                <a:lnTo>
                  <a:pt x="115927" y="82270"/>
                </a:lnTo>
                <a:lnTo>
                  <a:pt x="120332" y="59772"/>
                </a:lnTo>
                <a:lnTo>
                  <a:pt x="115927" y="37274"/>
                </a:lnTo>
                <a:lnTo>
                  <a:pt x="102711" y="17487"/>
                </a:lnTo>
                <a:lnTo>
                  <a:pt x="82807" y="4371"/>
                </a:lnTo>
                <a:lnTo>
                  <a:pt x="60166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644864" y="2106444"/>
            <a:ext cx="120253" cy="11952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635259" y="1820049"/>
            <a:ext cx="120650" cy="120014"/>
          </a:xfrm>
          <a:custGeom>
            <a:avLst/>
            <a:gdLst/>
            <a:ahLst/>
            <a:cxnLst/>
            <a:rect l="l" t="t" r="r" b="b"/>
            <a:pathLst>
              <a:path w="120650" h="120014">
                <a:moveTo>
                  <a:pt x="60166" y="0"/>
                </a:moveTo>
                <a:lnTo>
                  <a:pt x="37524" y="4381"/>
                </a:lnTo>
                <a:lnTo>
                  <a:pt x="17621" y="17525"/>
                </a:lnTo>
                <a:lnTo>
                  <a:pt x="4405" y="37282"/>
                </a:lnTo>
                <a:lnTo>
                  <a:pt x="0" y="59766"/>
                </a:lnTo>
                <a:lnTo>
                  <a:pt x="4405" y="82259"/>
                </a:lnTo>
                <a:lnTo>
                  <a:pt x="17621" y="102044"/>
                </a:lnTo>
                <a:lnTo>
                  <a:pt x="37524" y="115188"/>
                </a:lnTo>
                <a:lnTo>
                  <a:pt x="60166" y="119570"/>
                </a:lnTo>
                <a:lnTo>
                  <a:pt x="82807" y="115188"/>
                </a:lnTo>
                <a:lnTo>
                  <a:pt x="102711" y="102044"/>
                </a:lnTo>
                <a:lnTo>
                  <a:pt x="115855" y="82259"/>
                </a:lnTo>
                <a:lnTo>
                  <a:pt x="120237" y="59766"/>
                </a:lnTo>
                <a:lnTo>
                  <a:pt x="115855" y="37282"/>
                </a:lnTo>
                <a:lnTo>
                  <a:pt x="102711" y="17525"/>
                </a:lnTo>
                <a:lnTo>
                  <a:pt x="82807" y="4381"/>
                </a:lnTo>
                <a:lnTo>
                  <a:pt x="60166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079092" y="2786595"/>
            <a:ext cx="120269" cy="11955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417675" y="2683484"/>
            <a:ext cx="120142" cy="11957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417675" y="1653006"/>
            <a:ext cx="240411" cy="247853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930417" y="3593067"/>
            <a:ext cx="2517140" cy="2212340"/>
          </a:xfrm>
          <a:custGeom>
            <a:avLst/>
            <a:gdLst/>
            <a:ahLst/>
            <a:cxnLst/>
            <a:rect l="l" t="t" r="r" b="b"/>
            <a:pathLst>
              <a:path w="2517140" h="2212340">
                <a:moveTo>
                  <a:pt x="2516560" y="2211880"/>
                </a:moveTo>
                <a:lnTo>
                  <a:pt x="0" y="2211880"/>
                </a:lnTo>
                <a:lnTo>
                  <a:pt x="0" y="0"/>
                </a:lnTo>
                <a:lnTo>
                  <a:pt x="2516560" y="0"/>
                </a:lnTo>
                <a:lnTo>
                  <a:pt x="2516560" y="2211880"/>
                </a:lnTo>
                <a:close/>
              </a:path>
            </a:pathLst>
          </a:custGeom>
          <a:ln w="2337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522011" y="3996245"/>
            <a:ext cx="120281" cy="119545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881385" y="4740211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34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534" y="0"/>
                </a:lnTo>
                <a:lnTo>
                  <a:pt x="108534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989425" y="4002049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34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534" y="0"/>
                </a:lnTo>
                <a:lnTo>
                  <a:pt x="108534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336273" y="5437123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08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508" y="0"/>
                </a:lnTo>
                <a:lnTo>
                  <a:pt x="108508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497386" y="5570944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483" y="107911"/>
                </a:moveTo>
                <a:lnTo>
                  <a:pt x="0" y="107911"/>
                </a:lnTo>
                <a:lnTo>
                  <a:pt x="0" y="0"/>
                </a:lnTo>
                <a:lnTo>
                  <a:pt x="108483" y="0"/>
                </a:lnTo>
                <a:lnTo>
                  <a:pt x="108483" y="107911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366195" y="3966679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08" y="107911"/>
                </a:moveTo>
                <a:lnTo>
                  <a:pt x="0" y="107911"/>
                </a:lnTo>
                <a:lnTo>
                  <a:pt x="0" y="0"/>
                </a:lnTo>
                <a:lnTo>
                  <a:pt x="108508" y="0"/>
                </a:lnTo>
                <a:lnTo>
                  <a:pt x="108508" y="107911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617617" y="4151833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08" y="107911"/>
                </a:moveTo>
                <a:lnTo>
                  <a:pt x="0" y="107911"/>
                </a:lnTo>
                <a:lnTo>
                  <a:pt x="0" y="0"/>
                </a:lnTo>
                <a:lnTo>
                  <a:pt x="108508" y="0"/>
                </a:lnTo>
                <a:lnTo>
                  <a:pt x="108508" y="107911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098618" y="5092712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08" y="107861"/>
                </a:moveTo>
                <a:lnTo>
                  <a:pt x="0" y="107861"/>
                </a:lnTo>
                <a:lnTo>
                  <a:pt x="0" y="0"/>
                </a:lnTo>
                <a:lnTo>
                  <a:pt x="108508" y="0"/>
                </a:lnTo>
                <a:lnTo>
                  <a:pt x="108508" y="107861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100318" y="5219763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483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483" y="0"/>
                </a:lnTo>
                <a:lnTo>
                  <a:pt x="108483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906516" y="4466793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483" y="107911"/>
                </a:moveTo>
                <a:lnTo>
                  <a:pt x="0" y="107911"/>
                </a:lnTo>
                <a:lnTo>
                  <a:pt x="0" y="0"/>
                </a:lnTo>
                <a:lnTo>
                  <a:pt x="108483" y="0"/>
                </a:lnTo>
                <a:lnTo>
                  <a:pt x="108483" y="107911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284544" y="4160621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08" y="107861"/>
                </a:moveTo>
                <a:lnTo>
                  <a:pt x="0" y="107861"/>
                </a:lnTo>
                <a:lnTo>
                  <a:pt x="0" y="0"/>
                </a:lnTo>
                <a:lnTo>
                  <a:pt x="108508" y="0"/>
                </a:lnTo>
                <a:lnTo>
                  <a:pt x="108508" y="107861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306811" y="4399991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08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508" y="0"/>
                </a:lnTo>
                <a:lnTo>
                  <a:pt x="108508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129634" y="5523649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08" y="107911"/>
                </a:moveTo>
                <a:lnTo>
                  <a:pt x="0" y="107911"/>
                </a:lnTo>
                <a:lnTo>
                  <a:pt x="0" y="0"/>
                </a:lnTo>
                <a:lnTo>
                  <a:pt x="108508" y="0"/>
                </a:lnTo>
                <a:lnTo>
                  <a:pt x="108508" y="107911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393019" y="3945597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08" y="107861"/>
                </a:moveTo>
                <a:lnTo>
                  <a:pt x="0" y="107861"/>
                </a:lnTo>
                <a:lnTo>
                  <a:pt x="0" y="0"/>
                </a:lnTo>
                <a:lnTo>
                  <a:pt x="108508" y="0"/>
                </a:lnTo>
                <a:lnTo>
                  <a:pt x="108508" y="107861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832592" y="4246448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34" y="107873"/>
                </a:moveTo>
                <a:lnTo>
                  <a:pt x="0" y="107873"/>
                </a:lnTo>
                <a:lnTo>
                  <a:pt x="0" y="0"/>
                </a:lnTo>
                <a:lnTo>
                  <a:pt x="108534" y="0"/>
                </a:lnTo>
                <a:lnTo>
                  <a:pt x="108534" y="107873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341609" y="5103647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483" y="107911"/>
                </a:moveTo>
                <a:lnTo>
                  <a:pt x="0" y="107911"/>
                </a:lnTo>
                <a:lnTo>
                  <a:pt x="0" y="0"/>
                </a:lnTo>
                <a:lnTo>
                  <a:pt x="108483" y="0"/>
                </a:lnTo>
                <a:lnTo>
                  <a:pt x="108483" y="107911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2673603" y="3593072"/>
            <a:ext cx="2517140" cy="2212340"/>
          </a:xfrm>
          <a:custGeom>
            <a:avLst/>
            <a:gdLst/>
            <a:ahLst/>
            <a:cxnLst/>
            <a:rect l="l" t="t" r="r" b="b"/>
            <a:pathLst>
              <a:path w="2517140" h="2212340">
                <a:moveTo>
                  <a:pt x="2516570" y="2211868"/>
                </a:moveTo>
                <a:lnTo>
                  <a:pt x="0" y="2211868"/>
                </a:lnTo>
                <a:lnTo>
                  <a:pt x="0" y="0"/>
                </a:lnTo>
                <a:lnTo>
                  <a:pt x="2516570" y="0"/>
                </a:lnTo>
                <a:lnTo>
                  <a:pt x="2516570" y="2211868"/>
                </a:lnTo>
                <a:close/>
              </a:path>
            </a:pathLst>
          </a:custGeom>
          <a:ln w="2337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3446633" y="4734394"/>
            <a:ext cx="120269" cy="119545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3372084" y="3948112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84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584" y="0"/>
                </a:lnTo>
                <a:lnTo>
                  <a:pt x="108584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786868" y="4931003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84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584" y="0"/>
                </a:lnTo>
                <a:lnTo>
                  <a:pt x="108584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3360908" y="5200891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457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457" y="0"/>
                </a:lnTo>
                <a:lnTo>
                  <a:pt x="108457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3306552" y="5582246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84" y="107861"/>
                </a:moveTo>
                <a:lnTo>
                  <a:pt x="0" y="107861"/>
                </a:lnTo>
                <a:lnTo>
                  <a:pt x="0" y="0"/>
                </a:lnTo>
                <a:lnTo>
                  <a:pt x="108584" y="0"/>
                </a:lnTo>
                <a:lnTo>
                  <a:pt x="108584" y="107861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3624560" y="4740224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84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584" y="0"/>
                </a:lnTo>
                <a:lnTo>
                  <a:pt x="108584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2732639" y="4002100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84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584" y="0"/>
                </a:lnTo>
                <a:lnTo>
                  <a:pt x="108584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486636" y="3699141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457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457" y="0"/>
                </a:lnTo>
                <a:lnTo>
                  <a:pt x="108457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426564" y="4640681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457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457" y="0"/>
                </a:lnTo>
                <a:lnTo>
                  <a:pt x="108457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3566902" y="4590783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457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457" y="0"/>
                </a:lnTo>
                <a:lnTo>
                  <a:pt x="108457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079473" y="5437123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85" y="107924"/>
                </a:moveTo>
                <a:lnTo>
                  <a:pt x="0" y="107924"/>
                </a:lnTo>
                <a:lnTo>
                  <a:pt x="0" y="0"/>
                </a:lnTo>
                <a:lnTo>
                  <a:pt x="108585" y="0"/>
                </a:lnTo>
                <a:lnTo>
                  <a:pt x="108585" y="107924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240637" y="5571007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457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457" y="0"/>
                </a:lnTo>
                <a:lnTo>
                  <a:pt x="108457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3506704" y="4191634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84" y="107873"/>
                </a:moveTo>
                <a:lnTo>
                  <a:pt x="0" y="107873"/>
                </a:lnTo>
                <a:lnTo>
                  <a:pt x="0" y="0"/>
                </a:lnTo>
                <a:lnTo>
                  <a:pt x="108584" y="0"/>
                </a:lnTo>
                <a:lnTo>
                  <a:pt x="108584" y="107873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3942821" y="3948112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85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585" y="0"/>
                </a:lnTo>
                <a:lnTo>
                  <a:pt x="108585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109445" y="3966705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457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457" y="0"/>
                </a:lnTo>
                <a:lnTo>
                  <a:pt x="108457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4427200" y="3948112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457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457" y="0"/>
                </a:lnTo>
                <a:lnTo>
                  <a:pt x="108457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4360779" y="4151858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84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584" y="0"/>
                </a:lnTo>
                <a:lnTo>
                  <a:pt x="108584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766420" y="4456823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84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584" y="0"/>
                </a:lnTo>
                <a:lnTo>
                  <a:pt x="108584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3023977" y="4159465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457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457" y="0"/>
                </a:lnTo>
                <a:lnTo>
                  <a:pt x="108457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762610" y="5562219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458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458" y="0"/>
                </a:lnTo>
                <a:lnTo>
                  <a:pt x="108458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953745" y="5591009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84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584" y="0"/>
                </a:lnTo>
                <a:lnTo>
                  <a:pt x="108584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841857" y="5092725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457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457" y="0"/>
                </a:lnTo>
                <a:lnTo>
                  <a:pt x="108457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4210918" y="4931003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84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584" y="0"/>
                </a:lnTo>
                <a:lnTo>
                  <a:pt x="108584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4552167" y="5062385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85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585" y="0"/>
                </a:lnTo>
                <a:lnTo>
                  <a:pt x="108585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4843506" y="5219801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457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457" y="0"/>
                </a:lnTo>
                <a:lnTo>
                  <a:pt x="108457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649704" y="4466831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457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457" y="0"/>
                </a:lnTo>
                <a:lnTo>
                  <a:pt x="108457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5027783" y="4160621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457" y="107899"/>
                </a:moveTo>
                <a:lnTo>
                  <a:pt x="0" y="107899"/>
                </a:lnTo>
                <a:lnTo>
                  <a:pt x="0" y="0"/>
                </a:lnTo>
                <a:lnTo>
                  <a:pt x="108457" y="0"/>
                </a:lnTo>
                <a:lnTo>
                  <a:pt x="108457" y="107899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350111" y="4395760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107887"/>
                </a:moveTo>
                <a:lnTo>
                  <a:pt x="108508" y="107887"/>
                </a:lnTo>
                <a:lnTo>
                  <a:pt x="108508" y="0"/>
                </a:lnTo>
                <a:lnTo>
                  <a:pt x="0" y="0"/>
                </a:lnTo>
                <a:lnTo>
                  <a:pt x="0" y="107887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4769591" y="4883364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107887"/>
                </a:moveTo>
                <a:lnTo>
                  <a:pt x="108555" y="107887"/>
                </a:lnTo>
                <a:lnTo>
                  <a:pt x="108555" y="0"/>
                </a:lnTo>
                <a:lnTo>
                  <a:pt x="0" y="0"/>
                </a:lnTo>
                <a:lnTo>
                  <a:pt x="0" y="107887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3260959" y="4389768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107911"/>
                </a:moveTo>
                <a:lnTo>
                  <a:pt x="108461" y="107911"/>
                </a:lnTo>
                <a:lnTo>
                  <a:pt x="108461" y="0"/>
                </a:lnTo>
                <a:lnTo>
                  <a:pt x="0" y="0"/>
                </a:lnTo>
                <a:lnTo>
                  <a:pt x="0" y="107911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4469871" y="5254964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107864"/>
                </a:moveTo>
                <a:lnTo>
                  <a:pt x="108461" y="107864"/>
                </a:lnTo>
                <a:lnTo>
                  <a:pt x="108461" y="0"/>
                </a:lnTo>
                <a:lnTo>
                  <a:pt x="0" y="0"/>
                </a:lnTo>
                <a:lnTo>
                  <a:pt x="0" y="107864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4097508" y="5187859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107887"/>
                </a:moveTo>
                <a:lnTo>
                  <a:pt x="108555" y="107887"/>
                </a:lnTo>
                <a:lnTo>
                  <a:pt x="108555" y="0"/>
                </a:lnTo>
                <a:lnTo>
                  <a:pt x="0" y="0"/>
                </a:lnTo>
                <a:lnTo>
                  <a:pt x="0" y="107887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4823820" y="3954461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107887"/>
                </a:moveTo>
                <a:lnTo>
                  <a:pt x="108508" y="107887"/>
                </a:lnTo>
                <a:lnTo>
                  <a:pt x="108508" y="0"/>
                </a:lnTo>
                <a:lnTo>
                  <a:pt x="0" y="0"/>
                </a:lnTo>
                <a:lnTo>
                  <a:pt x="0" y="107887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069823" y="3651502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107887"/>
                </a:moveTo>
                <a:lnTo>
                  <a:pt x="108508" y="107887"/>
                </a:lnTo>
                <a:lnTo>
                  <a:pt x="108508" y="0"/>
                </a:lnTo>
                <a:lnTo>
                  <a:pt x="0" y="0"/>
                </a:lnTo>
                <a:lnTo>
                  <a:pt x="0" y="107887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3130021" y="4593042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107887"/>
                </a:moveTo>
                <a:lnTo>
                  <a:pt x="108508" y="107887"/>
                </a:lnTo>
                <a:lnTo>
                  <a:pt x="108508" y="0"/>
                </a:lnTo>
                <a:lnTo>
                  <a:pt x="0" y="0"/>
                </a:lnTo>
                <a:lnTo>
                  <a:pt x="0" y="107887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3787755" y="4219205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107887"/>
                </a:moveTo>
                <a:lnTo>
                  <a:pt x="108508" y="107887"/>
                </a:lnTo>
                <a:lnTo>
                  <a:pt x="108508" y="0"/>
                </a:lnTo>
                <a:lnTo>
                  <a:pt x="0" y="0"/>
                </a:lnTo>
                <a:lnTo>
                  <a:pt x="0" y="107887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3476986" y="5389499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107911"/>
                </a:moveTo>
                <a:lnTo>
                  <a:pt x="108508" y="107911"/>
                </a:lnTo>
                <a:lnTo>
                  <a:pt x="108508" y="0"/>
                </a:lnTo>
                <a:lnTo>
                  <a:pt x="0" y="0"/>
                </a:lnTo>
                <a:lnTo>
                  <a:pt x="0" y="107911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3114146" y="5199378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107887"/>
                </a:moveTo>
                <a:lnTo>
                  <a:pt x="108508" y="107887"/>
                </a:lnTo>
                <a:lnTo>
                  <a:pt x="108508" y="0"/>
                </a:lnTo>
                <a:lnTo>
                  <a:pt x="0" y="0"/>
                </a:lnTo>
                <a:lnTo>
                  <a:pt x="0" y="107887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4133576" y="4360404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107887"/>
                </a:moveTo>
                <a:lnTo>
                  <a:pt x="108461" y="107887"/>
                </a:lnTo>
                <a:lnTo>
                  <a:pt x="108461" y="0"/>
                </a:lnTo>
                <a:lnTo>
                  <a:pt x="0" y="0"/>
                </a:lnTo>
                <a:lnTo>
                  <a:pt x="0" y="107887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3779372" y="4395760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107887"/>
                </a:moveTo>
                <a:lnTo>
                  <a:pt x="108555" y="107887"/>
                </a:lnTo>
                <a:lnTo>
                  <a:pt x="108555" y="0"/>
                </a:lnTo>
                <a:lnTo>
                  <a:pt x="0" y="0"/>
                </a:lnTo>
                <a:lnTo>
                  <a:pt x="0" y="107887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3612748" y="4414341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107887"/>
                </a:moveTo>
                <a:lnTo>
                  <a:pt x="108508" y="107887"/>
                </a:lnTo>
                <a:lnTo>
                  <a:pt x="108508" y="0"/>
                </a:lnTo>
                <a:lnTo>
                  <a:pt x="0" y="0"/>
                </a:lnTo>
                <a:lnTo>
                  <a:pt x="0" y="107887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3195681" y="4104245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107887"/>
                </a:moveTo>
                <a:lnTo>
                  <a:pt x="108508" y="107887"/>
                </a:lnTo>
                <a:lnTo>
                  <a:pt x="108508" y="0"/>
                </a:lnTo>
                <a:lnTo>
                  <a:pt x="0" y="0"/>
                </a:lnTo>
                <a:lnTo>
                  <a:pt x="0" y="107887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4790038" y="4409209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107887"/>
                </a:moveTo>
                <a:lnTo>
                  <a:pt x="108555" y="107887"/>
                </a:lnTo>
                <a:lnTo>
                  <a:pt x="108555" y="0"/>
                </a:lnTo>
                <a:lnTo>
                  <a:pt x="0" y="0"/>
                </a:lnTo>
                <a:lnTo>
                  <a:pt x="0" y="107887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4793976" y="5514605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107887"/>
                </a:moveTo>
                <a:lnTo>
                  <a:pt x="108461" y="107887"/>
                </a:lnTo>
                <a:lnTo>
                  <a:pt x="108461" y="0"/>
                </a:lnTo>
                <a:lnTo>
                  <a:pt x="0" y="0"/>
                </a:lnTo>
                <a:lnTo>
                  <a:pt x="0" y="107887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4602713" y="5543370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107887"/>
                </a:moveTo>
                <a:lnTo>
                  <a:pt x="108555" y="107887"/>
                </a:lnTo>
                <a:lnTo>
                  <a:pt x="108555" y="0"/>
                </a:lnTo>
                <a:lnTo>
                  <a:pt x="0" y="0"/>
                </a:lnTo>
                <a:lnTo>
                  <a:pt x="0" y="107887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3880337" y="5540361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107887"/>
                </a:moveTo>
                <a:lnTo>
                  <a:pt x="108508" y="107887"/>
                </a:lnTo>
                <a:lnTo>
                  <a:pt x="108508" y="0"/>
                </a:lnTo>
                <a:lnTo>
                  <a:pt x="0" y="0"/>
                </a:lnTo>
                <a:lnTo>
                  <a:pt x="0" y="107887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3345540" y="4883364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107887"/>
                </a:moveTo>
                <a:lnTo>
                  <a:pt x="108555" y="107887"/>
                </a:lnTo>
                <a:lnTo>
                  <a:pt x="108555" y="0"/>
                </a:lnTo>
                <a:lnTo>
                  <a:pt x="0" y="0"/>
                </a:lnTo>
                <a:lnTo>
                  <a:pt x="0" y="107887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3004292" y="5014746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107887"/>
                </a:moveTo>
                <a:lnTo>
                  <a:pt x="108555" y="107887"/>
                </a:lnTo>
                <a:lnTo>
                  <a:pt x="108555" y="0"/>
                </a:lnTo>
                <a:lnTo>
                  <a:pt x="0" y="0"/>
                </a:lnTo>
                <a:lnTo>
                  <a:pt x="0" y="107887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2712954" y="5172162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107887"/>
                </a:moveTo>
                <a:lnTo>
                  <a:pt x="108508" y="107887"/>
                </a:lnTo>
                <a:lnTo>
                  <a:pt x="108508" y="0"/>
                </a:lnTo>
                <a:lnTo>
                  <a:pt x="0" y="0"/>
                </a:lnTo>
                <a:lnTo>
                  <a:pt x="0" y="107887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4669388" y="3779925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107887"/>
                </a:moveTo>
                <a:lnTo>
                  <a:pt x="108508" y="107887"/>
                </a:lnTo>
                <a:lnTo>
                  <a:pt x="108508" y="0"/>
                </a:lnTo>
                <a:lnTo>
                  <a:pt x="0" y="0"/>
                </a:lnTo>
                <a:lnTo>
                  <a:pt x="0" y="107887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2694411" y="4608293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107864"/>
                </a:moveTo>
                <a:lnTo>
                  <a:pt x="108508" y="107864"/>
                </a:lnTo>
                <a:lnTo>
                  <a:pt x="108508" y="0"/>
                </a:lnTo>
                <a:lnTo>
                  <a:pt x="0" y="0"/>
                </a:lnTo>
                <a:lnTo>
                  <a:pt x="0" y="107864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930403" y="6120363"/>
            <a:ext cx="2517140" cy="2212340"/>
          </a:xfrm>
          <a:custGeom>
            <a:avLst/>
            <a:gdLst/>
            <a:ahLst/>
            <a:cxnLst/>
            <a:rect l="l" t="t" r="r" b="b"/>
            <a:pathLst>
              <a:path w="2517140" h="2212340">
                <a:moveTo>
                  <a:pt x="2516570" y="2211879"/>
                </a:moveTo>
                <a:lnTo>
                  <a:pt x="0" y="2211879"/>
                </a:lnTo>
                <a:lnTo>
                  <a:pt x="0" y="0"/>
                </a:lnTo>
                <a:lnTo>
                  <a:pt x="2516570" y="0"/>
                </a:lnTo>
                <a:lnTo>
                  <a:pt x="2516570" y="2211879"/>
                </a:lnTo>
                <a:close/>
              </a:path>
            </a:pathLst>
          </a:custGeom>
          <a:ln w="2337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1477015" y="7968683"/>
            <a:ext cx="120230" cy="11954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333443" y="6313894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46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546" y="0"/>
                </a:lnTo>
                <a:lnTo>
                  <a:pt x="108546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1683492" y="7178078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470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470" y="0"/>
                </a:lnTo>
                <a:lnTo>
                  <a:pt x="108470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1336439" y="7974521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08" y="107885"/>
                </a:moveTo>
                <a:lnTo>
                  <a:pt x="0" y="107885"/>
                </a:lnTo>
                <a:lnTo>
                  <a:pt x="0" y="0"/>
                </a:lnTo>
                <a:lnTo>
                  <a:pt x="108508" y="0"/>
                </a:lnTo>
                <a:lnTo>
                  <a:pt x="108508" y="107885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1497526" y="8108358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08" y="107885"/>
                </a:moveTo>
                <a:lnTo>
                  <a:pt x="0" y="107885"/>
                </a:lnTo>
                <a:lnTo>
                  <a:pt x="0" y="0"/>
                </a:lnTo>
                <a:lnTo>
                  <a:pt x="108508" y="0"/>
                </a:lnTo>
                <a:lnTo>
                  <a:pt x="108508" y="107885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019525" y="8099568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08" y="107885"/>
                </a:moveTo>
                <a:lnTo>
                  <a:pt x="0" y="107885"/>
                </a:lnTo>
                <a:lnTo>
                  <a:pt x="0" y="0"/>
                </a:lnTo>
                <a:lnTo>
                  <a:pt x="108508" y="0"/>
                </a:lnTo>
                <a:lnTo>
                  <a:pt x="108508" y="107885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1098771" y="7630109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08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508" y="0"/>
                </a:lnTo>
                <a:lnTo>
                  <a:pt x="108508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2100483" y="7757159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08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508" y="0"/>
                </a:lnTo>
                <a:lnTo>
                  <a:pt x="108508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1030825" y="6612928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59" y="107835"/>
                </a:moveTo>
                <a:lnTo>
                  <a:pt x="0" y="107835"/>
                </a:lnTo>
                <a:lnTo>
                  <a:pt x="0" y="0"/>
                </a:lnTo>
                <a:lnTo>
                  <a:pt x="108559" y="0"/>
                </a:lnTo>
                <a:lnTo>
                  <a:pt x="108559" y="107835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094353" y="6552069"/>
            <a:ext cx="125907" cy="12520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2269634" y="6218720"/>
            <a:ext cx="125907" cy="12520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922787" y="7653731"/>
            <a:ext cx="125958" cy="12529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0761700" y="7787576"/>
            <a:ext cx="125958" cy="12525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2239726" y="7778775"/>
            <a:ext cx="125958" cy="12526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974529" y="6377292"/>
            <a:ext cx="125907" cy="125158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0230484" y="8071102"/>
            <a:ext cx="125945" cy="125303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2673603" y="6120374"/>
            <a:ext cx="2517140" cy="2212340"/>
          </a:xfrm>
          <a:custGeom>
            <a:avLst/>
            <a:gdLst/>
            <a:ahLst/>
            <a:cxnLst/>
            <a:rect l="l" t="t" r="r" b="b"/>
            <a:pathLst>
              <a:path w="2517140" h="2212340">
                <a:moveTo>
                  <a:pt x="2516564" y="2211868"/>
                </a:moveTo>
                <a:lnTo>
                  <a:pt x="0" y="2211868"/>
                </a:lnTo>
                <a:lnTo>
                  <a:pt x="0" y="0"/>
                </a:lnTo>
                <a:lnTo>
                  <a:pt x="2516564" y="0"/>
                </a:lnTo>
                <a:lnTo>
                  <a:pt x="2516564" y="2211868"/>
                </a:lnTo>
                <a:close/>
              </a:path>
            </a:pathLst>
          </a:custGeom>
          <a:ln w="2337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3083286" y="7370584"/>
            <a:ext cx="125983" cy="125323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4207743" y="7985731"/>
            <a:ext cx="120269" cy="11954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3612240" y="7294638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457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457" y="0"/>
                </a:lnTo>
                <a:lnTo>
                  <a:pt x="108457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2720319" y="6556488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457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457" y="0"/>
                </a:lnTo>
                <a:lnTo>
                  <a:pt x="108457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3302741" y="6550685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84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584" y="0"/>
                </a:lnTo>
                <a:lnTo>
                  <a:pt x="108584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4067155" y="7991557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457" y="107911"/>
                </a:moveTo>
                <a:lnTo>
                  <a:pt x="0" y="107911"/>
                </a:lnTo>
                <a:lnTo>
                  <a:pt x="0" y="0"/>
                </a:lnTo>
                <a:lnTo>
                  <a:pt x="108457" y="0"/>
                </a:lnTo>
                <a:lnTo>
                  <a:pt x="108457" y="107911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4228190" y="8125397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85" y="107887"/>
                </a:moveTo>
                <a:lnTo>
                  <a:pt x="0" y="107887"/>
                </a:lnTo>
                <a:lnTo>
                  <a:pt x="0" y="0"/>
                </a:lnTo>
                <a:lnTo>
                  <a:pt x="108585" y="0"/>
                </a:lnTo>
                <a:lnTo>
                  <a:pt x="108585" y="107887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4097127" y="6521094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457" y="107911"/>
                </a:moveTo>
                <a:lnTo>
                  <a:pt x="0" y="107911"/>
                </a:lnTo>
                <a:lnTo>
                  <a:pt x="0" y="0"/>
                </a:lnTo>
                <a:lnTo>
                  <a:pt x="108457" y="0"/>
                </a:lnTo>
                <a:lnTo>
                  <a:pt x="108457" y="107911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4348460" y="6706272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84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584" y="0"/>
                </a:lnTo>
                <a:lnTo>
                  <a:pt x="108584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2750165" y="8116630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457" y="107887"/>
                </a:moveTo>
                <a:lnTo>
                  <a:pt x="0" y="107887"/>
                </a:lnTo>
                <a:lnTo>
                  <a:pt x="0" y="0"/>
                </a:lnTo>
                <a:lnTo>
                  <a:pt x="108457" y="0"/>
                </a:lnTo>
                <a:lnTo>
                  <a:pt x="108457" y="107887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3829411" y="7647114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84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584" y="0"/>
                </a:lnTo>
                <a:lnTo>
                  <a:pt x="108584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4831187" y="7774203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457" y="107881"/>
                </a:moveTo>
                <a:lnTo>
                  <a:pt x="0" y="107881"/>
                </a:lnTo>
                <a:lnTo>
                  <a:pt x="0" y="0"/>
                </a:lnTo>
                <a:lnTo>
                  <a:pt x="108457" y="0"/>
                </a:lnTo>
                <a:lnTo>
                  <a:pt x="108457" y="107881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4637385" y="7021245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457" y="107886"/>
                </a:moveTo>
                <a:lnTo>
                  <a:pt x="0" y="107886"/>
                </a:lnTo>
                <a:lnTo>
                  <a:pt x="0" y="0"/>
                </a:lnTo>
                <a:lnTo>
                  <a:pt x="108457" y="0"/>
                </a:lnTo>
                <a:lnTo>
                  <a:pt x="108457" y="107886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5015337" y="6715049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108584" y="107861"/>
                </a:moveTo>
                <a:lnTo>
                  <a:pt x="0" y="107861"/>
                </a:lnTo>
                <a:lnTo>
                  <a:pt x="0" y="0"/>
                </a:lnTo>
                <a:lnTo>
                  <a:pt x="108584" y="0"/>
                </a:lnTo>
                <a:lnTo>
                  <a:pt x="108584" y="107861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4108430" y="6973861"/>
            <a:ext cx="125856" cy="125183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5000351" y="6235700"/>
            <a:ext cx="125856" cy="12522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4417802" y="6229896"/>
            <a:ext cx="125984" cy="125196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3306425" y="6874281"/>
            <a:ext cx="125984" cy="125285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3653515" y="7670748"/>
            <a:ext cx="125857" cy="125298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3492353" y="7804594"/>
            <a:ext cx="125983" cy="125257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3623543" y="6200292"/>
            <a:ext cx="125984" cy="125285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4970379" y="7795831"/>
            <a:ext cx="125984" cy="125253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3891133" y="7326363"/>
            <a:ext cx="125984" cy="125196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3083286" y="6700456"/>
            <a:ext cx="125983" cy="125260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2705206" y="6394272"/>
            <a:ext cx="125857" cy="125196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2961111" y="8088153"/>
            <a:ext cx="125984" cy="125305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4123415" y="7363638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0"/>
                </a:moveTo>
                <a:lnTo>
                  <a:pt x="108585" y="0"/>
                </a:lnTo>
                <a:lnTo>
                  <a:pt x="108585" y="107886"/>
                </a:lnTo>
                <a:lnTo>
                  <a:pt x="0" y="107886"/>
                </a:lnTo>
                <a:lnTo>
                  <a:pt x="0" y="0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5015337" y="8101754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0"/>
                </a:moveTo>
                <a:lnTo>
                  <a:pt x="108584" y="0"/>
                </a:lnTo>
                <a:lnTo>
                  <a:pt x="108584" y="107887"/>
                </a:lnTo>
                <a:lnTo>
                  <a:pt x="0" y="107887"/>
                </a:lnTo>
                <a:lnTo>
                  <a:pt x="0" y="0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4432914" y="8107583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0"/>
                </a:moveTo>
                <a:lnTo>
                  <a:pt x="108457" y="0"/>
                </a:lnTo>
                <a:lnTo>
                  <a:pt x="108457" y="107887"/>
                </a:lnTo>
                <a:lnTo>
                  <a:pt x="0" y="107887"/>
                </a:lnTo>
                <a:lnTo>
                  <a:pt x="0" y="0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2982447" y="7118083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0"/>
                </a:moveTo>
                <a:lnTo>
                  <a:pt x="108457" y="0"/>
                </a:lnTo>
                <a:lnTo>
                  <a:pt x="108457" y="107886"/>
                </a:lnTo>
                <a:lnTo>
                  <a:pt x="0" y="107886"/>
                </a:lnTo>
                <a:lnTo>
                  <a:pt x="0" y="0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3668629" y="6666662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0"/>
                </a:moveTo>
                <a:lnTo>
                  <a:pt x="108457" y="0"/>
                </a:lnTo>
                <a:lnTo>
                  <a:pt x="108457" y="107911"/>
                </a:lnTo>
                <a:lnTo>
                  <a:pt x="0" y="107911"/>
                </a:lnTo>
                <a:lnTo>
                  <a:pt x="0" y="0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3413993" y="6280391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0"/>
                </a:moveTo>
                <a:lnTo>
                  <a:pt x="108457" y="0"/>
                </a:lnTo>
                <a:lnTo>
                  <a:pt x="108457" y="107886"/>
                </a:lnTo>
                <a:lnTo>
                  <a:pt x="0" y="107886"/>
                </a:lnTo>
                <a:lnTo>
                  <a:pt x="0" y="0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3638657" y="8137149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0"/>
                </a:moveTo>
                <a:lnTo>
                  <a:pt x="108457" y="0"/>
                </a:lnTo>
                <a:lnTo>
                  <a:pt x="108457" y="107887"/>
                </a:lnTo>
                <a:lnTo>
                  <a:pt x="0" y="107887"/>
                </a:lnTo>
                <a:lnTo>
                  <a:pt x="0" y="0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3387196" y="7951965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0"/>
                </a:moveTo>
                <a:lnTo>
                  <a:pt x="108585" y="0"/>
                </a:lnTo>
                <a:lnTo>
                  <a:pt x="108585" y="107887"/>
                </a:lnTo>
                <a:lnTo>
                  <a:pt x="0" y="107887"/>
                </a:lnTo>
                <a:lnTo>
                  <a:pt x="0" y="0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4985491" y="6541617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0"/>
                </a:moveTo>
                <a:lnTo>
                  <a:pt x="108584" y="0"/>
                </a:lnTo>
                <a:lnTo>
                  <a:pt x="108584" y="107886"/>
                </a:lnTo>
                <a:lnTo>
                  <a:pt x="0" y="107886"/>
                </a:lnTo>
                <a:lnTo>
                  <a:pt x="0" y="0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3906245" y="7011123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0"/>
                </a:moveTo>
                <a:lnTo>
                  <a:pt x="108457" y="0"/>
                </a:lnTo>
                <a:lnTo>
                  <a:pt x="108457" y="107886"/>
                </a:lnTo>
                <a:lnTo>
                  <a:pt x="0" y="107886"/>
                </a:lnTo>
                <a:lnTo>
                  <a:pt x="0" y="0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3098271" y="7637018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0"/>
                </a:moveTo>
                <a:lnTo>
                  <a:pt x="108585" y="0"/>
                </a:lnTo>
                <a:lnTo>
                  <a:pt x="108585" y="107886"/>
                </a:lnTo>
                <a:lnTo>
                  <a:pt x="0" y="107886"/>
                </a:lnTo>
                <a:lnTo>
                  <a:pt x="0" y="0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2720319" y="7943198"/>
            <a:ext cx="108585" cy="107950"/>
          </a:xfrm>
          <a:custGeom>
            <a:avLst/>
            <a:gdLst/>
            <a:ahLst/>
            <a:cxnLst/>
            <a:rect l="l" t="t" r="r" b="b"/>
            <a:pathLst>
              <a:path w="108584" h="107950">
                <a:moveTo>
                  <a:pt x="0" y="0"/>
                </a:moveTo>
                <a:lnTo>
                  <a:pt x="108457" y="0"/>
                </a:lnTo>
                <a:lnTo>
                  <a:pt x="108457" y="107887"/>
                </a:lnTo>
                <a:lnTo>
                  <a:pt x="0" y="107887"/>
                </a:lnTo>
                <a:lnTo>
                  <a:pt x="0" y="0"/>
                </a:lnTo>
                <a:close/>
              </a:path>
            </a:pathLst>
          </a:custGeom>
          <a:solidFill>
            <a:srgbClr val="C03A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3717651" y="7116076"/>
            <a:ext cx="125856" cy="12522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5019146" y="6908418"/>
            <a:ext cx="125984" cy="125183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4436725" y="6902589"/>
            <a:ext cx="125984" cy="125209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4325345" y="7588567"/>
            <a:ext cx="125857" cy="125285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3978255" y="6792074"/>
            <a:ext cx="125983" cy="12531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4139290" y="6658279"/>
            <a:ext cx="125984" cy="12526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4579727" y="7938049"/>
            <a:ext cx="125857" cy="125282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3500354" y="7468590"/>
            <a:ext cx="125984" cy="125183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4548485" y="7762417"/>
            <a:ext cx="125984" cy="125286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2724003" y="7066965"/>
            <a:ext cx="125983" cy="125183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499" y="32370"/>
            <a:ext cx="5483639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40" dirty="0">
                <a:latin typeface="Arial"/>
                <a:cs typeface="Arial"/>
              </a:rPr>
              <a:t>P</a:t>
            </a:r>
            <a:r>
              <a:rPr spc="-25" dirty="0">
                <a:latin typeface="Arial"/>
                <a:cs typeface="Arial"/>
              </a:rPr>
              <a:t>o</a:t>
            </a:r>
            <a:r>
              <a:rPr spc="-140" dirty="0">
                <a:latin typeface="Arial"/>
                <a:cs typeface="Arial"/>
              </a:rPr>
              <a:t>p</a:t>
            </a:r>
            <a:r>
              <a:rPr spc="-145" dirty="0">
                <a:latin typeface="Arial"/>
                <a:cs typeface="Arial"/>
              </a:rPr>
              <a:t>o</a:t>
            </a:r>
            <a:r>
              <a:rPr spc="-5" dirty="0">
                <a:latin typeface="Arial"/>
                <a:cs typeface="Arial"/>
              </a:rPr>
              <a:t>ut</a:t>
            </a:r>
          </a:p>
        </p:txBody>
      </p:sp>
      <p:sp>
        <p:nvSpPr>
          <p:cNvPr id="130" name="object 1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pc="-80" dirty="0"/>
              <a:t>12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7175231"/>
            <a:ext cx="12948285" cy="144843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355600" algn="l"/>
                <a:tab pos="1570990" algn="l"/>
              </a:tabLst>
            </a:pPr>
            <a:r>
              <a:rPr sz="4000" spc="-335" dirty="0">
                <a:latin typeface="Arial"/>
                <a:cs typeface="Arial"/>
              </a:rPr>
              <a:t>many	</a:t>
            </a:r>
            <a:r>
              <a:rPr sz="4000" spc="-275" dirty="0">
                <a:latin typeface="Arial"/>
                <a:cs typeface="Arial"/>
              </a:rPr>
              <a:t>channels:</a:t>
            </a:r>
            <a:r>
              <a:rPr sz="4000" spc="-405" dirty="0">
                <a:latin typeface="Arial"/>
                <a:cs typeface="Arial"/>
              </a:rPr>
              <a:t> </a:t>
            </a:r>
            <a:r>
              <a:rPr sz="4000" spc="35" dirty="0">
                <a:latin typeface="Arial"/>
                <a:cs typeface="Arial"/>
              </a:rPr>
              <a:t>tilt,</a:t>
            </a:r>
            <a:r>
              <a:rPr sz="4000" spc="-395" dirty="0">
                <a:latin typeface="Arial"/>
                <a:cs typeface="Arial"/>
              </a:rPr>
              <a:t> </a:t>
            </a:r>
            <a:r>
              <a:rPr sz="4000" spc="-254" dirty="0">
                <a:latin typeface="Arial"/>
                <a:cs typeface="Arial"/>
              </a:rPr>
              <a:t>size,</a:t>
            </a:r>
            <a:r>
              <a:rPr sz="4000" spc="-400" dirty="0">
                <a:latin typeface="Arial"/>
                <a:cs typeface="Arial"/>
              </a:rPr>
              <a:t> </a:t>
            </a:r>
            <a:r>
              <a:rPr sz="4000" spc="-325" dirty="0">
                <a:latin typeface="Arial"/>
                <a:cs typeface="Arial"/>
              </a:rPr>
              <a:t>shape,</a:t>
            </a:r>
            <a:r>
              <a:rPr sz="4000" spc="-400" dirty="0">
                <a:latin typeface="Arial"/>
                <a:cs typeface="Arial"/>
              </a:rPr>
              <a:t> </a:t>
            </a:r>
            <a:r>
              <a:rPr sz="4000" spc="-105" dirty="0">
                <a:latin typeface="Arial"/>
                <a:cs typeface="Arial"/>
              </a:rPr>
              <a:t>proximity,</a:t>
            </a:r>
            <a:r>
              <a:rPr sz="4000" spc="-400" dirty="0">
                <a:latin typeface="Arial"/>
                <a:cs typeface="Arial"/>
              </a:rPr>
              <a:t> </a:t>
            </a:r>
            <a:r>
              <a:rPr sz="4000" spc="-245" dirty="0">
                <a:latin typeface="Arial"/>
                <a:cs typeface="Arial"/>
              </a:rPr>
              <a:t>shadow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-90" dirty="0">
                <a:latin typeface="Arial"/>
                <a:cs typeface="Arial"/>
              </a:rPr>
              <a:t>direction,</a:t>
            </a:r>
            <a:r>
              <a:rPr sz="4000" spc="-395" dirty="0">
                <a:latin typeface="Arial"/>
                <a:cs typeface="Arial"/>
              </a:rPr>
              <a:t> </a:t>
            </a:r>
            <a:r>
              <a:rPr sz="4000" spc="-240" dirty="0">
                <a:latin typeface="Arial"/>
                <a:cs typeface="Arial"/>
              </a:rPr>
              <a:t>...</a:t>
            </a:r>
            <a:endParaRPr sz="4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har char="•"/>
              <a:tabLst>
                <a:tab pos="355600" algn="l"/>
                <a:tab pos="2736215" algn="l"/>
                <a:tab pos="7004684" algn="l"/>
                <a:tab pos="10751820" algn="l"/>
              </a:tabLst>
            </a:pPr>
            <a:r>
              <a:rPr sz="4000" spc="-80" dirty="0">
                <a:latin typeface="Arial"/>
                <a:cs typeface="Arial"/>
              </a:rPr>
              <a:t>but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-10" dirty="0">
                <a:latin typeface="Arial"/>
                <a:cs typeface="Arial"/>
              </a:rPr>
              <a:t>not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-145" dirty="0">
                <a:latin typeface="Arial"/>
                <a:cs typeface="Arial"/>
              </a:rPr>
              <a:t>all!	</a:t>
            </a:r>
            <a:r>
              <a:rPr sz="4000" spc="-175" dirty="0">
                <a:latin typeface="Arial"/>
                <a:cs typeface="Arial"/>
              </a:rPr>
              <a:t>parallel </a:t>
            </a:r>
            <a:r>
              <a:rPr sz="4000" spc="-145" dirty="0">
                <a:latin typeface="Arial"/>
                <a:cs typeface="Arial"/>
              </a:rPr>
              <a:t>line</a:t>
            </a:r>
            <a:r>
              <a:rPr sz="4000" spc="195" dirty="0">
                <a:latin typeface="Arial"/>
                <a:cs typeface="Arial"/>
              </a:rPr>
              <a:t> </a:t>
            </a:r>
            <a:r>
              <a:rPr sz="4000" spc="-195" dirty="0">
                <a:latin typeface="Arial"/>
                <a:cs typeface="Arial"/>
              </a:rPr>
              <a:t>pairs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-105" dirty="0">
                <a:latin typeface="Arial"/>
                <a:cs typeface="Arial"/>
              </a:rPr>
              <a:t>do	</a:t>
            </a:r>
            <a:r>
              <a:rPr sz="4000" spc="-10" dirty="0">
                <a:latin typeface="Arial"/>
                <a:cs typeface="Arial"/>
              </a:rPr>
              <a:t>not </a:t>
            </a:r>
            <a:r>
              <a:rPr sz="4000" spc="-160" dirty="0">
                <a:latin typeface="Arial"/>
                <a:cs typeface="Arial"/>
              </a:rPr>
              <a:t>pop</a:t>
            </a:r>
            <a:r>
              <a:rPr sz="4000" spc="20" dirty="0">
                <a:latin typeface="Arial"/>
                <a:cs typeface="Arial"/>
              </a:rPr>
              <a:t> </a:t>
            </a:r>
            <a:r>
              <a:rPr sz="4000" spc="-10" dirty="0">
                <a:latin typeface="Arial"/>
                <a:cs typeface="Arial"/>
              </a:rPr>
              <a:t>out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-60" dirty="0">
                <a:latin typeface="Arial"/>
                <a:cs typeface="Arial"/>
              </a:rPr>
              <a:t>from	</a:t>
            </a:r>
            <a:r>
              <a:rPr sz="4000" spc="-15" dirty="0">
                <a:latin typeface="Arial"/>
                <a:cs typeface="Arial"/>
              </a:rPr>
              <a:t>tilted</a:t>
            </a:r>
            <a:r>
              <a:rPr sz="4000" spc="-85" dirty="0">
                <a:latin typeface="Arial"/>
                <a:cs typeface="Arial"/>
              </a:rPr>
              <a:t> </a:t>
            </a:r>
            <a:r>
              <a:rPr sz="4000" spc="-195" dirty="0">
                <a:latin typeface="Arial"/>
                <a:cs typeface="Arial"/>
              </a:rPr>
              <a:t>pairs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1645" y="3838460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57" y="0"/>
                </a:lnTo>
                <a:lnTo>
                  <a:pt x="460857" y="97205"/>
                </a:lnTo>
                <a:lnTo>
                  <a:pt x="0" y="97205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1645" y="3387737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57" y="0"/>
                </a:lnTo>
                <a:lnTo>
                  <a:pt x="460857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51645" y="2937027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57" y="0"/>
                </a:lnTo>
                <a:lnTo>
                  <a:pt x="460857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51645" y="2486266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57" y="0"/>
                </a:lnTo>
                <a:lnTo>
                  <a:pt x="460857" y="97205"/>
                </a:lnTo>
                <a:lnTo>
                  <a:pt x="0" y="97205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1645" y="2035543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57" y="0"/>
                </a:lnTo>
                <a:lnTo>
                  <a:pt x="460857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1645" y="1584769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57" y="0"/>
                </a:lnTo>
                <a:lnTo>
                  <a:pt x="460857" y="97218"/>
                </a:lnTo>
                <a:lnTo>
                  <a:pt x="0" y="97218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7854" y="3838460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205"/>
                </a:lnTo>
                <a:lnTo>
                  <a:pt x="0" y="97205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37854" y="3387737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37854" y="2937027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19743" y="2304186"/>
            <a:ext cx="97155" cy="461645"/>
          </a:xfrm>
          <a:custGeom>
            <a:avLst/>
            <a:gdLst/>
            <a:ahLst/>
            <a:cxnLst/>
            <a:rect l="l" t="t" r="r" b="b"/>
            <a:pathLst>
              <a:path w="97155" h="461644">
                <a:moveTo>
                  <a:pt x="0" y="0"/>
                </a:moveTo>
                <a:lnTo>
                  <a:pt x="97104" y="0"/>
                </a:lnTo>
                <a:lnTo>
                  <a:pt x="97104" y="461365"/>
                </a:lnTo>
                <a:lnTo>
                  <a:pt x="0" y="461365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37854" y="2035543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37854" y="1584769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218"/>
                </a:lnTo>
                <a:lnTo>
                  <a:pt x="0" y="97218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24050" y="3838460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205"/>
                </a:lnTo>
                <a:lnTo>
                  <a:pt x="0" y="97205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24050" y="3387737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4050" y="2937027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24050" y="2486266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205"/>
                </a:lnTo>
                <a:lnTo>
                  <a:pt x="0" y="97205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24050" y="2035543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4050" y="1584769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218"/>
                </a:lnTo>
                <a:lnTo>
                  <a:pt x="0" y="97218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0243" y="3838460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09" h="97789">
                <a:moveTo>
                  <a:pt x="0" y="0"/>
                </a:moveTo>
                <a:lnTo>
                  <a:pt x="460848" y="0"/>
                </a:lnTo>
                <a:lnTo>
                  <a:pt x="460848" y="97205"/>
                </a:lnTo>
                <a:lnTo>
                  <a:pt x="0" y="97205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0243" y="3387737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09" h="97789">
                <a:moveTo>
                  <a:pt x="0" y="0"/>
                </a:moveTo>
                <a:lnTo>
                  <a:pt x="460848" y="0"/>
                </a:lnTo>
                <a:lnTo>
                  <a:pt x="460848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0243" y="2937027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09" h="97789">
                <a:moveTo>
                  <a:pt x="0" y="0"/>
                </a:moveTo>
                <a:lnTo>
                  <a:pt x="460848" y="0"/>
                </a:lnTo>
                <a:lnTo>
                  <a:pt x="460848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0243" y="2486266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09" h="97789">
                <a:moveTo>
                  <a:pt x="0" y="0"/>
                </a:moveTo>
                <a:lnTo>
                  <a:pt x="460848" y="0"/>
                </a:lnTo>
                <a:lnTo>
                  <a:pt x="460848" y="97205"/>
                </a:lnTo>
                <a:lnTo>
                  <a:pt x="0" y="97205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0243" y="2035543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09" h="97789">
                <a:moveTo>
                  <a:pt x="0" y="0"/>
                </a:moveTo>
                <a:lnTo>
                  <a:pt x="460848" y="0"/>
                </a:lnTo>
                <a:lnTo>
                  <a:pt x="460848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0243" y="1584769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09" h="97789">
                <a:moveTo>
                  <a:pt x="0" y="0"/>
                </a:moveTo>
                <a:lnTo>
                  <a:pt x="460848" y="0"/>
                </a:lnTo>
                <a:lnTo>
                  <a:pt x="460848" y="97218"/>
                </a:lnTo>
                <a:lnTo>
                  <a:pt x="0" y="97218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07606" y="3816337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09" h="97789">
                <a:moveTo>
                  <a:pt x="0" y="0"/>
                </a:moveTo>
                <a:lnTo>
                  <a:pt x="460844" y="0"/>
                </a:lnTo>
                <a:lnTo>
                  <a:pt x="460844" y="97218"/>
                </a:lnTo>
                <a:lnTo>
                  <a:pt x="0" y="97218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07606" y="3365614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09" h="97789">
                <a:moveTo>
                  <a:pt x="0" y="0"/>
                </a:moveTo>
                <a:lnTo>
                  <a:pt x="460844" y="0"/>
                </a:lnTo>
                <a:lnTo>
                  <a:pt x="460844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07606" y="2914891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09" h="97789">
                <a:moveTo>
                  <a:pt x="0" y="0"/>
                </a:moveTo>
                <a:lnTo>
                  <a:pt x="460844" y="0"/>
                </a:lnTo>
                <a:lnTo>
                  <a:pt x="460844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07606" y="2464117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09" h="97789">
                <a:moveTo>
                  <a:pt x="0" y="0"/>
                </a:moveTo>
                <a:lnTo>
                  <a:pt x="460844" y="0"/>
                </a:lnTo>
                <a:lnTo>
                  <a:pt x="460844" y="97218"/>
                </a:lnTo>
                <a:lnTo>
                  <a:pt x="0" y="97218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07606" y="2013419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09" h="97789">
                <a:moveTo>
                  <a:pt x="0" y="0"/>
                </a:moveTo>
                <a:lnTo>
                  <a:pt x="460844" y="0"/>
                </a:lnTo>
                <a:lnTo>
                  <a:pt x="460844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07606" y="1562646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09" h="97789">
                <a:moveTo>
                  <a:pt x="0" y="0"/>
                </a:moveTo>
                <a:lnTo>
                  <a:pt x="460844" y="0"/>
                </a:lnTo>
                <a:lnTo>
                  <a:pt x="460844" y="97218"/>
                </a:lnTo>
                <a:lnTo>
                  <a:pt x="0" y="97218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93828" y="3816337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218"/>
                </a:lnTo>
                <a:lnTo>
                  <a:pt x="0" y="97218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93828" y="3365614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93828" y="2914891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93790" y="2413228"/>
            <a:ext cx="461009" cy="208915"/>
          </a:xfrm>
          <a:custGeom>
            <a:avLst/>
            <a:gdLst/>
            <a:ahLst/>
            <a:cxnLst/>
            <a:rect l="l" t="t" r="r" b="b"/>
            <a:pathLst>
              <a:path w="461010" h="208914">
                <a:moveTo>
                  <a:pt x="460870" y="208597"/>
                </a:moveTo>
                <a:lnTo>
                  <a:pt x="0" y="208597"/>
                </a:lnTo>
                <a:lnTo>
                  <a:pt x="0" y="0"/>
                </a:lnTo>
                <a:lnTo>
                  <a:pt x="460870" y="0"/>
                </a:lnTo>
                <a:lnTo>
                  <a:pt x="460870" y="208597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93828" y="2013419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93828" y="1562646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218"/>
                </a:lnTo>
                <a:lnTo>
                  <a:pt x="0" y="97218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80000" y="3816337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57" y="0"/>
                </a:lnTo>
                <a:lnTo>
                  <a:pt x="460857" y="97218"/>
                </a:lnTo>
                <a:lnTo>
                  <a:pt x="0" y="97218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80000" y="3365614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57" y="0"/>
                </a:lnTo>
                <a:lnTo>
                  <a:pt x="460857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80000" y="2914891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57" y="0"/>
                </a:lnTo>
                <a:lnTo>
                  <a:pt x="460857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80000" y="2464117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57" y="0"/>
                </a:lnTo>
                <a:lnTo>
                  <a:pt x="460857" y="97218"/>
                </a:lnTo>
                <a:lnTo>
                  <a:pt x="0" y="97218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80000" y="2013419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57" y="0"/>
                </a:lnTo>
                <a:lnTo>
                  <a:pt x="460857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80000" y="1562646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57" y="0"/>
                </a:lnTo>
                <a:lnTo>
                  <a:pt x="460857" y="97218"/>
                </a:lnTo>
                <a:lnTo>
                  <a:pt x="0" y="97218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66221" y="3816337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218"/>
                </a:lnTo>
                <a:lnTo>
                  <a:pt x="0" y="97218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66221" y="3365614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66221" y="2914891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66221" y="2464117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218"/>
                </a:lnTo>
                <a:lnTo>
                  <a:pt x="0" y="97218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66221" y="2013419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66221" y="1562646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218"/>
                </a:lnTo>
                <a:lnTo>
                  <a:pt x="0" y="97218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69502" y="1351838"/>
            <a:ext cx="180365" cy="180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179215" y="1442123"/>
            <a:ext cx="180365" cy="180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044645" y="3834663"/>
            <a:ext cx="180365" cy="180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62328" y="2412682"/>
            <a:ext cx="180352" cy="180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212683" y="2638399"/>
            <a:ext cx="180352" cy="180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122501" y="3834663"/>
            <a:ext cx="180352" cy="180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400768" y="2412682"/>
            <a:ext cx="180365" cy="180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605950" y="2548115"/>
            <a:ext cx="180352" cy="180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605924" y="2322398"/>
            <a:ext cx="180352" cy="180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070784" y="3407689"/>
            <a:ext cx="90805" cy="98425"/>
          </a:xfrm>
          <a:custGeom>
            <a:avLst/>
            <a:gdLst/>
            <a:ahLst/>
            <a:cxnLst/>
            <a:rect l="l" t="t" r="r" b="b"/>
            <a:pathLst>
              <a:path w="90804" h="98425">
                <a:moveTo>
                  <a:pt x="90182" y="0"/>
                </a:moveTo>
                <a:lnTo>
                  <a:pt x="0" y="0"/>
                </a:lnTo>
                <a:lnTo>
                  <a:pt x="0" y="97802"/>
                </a:lnTo>
                <a:lnTo>
                  <a:pt x="90182" y="97802"/>
                </a:lnTo>
                <a:lnTo>
                  <a:pt x="90182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973096" y="3317405"/>
            <a:ext cx="285750" cy="90805"/>
          </a:xfrm>
          <a:custGeom>
            <a:avLst/>
            <a:gdLst/>
            <a:ahLst/>
            <a:cxnLst/>
            <a:rect l="l" t="t" r="r" b="b"/>
            <a:pathLst>
              <a:path w="285750" h="90804">
                <a:moveTo>
                  <a:pt x="285559" y="0"/>
                </a:moveTo>
                <a:lnTo>
                  <a:pt x="0" y="0"/>
                </a:lnTo>
                <a:lnTo>
                  <a:pt x="0" y="90284"/>
                </a:lnTo>
                <a:lnTo>
                  <a:pt x="285559" y="90284"/>
                </a:lnTo>
                <a:lnTo>
                  <a:pt x="285559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070784" y="3219602"/>
            <a:ext cx="90805" cy="98425"/>
          </a:xfrm>
          <a:custGeom>
            <a:avLst/>
            <a:gdLst/>
            <a:ahLst/>
            <a:cxnLst/>
            <a:rect l="l" t="t" r="r" b="b"/>
            <a:pathLst>
              <a:path w="90804" h="98425">
                <a:moveTo>
                  <a:pt x="90182" y="0"/>
                </a:moveTo>
                <a:lnTo>
                  <a:pt x="0" y="0"/>
                </a:lnTo>
                <a:lnTo>
                  <a:pt x="0" y="97802"/>
                </a:lnTo>
                <a:lnTo>
                  <a:pt x="90182" y="97802"/>
                </a:lnTo>
                <a:lnTo>
                  <a:pt x="90182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63608" y="6026454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218"/>
                </a:lnTo>
                <a:lnTo>
                  <a:pt x="0" y="97218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63608" y="6477203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90">
                <a:moveTo>
                  <a:pt x="0" y="0"/>
                </a:moveTo>
                <a:lnTo>
                  <a:pt x="460844" y="0"/>
                </a:lnTo>
                <a:lnTo>
                  <a:pt x="460844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16758" y="6228308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94050" y="5328805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218"/>
                </a:lnTo>
                <a:lnTo>
                  <a:pt x="0" y="97218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63608" y="5125008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094050" y="4967757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218"/>
                </a:lnTo>
                <a:lnTo>
                  <a:pt x="0" y="97218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89162" y="6731787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90">
                <a:moveTo>
                  <a:pt x="0" y="0"/>
                </a:moveTo>
                <a:lnTo>
                  <a:pt x="460844" y="0"/>
                </a:lnTo>
                <a:lnTo>
                  <a:pt x="460844" y="97205"/>
                </a:lnTo>
                <a:lnTo>
                  <a:pt x="0" y="97205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149830" y="6477203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90">
                <a:moveTo>
                  <a:pt x="0" y="0"/>
                </a:moveTo>
                <a:lnTo>
                  <a:pt x="460844" y="0"/>
                </a:lnTo>
                <a:lnTo>
                  <a:pt x="460844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89162" y="5870600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516758" y="5325440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553258" y="4919167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205"/>
                </a:lnTo>
                <a:lnTo>
                  <a:pt x="0" y="97205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36001" y="6927925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90">
                <a:moveTo>
                  <a:pt x="0" y="0"/>
                </a:moveTo>
                <a:lnTo>
                  <a:pt x="460857" y="0"/>
                </a:lnTo>
                <a:lnTo>
                  <a:pt x="460857" y="97218"/>
                </a:lnTo>
                <a:lnTo>
                  <a:pt x="0" y="97218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36001" y="6477203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90">
                <a:moveTo>
                  <a:pt x="0" y="0"/>
                </a:moveTo>
                <a:lnTo>
                  <a:pt x="460857" y="0"/>
                </a:lnTo>
                <a:lnTo>
                  <a:pt x="460857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36001" y="6026480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57" y="0"/>
                </a:lnTo>
                <a:lnTo>
                  <a:pt x="460857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918460" y="4696840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205"/>
                </a:lnTo>
                <a:lnTo>
                  <a:pt x="0" y="97205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16367" y="5076444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13763" y="4625644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10" h="97789">
                <a:moveTo>
                  <a:pt x="0" y="0"/>
                </a:moveTo>
                <a:lnTo>
                  <a:pt x="460844" y="0"/>
                </a:lnTo>
                <a:lnTo>
                  <a:pt x="460844" y="97218"/>
                </a:lnTo>
                <a:lnTo>
                  <a:pt x="0" y="97218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87314" y="6683171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09" h="97790">
                <a:moveTo>
                  <a:pt x="0" y="0"/>
                </a:moveTo>
                <a:lnTo>
                  <a:pt x="460846" y="0"/>
                </a:lnTo>
                <a:lnTo>
                  <a:pt x="460846" y="97205"/>
                </a:lnTo>
                <a:lnTo>
                  <a:pt x="0" y="97205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05035" y="6276886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09" h="97789">
                <a:moveTo>
                  <a:pt x="0" y="0"/>
                </a:moveTo>
                <a:lnTo>
                  <a:pt x="460846" y="0"/>
                </a:lnTo>
                <a:lnTo>
                  <a:pt x="460846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5035" y="5822035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09" h="97789">
                <a:moveTo>
                  <a:pt x="0" y="0"/>
                </a:moveTo>
                <a:lnTo>
                  <a:pt x="460846" y="0"/>
                </a:lnTo>
                <a:lnTo>
                  <a:pt x="460846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24760" y="5478526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09" h="97789">
                <a:moveTo>
                  <a:pt x="0" y="0"/>
                </a:moveTo>
                <a:lnTo>
                  <a:pt x="460847" y="0"/>
                </a:lnTo>
                <a:lnTo>
                  <a:pt x="460847" y="97205"/>
                </a:lnTo>
                <a:lnTo>
                  <a:pt x="0" y="97205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22227" y="5125008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09" h="97789">
                <a:moveTo>
                  <a:pt x="0" y="0"/>
                </a:moveTo>
                <a:lnTo>
                  <a:pt x="460846" y="0"/>
                </a:lnTo>
                <a:lnTo>
                  <a:pt x="460846" y="97167"/>
                </a:lnTo>
                <a:lnTo>
                  <a:pt x="0" y="97167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52638" y="4870564"/>
            <a:ext cx="461009" cy="97790"/>
          </a:xfrm>
          <a:custGeom>
            <a:avLst/>
            <a:gdLst/>
            <a:ahLst/>
            <a:cxnLst/>
            <a:rect l="l" t="t" r="r" b="b"/>
            <a:pathLst>
              <a:path w="461009" h="97789">
                <a:moveTo>
                  <a:pt x="0" y="0"/>
                </a:moveTo>
                <a:lnTo>
                  <a:pt x="460846" y="0"/>
                </a:lnTo>
                <a:lnTo>
                  <a:pt x="460846" y="97218"/>
                </a:lnTo>
                <a:lnTo>
                  <a:pt x="0" y="97218"/>
                </a:lnTo>
                <a:lnTo>
                  <a:pt x="0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945342" y="4602064"/>
            <a:ext cx="270530" cy="2708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957051" y="4613783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79146" y="0"/>
                </a:moveTo>
                <a:lnTo>
                  <a:pt x="48348" y="6227"/>
                </a:lnTo>
                <a:lnTo>
                  <a:pt x="23190" y="23209"/>
                </a:lnTo>
                <a:lnTo>
                  <a:pt x="6223" y="48391"/>
                </a:lnTo>
                <a:lnTo>
                  <a:pt x="0" y="79222"/>
                </a:lnTo>
                <a:lnTo>
                  <a:pt x="6223" y="110062"/>
                </a:lnTo>
                <a:lnTo>
                  <a:pt x="23190" y="135253"/>
                </a:lnTo>
                <a:lnTo>
                  <a:pt x="48348" y="152240"/>
                </a:lnTo>
                <a:lnTo>
                  <a:pt x="79146" y="158470"/>
                </a:lnTo>
                <a:lnTo>
                  <a:pt x="109957" y="152240"/>
                </a:lnTo>
                <a:lnTo>
                  <a:pt x="135110" y="135253"/>
                </a:lnTo>
                <a:lnTo>
                  <a:pt x="152064" y="110062"/>
                </a:lnTo>
                <a:lnTo>
                  <a:pt x="158280" y="79222"/>
                </a:lnTo>
                <a:lnTo>
                  <a:pt x="152064" y="48391"/>
                </a:lnTo>
                <a:lnTo>
                  <a:pt x="135110" y="23209"/>
                </a:lnTo>
                <a:lnTo>
                  <a:pt x="109957" y="6227"/>
                </a:lnTo>
                <a:lnTo>
                  <a:pt x="79146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092788" y="4670440"/>
            <a:ext cx="297596" cy="297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115331" y="4693005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79146" y="0"/>
                </a:moveTo>
                <a:lnTo>
                  <a:pt x="48348" y="6229"/>
                </a:lnTo>
                <a:lnTo>
                  <a:pt x="23190" y="23217"/>
                </a:lnTo>
                <a:lnTo>
                  <a:pt x="6223" y="48407"/>
                </a:lnTo>
                <a:lnTo>
                  <a:pt x="0" y="79247"/>
                </a:lnTo>
                <a:lnTo>
                  <a:pt x="6223" y="110078"/>
                </a:lnTo>
                <a:lnTo>
                  <a:pt x="23190" y="135261"/>
                </a:lnTo>
                <a:lnTo>
                  <a:pt x="48348" y="152242"/>
                </a:lnTo>
                <a:lnTo>
                  <a:pt x="79146" y="158470"/>
                </a:lnTo>
                <a:lnTo>
                  <a:pt x="109952" y="152242"/>
                </a:lnTo>
                <a:lnTo>
                  <a:pt x="135105" y="135261"/>
                </a:lnTo>
                <a:lnTo>
                  <a:pt x="152062" y="110078"/>
                </a:lnTo>
                <a:lnTo>
                  <a:pt x="158280" y="79247"/>
                </a:lnTo>
                <a:lnTo>
                  <a:pt x="152062" y="48407"/>
                </a:lnTo>
                <a:lnTo>
                  <a:pt x="135105" y="23217"/>
                </a:lnTo>
                <a:lnTo>
                  <a:pt x="109952" y="6229"/>
                </a:lnTo>
                <a:lnTo>
                  <a:pt x="79146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340730" y="4760509"/>
            <a:ext cx="270542" cy="2708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352451" y="4772240"/>
            <a:ext cx="158267" cy="1584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222645" y="6860120"/>
            <a:ext cx="270530" cy="2708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234353" y="6871843"/>
            <a:ext cx="158280" cy="1584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395268" y="5612222"/>
            <a:ext cx="270542" cy="2708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06976" y="5623953"/>
            <a:ext cx="158292" cy="1584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604156" y="5799457"/>
            <a:ext cx="297583" cy="297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626686" y="5822022"/>
            <a:ext cx="158292" cy="1584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535818" y="6860120"/>
            <a:ext cx="270542" cy="2708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547539" y="6871843"/>
            <a:ext cx="158280" cy="15845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57597" y="5612222"/>
            <a:ext cx="270542" cy="2708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669318" y="5623953"/>
            <a:ext cx="158267" cy="1584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826810" y="5720243"/>
            <a:ext cx="297596" cy="2979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849340" y="5742800"/>
            <a:ext cx="158292" cy="15847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826810" y="5522165"/>
            <a:ext cx="297596" cy="297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849340" y="5544730"/>
            <a:ext cx="158292" cy="15847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292954" y="6235026"/>
            <a:ext cx="270542" cy="2708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394845" y="6337033"/>
            <a:ext cx="158292" cy="15847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611918" y="6306807"/>
            <a:ext cx="452120" cy="209550"/>
          </a:xfrm>
          <a:custGeom>
            <a:avLst/>
            <a:gdLst/>
            <a:ahLst/>
            <a:cxnLst/>
            <a:rect l="l" t="t" r="r" b="b"/>
            <a:pathLst>
              <a:path w="452120" h="209550">
                <a:moveTo>
                  <a:pt x="426961" y="0"/>
                </a:moveTo>
                <a:lnTo>
                  <a:pt x="0" y="119316"/>
                </a:lnTo>
                <a:lnTo>
                  <a:pt x="25095" y="209308"/>
                </a:lnTo>
                <a:lnTo>
                  <a:pt x="452043" y="89992"/>
                </a:lnTo>
                <a:lnTo>
                  <a:pt x="426961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556394" y="6107620"/>
            <a:ext cx="452120" cy="209550"/>
          </a:xfrm>
          <a:custGeom>
            <a:avLst/>
            <a:gdLst/>
            <a:ahLst/>
            <a:cxnLst/>
            <a:rect l="l" t="t" r="r" b="b"/>
            <a:pathLst>
              <a:path w="452120" h="209550">
                <a:moveTo>
                  <a:pt x="426935" y="0"/>
                </a:moveTo>
                <a:lnTo>
                  <a:pt x="0" y="119329"/>
                </a:lnTo>
                <a:lnTo>
                  <a:pt x="25082" y="209346"/>
                </a:lnTo>
                <a:lnTo>
                  <a:pt x="452043" y="90030"/>
                </a:lnTo>
                <a:lnTo>
                  <a:pt x="426935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648331" y="5193068"/>
            <a:ext cx="448309" cy="120014"/>
          </a:xfrm>
          <a:custGeom>
            <a:avLst/>
            <a:gdLst/>
            <a:ahLst/>
            <a:cxnLst/>
            <a:rect l="l" t="t" r="r" b="b"/>
            <a:pathLst>
              <a:path w="448309" h="120014">
                <a:moveTo>
                  <a:pt x="442493" y="0"/>
                </a:moveTo>
                <a:lnTo>
                  <a:pt x="0" y="26365"/>
                </a:lnTo>
                <a:lnTo>
                  <a:pt x="5537" y="119659"/>
                </a:lnTo>
                <a:lnTo>
                  <a:pt x="448017" y="93268"/>
                </a:lnTo>
                <a:lnTo>
                  <a:pt x="442493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590775" y="4949063"/>
            <a:ext cx="452120" cy="209550"/>
          </a:xfrm>
          <a:custGeom>
            <a:avLst/>
            <a:gdLst/>
            <a:ahLst/>
            <a:cxnLst/>
            <a:rect l="l" t="t" r="r" b="b"/>
            <a:pathLst>
              <a:path w="452120" h="209550">
                <a:moveTo>
                  <a:pt x="426935" y="0"/>
                </a:moveTo>
                <a:lnTo>
                  <a:pt x="0" y="119303"/>
                </a:lnTo>
                <a:lnTo>
                  <a:pt x="25095" y="209346"/>
                </a:lnTo>
                <a:lnTo>
                  <a:pt x="452056" y="90030"/>
                </a:lnTo>
                <a:lnTo>
                  <a:pt x="426935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512681" y="5374894"/>
            <a:ext cx="448309" cy="120014"/>
          </a:xfrm>
          <a:custGeom>
            <a:avLst/>
            <a:gdLst/>
            <a:ahLst/>
            <a:cxnLst/>
            <a:rect l="l" t="t" r="r" b="b"/>
            <a:pathLst>
              <a:path w="448309" h="120014">
                <a:moveTo>
                  <a:pt x="442518" y="0"/>
                </a:moveTo>
                <a:lnTo>
                  <a:pt x="0" y="26365"/>
                </a:lnTo>
                <a:lnTo>
                  <a:pt x="5562" y="119633"/>
                </a:lnTo>
                <a:lnTo>
                  <a:pt x="448043" y="93268"/>
                </a:lnTo>
                <a:lnTo>
                  <a:pt x="442518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474619" y="5067007"/>
            <a:ext cx="413384" cy="337185"/>
          </a:xfrm>
          <a:custGeom>
            <a:avLst/>
            <a:gdLst/>
            <a:ahLst/>
            <a:cxnLst/>
            <a:rect l="l" t="t" r="r" b="b"/>
            <a:pathLst>
              <a:path w="413384" h="337185">
                <a:moveTo>
                  <a:pt x="358063" y="0"/>
                </a:moveTo>
                <a:lnTo>
                  <a:pt x="0" y="261581"/>
                </a:lnTo>
                <a:lnTo>
                  <a:pt x="55041" y="337108"/>
                </a:lnTo>
                <a:lnTo>
                  <a:pt x="413118" y="75526"/>
                </a:lnTo>
                <a:lnTo>
                  <a:pt x="358063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621306" y="5847016"/>
            <a:ext cx="448309" cy="120014"/>
          </a:xfrm>
          <a:custGeom>
            <a:avLst/>
            <a:gdLst/>
            <a:ahLst/>
            <a:cxnLst/>
            <a:rect l="l" t="t" r="r" b="b"/>
            <a:pathLst>
              <a:path w="448309" h="120014">
                <a:moveTo>
                  <a:pt x="5524" y="0"/>
                </a:moveTo>
                <a:lnTo>
                  <a:pt x="0" y="93268"/>
                </a:lnTo>
                <a:lnTo>
                  <a:pt x="442468" y="119659"/>
                </a:lnTo>
                <a:lnTo>
                  <a:pt x="448043" y="26390"/>
                </a:lnTo>
                <a:lnTo>
                  <a:pt x="5524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674823" y="5602998"/>
            <a:ext cx="452120" cy="209550"/>
          </a:xfrm>
          <a:custGeom>
            <a:avLst/>
            <a:gdLst/>
            <a:ahLst/>
            <a:cxnLst/>
            <a:rect l="l" t="t" r="r" b="b"/>
            <a:pathLst>
              <a:path w="452120" h="209550">
                <a:moveTo>
                  <a:pt x="25107" y="0"/>
                </a:moveTo>
                <a:lnTo>
                  <a:pt x="0" y="90043"/>
                </a:lnTo>
                <a:lnTo>
                  <a:pt x="426961" y="209372"/>
                </a:lnTo>
                <a:lnTo>
                  <a:pt x="452043" y="119316"/>
                </a:lnTo>
                <a:lnTo>
                  <a:pt x="25107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756931" y="6028842"/>
            <a:ext cx="448309" cy="120014"/>
          </a:xfrm>
          <a:custGeom>
            <a:avLst/>
            <a:gdLst/>
            <a:ahLst/>
            <a:cxnLst/>
            <a:rect l="l" t="t" r="r" b="b"/>
            <a:pathLst>
              <a:path w="448309" h="120014">
                <a:moveTo>
                  <a:pt x="5524" y="0"/>
                </a:moveTo>
                <a:lnTo>
                  <a:pt x="0" y="93268"/>
                </a:lnTo>
                <a:lnTo>
                  <a:pt x="442467" y="119646"/>
                </a:lnTo>
                <a:lnTo>
                  <a:pt x="448043" y="26390"/>
                </a:lnTo>
                <a:lnTo>
                  <a:pt x="5524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829905" y="5720956"/>
            <a:ext cx="413384" cy="337185"/>
          </a:xfrm>
          <a:custGeom>
            <a:avLst/>
            <a:gdLst/>
            <a:ahLst/>
            <a:cxnLst/>
            <a:rect l="l" t="t" r="r" b="b"/>
            <a:pathLst>
              <a:path w="413384" h="337185">
                <a:moveTo>
                  <a:pt x="55054" y="0"/>
                </a:moveTo>
                <a:lnTo>
                  <a:pt x="0" y="75526"/>
                </a:lnTo>
                <a:lnTo>
                  <a:pt x="358089" y="337096"/>
                </a:lnTo>
                <a:lnTo>
                  <a:pt x="413118" y="261581"/>
                </a:lnTo>
                <a:lnTo>
                  <a:pt x="55054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892044" y="6760870"/>
            <a:ext cx="448309" cy="120014"/>
          </a:xfrm>
          <a:custGeom>
            <a:avLst/>
            <a:gdLst/>
            <a:ahLst/>
            <a:cxnLst/>
            <a:rect l="l" t="t" r="r" b="b"/>
            <a:pathLst>
              <a:path w="448309" h="120015">
                <a:moveTo>
                  <a:pt x="5524" y="0"/>
                </a:moveTo>
                <a:lnTo>
                  <a:pt x="0" y="93256"/>
                </a:lnTo>
                <a:lnTo>
                  <a:pt x="442480" y="119621"/>
                </a:lnTo>
                <a:lnTo>
                  <a:pt x="448043" y="26352"/>
                </a:lnTo>
                <a:lnTo>
                  <a:pt x="5524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945562" y="6516852"/>
            <a:ext cx="452120" cy="209550"/>
          </a:xfrm>
          <a:custGeom>
            <a:avLst/>
            <a:gdLst/>
            <a:ahLst/>
            <a:cxnLst/>
            <a:rect l="l" t="t" r="r" b="b"/>
            <a:pathLst>
              <a:path w="452120" h="209550">
                <a:moveTo>
                  <a:pt x="25133" y="0"/>
                </a:moveTo>
                <a:lnTo>
                  <a:pt x="0" y="90030"/>
                </a:lnTo>
                <a:lnTo>
                  <a:pt x="426910" y="209346"/>
                </a:lnTo>
                <a:lnTo>
                  <a:pt x="452056" y="119303"/>
                </a:lnTo>
                <a:lnTo>
                  <a:pt x="25133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144493" y="6016345"/>
            <a:ext cx="448309" cy="120014"/>
          </a:xfrm>
          <a:custGeom>
            <a:avLst/>
            <a:gdLst/>
            <a:ahLst/>
            <a:cxnLst/>
            <a:rect l="l" t="t" r="r" b="b"/>
            <a:pathLst>
              <a:path w="448309" h="120014">
                <a:moveTo>
                  <a:pt x="5524" y="0"/>
                </a:moveTo>
                <a:lnTo>
                  <a:pt x="0" y="93281"/>
                </a:lnTo>
                <a:lnTo>
                  <a:pt x="442468" y="119646"/>
                </a:lnTo>
                <a:lnTo>
                  <a:pt x="448017" y="26390"/>
                </a:lnTo>
                <a:lnTo>
                  <a:pt x="5524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197986" y="5772353"/>
            <a:ext cx="452120" cy="209550"/>
          </a:xfrm>
          <a:custGeom>
            <a:avLst/>
            <a:gdLst/>
            <a:ahLst/>
            <a:cxnLst/>
            <a:rect l="l" t="t" r="r" b="b"/>
            <a:pathLst>
              <a:path w="452120" h="209550">
                <a:moveTo>
                  <a:pt x="25133" y="0"/>
                </a:moveTo>
                <a:lnTo>
                  <a:pt x="0" y="90017"/>
                </a:lnTo>
                <a:lnTo>
                  <a:pt x="426961" y="209346"/>
                </a:lnTo>
                <a:lnTo>
                  <a:pt x="452069" y="119316"/>
                </a:lnTo>
                <a:lnTo>
                  <a:pt x="25133" y="0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504737" y="1217777"/>
            <a:ext cx="3312795" cy="2931795"/>
          </a:xfrm>
          <a:custGeom>
            <a:avLst/>
            <a:gdLst/>
            <a:ahLst/>
            <a:cxnLst/>
            <a:rect l="l" t="t" r="r" b="b"/>
            <a:pathLst>
              <a:path w="3312795" h="2931795">
                <a:moveTo>
                  <a:pt x="3312381" y="2931525"/>
                </a:moveTo>
                <a:lnTo>
                  <a:pt x="0" y="2931525"/>
                </a:lnTo>
                <a:lnTo>
                  <a:pt x="0" y="0"/>
                </a:lnTo>
                <a:lnTo>
                  <a:pt x="3312381" y="0"/>
                </a:lnTo>
                <a:lnTo>
                  <a:pt x="3312381" y="2931525"/>
                </a:lnTo>
                <a:close/>
              </a:path>
            </a:pathLst>
          </a:custGeom>
          <a:ln w="2255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997701" y="1217777"/>
            <a:ext cx="3312795" cy="2931795"/>
          </a:xfrm>
          <a:custGeom>
            <a:avLst/>
            <a:gdLst/>
            <a:ahLst/>
            <a:cxnLst/>
            <a:rect l="l" t="t" r="r" b="b"/>
            <a:pathLst>
              <a:path w="3312795" h="2931795">
                <a:moveTo>
                  <a:pt x="3312381" y="2931525"/>
                </a:moveTo>
                <a:lnTo>
                  <a:pt x="0" y="2931525"/>
                </a:lnTo>
                <a:lnTo>
                  <a:pt x="0" y="0"/>
                </a:lnTo>
                <a:lnTo>
                  <a:pt x="3312381" y="0"/>
                </a:lnTo>
                <a:lnTo>
                  <a:pt x="3312381" y="2931525"/>
                </a:lnTo>
                <a:close/>
              </a:path>
            </a:pathLst>
          </a:custGeom>
          <a:ln w="2255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55765" y="1217777"/>
            <a:ext cx="3312795" cy="2931795"/>
          </a:xfrm>
          <a:custGeom>
            <a:avLst/>
            <a:gdLst/>
            <a:ahLst/>
            <a:cxnLst/>
            <a:rect l="l" t="t" r="r" b="b"/>
            <a:pathLst>
              <a:path w="3312795" h="2931795">
                <a:moveTo>
                  <a:pt x="3312381" y="2931525"/>
                </a:moveTo>
                <a:lnTo>
                  <a:pt x="0" y="2931525"/>
                </a:lnTo>
                <a:lnTo>
                  <a:pt x="0" y="0"/>
                </a:lnTo>
                <a:lnTo>
                  <a:pt x="3312381" y="0"/>
                </a:lnTo>
                <a:lnTo>
                  <a:pt x="3312381" y="2931525"/>
                </a:lnTo>
                <a:close/>
              </a:path>
            </a:pathLst>
          </a:custGeom>
          <a:ln w="2255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522142" y="4321588"/>
            <a:ext cx="3312795" cy="2931795"/>
          </a:xfrm>
          <a:custGeom>
            <a:avLst/>
            <a:gdLst/>
            <a:ahLst/>
            <a:cxnLst/>
            <a:rect l="l" t="t" r="r" b="b"/>
            <a:pathLst>
              <a:path w="3312795" h="2931795">
                <a:moveTo>
                  <a:pt x="3312381" y="2931525"/>
                </a:moveTo>
                <a:lnTo>
                  <a:pt x="0" y="2931525"/>
                </a:lnTo>
                <a:lnTo>
                  <a:pt x="0" y="0"/>
                </a:lnTo>
                <a:lnTo>
                  <a:pt x="3312381" y="0"/>
                </a:lnTo>
                <a:lnTo>
                  <a:pt x="3312381" y="2931525"/>
                </a:lnTo>
                <a:close/>
              </a:path>
            </a:pathLst>
          </a:custGeom>
          <a:ln w="2255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015083" y="4321588"/>
            <a:ext cx="3312795" cy="2931795"/>
          </a:xfrm>
          <a:custGeom>
            <a:avLst/>
            <a:gdLst/>
            <a:ahLst/>
            <a:cxnLst/>
            <a:rect l="l" t="t" r="r" b="b"/>
            <a:pathLst>
              <a:path w="3312795" h="2931795">
                <a:moveTo>
                  <a:pt x="3312381" y="2931525"/>
                </a:moveTo>
                <a:lnTo>
                  <a:pt x="0" y="2931525"/>
                </a:lnTo>
                <a:lnTo>
                  <a:pt x="0" y="0"/>
                </a:lnTo>
                <a:lnTo>
                  <a:pt x="3312381" y="0"/>
                </a:lnTo>
                <a:lnTo>
                  <a:pt x="3312381" y="2931525"/>
                </a:lnTo>
                <a:close/>
              </a:path>
            </a:pathLst>
          </a:custGeom>
          <a:ln w="2255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73170" y="4321588"/>
            <a:ext cx="3312795" cy="2931795"/>
          </a:xfrm>
          <a:custGeom>
            <a:avLst/>
            <a:gdLst/>
            <a:ahLst/>
            <a:cxnLst/>
            <a:rect l="l" t="t" r="r" b="b"/>
            <a:pathLst>
              <a:path w="3312795" h="2931795">
                <a:moveTo>
                  <a:pt x="3312381" y="2931525"/>
                </a:moveTo>
                <a:lnTo>
                  <a:pt x="0" y="2931525"/>
                </a:lnTo>
                <a:lnTo>
                  <a:pt x="0" y="0"/>
                </a:lnTo>
                <a:lnTo>
                  <a:pt x="3312381" y="0"/>
                </a:lnTo>
                <a:lnTo>
                  <a:pt x="3312381" y="2931525"/>
                </a:lnTo>
                <a:close/>
              </a:path>
            </a:pathLst>
          </a:custGeom>
          <a:ln w="2255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310607" y="4069410"/>
            <a:ext cx="3712497" cy="3327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32370"/>
            <a:ext cx="3874029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>
                <a:latin typeface="Arial"/>
                <a:cs typeface="Arial"/>
              </a:rPr>
              <a:t>Grouping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pc="-80" dirty="0"/>
              <a:t>13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1699018"/>
            <a:ext cx="2934970" cy="145415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19"/>
              </a:spcBef>
              <a:buChar char="•"/>
              <a:tabLst>
                <a:tab pos="355600" algn="l"/>
              </a:tabLst>
            </a:pPr>
            <a:r>
              <a:rPr sz="4000" spc="-150" dirty="0">
                <a:latin typeface="Arial"/>
                <a:cs typeface="Arial"/>
              </a:rPr>
              <a:t>containment</a:t>
            </a:r>
            <a:endParaRPr sz="4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25"/>
              </a:spcBef>
              <a:buChar char="•"/>
              <a:tabLst>
                <a:tab pos="355600" algn="l"/>
              </a:tabLst>
            </a:pPr>
            <a:r>
              <a:rPr sz="4000" spc="-135" dirty="0">
                <a:latin typeface="Arial"/>
                <a:cs typeface="Arial"/>
              </a:rPr>
              <a:t>connection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4551470"/>
            <a:ext cx="4395470" cy="318071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60"/>
              </a:spcBef>
              <a:buChar char="•"/>
              <a:tabLst>
                <a:tab pos="355600" algn="l"/>
              </a:tabLst>
            </a:pPr>
            <a:r>
              <a:rPr sz="4000" spc="-55" dirty="0">
                <a:latin typeface="Arial"/>
                <a:cs typeface="Arial"/>
              </a:rPr>
              <a:t>proximity</a:t>
            </a:r>
            <a:endParaRPr sz="4000">
              <a:latin typeface="Arial"/>
              <a:cs typeface="Arial"/>
            </a:endParaRPr>
          </a:p>
          <a:p>
            <a:pPr marL="749300" lvl="1" indent="-279400">
              <a:lnSpc>
                <a:spcPct val="100000"/>
              </a:lnSpc>
              <a:spcBef>
                <a:spcPts val="735"/>
              </a:spcBef>
              <a:buChar char="–"/>
              <a:tabLst>
                <a:tab pos="749300" algn="l"/>
              </a:tabLst>
            </a:pPr>
            <a:r>
              <a:rPr sz="3400" spc="-330" dirty="0">
                <a:latin typeface="Arial"/>
                <a:cs typeface="Arial"/>
              </a:rPr>
              <a:t>same </a:t>
            </a:r>
            <a:r>
              <a:rPr sz="3400" spc="-190" dirty="0">
                <a:latin typeface="Arial"/>
                <a:cs typeface="Arial"/>
              </a:rPr>
              <a:t>spatial</a:t>
            </a:r>
            <a:r>
              <a:rPr sz="3400" spc="-305" dirty="0">
                <a:latin typeface="Arial"/>
                <a:cs typeface="Arial"/>
              </a:rPr>
              <a:t> </a:t>
            </a:r>
            <a:r>
              <a:rPr sz="3400" spc="-135" dirty="0">
                <a:latin typeface="Arial"/>
                <a:cs typeface="Arial"/>
              </a:rPr>
              <a:t>region</a:t>
            </a:r>
            <a:endParaRPr sz="3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har char="•"/>
              <a:tabLst>
                <a:tab pos="355600" algn="l"/>
              </a:tabLst>
            </a:pPr>
            <a:r>
              <a:rPr sz="4000" spc="-110" dirty="0">
                <a:latin typeface="Arial"/>
                <a:cs typeface="Arial"/>
              </a:rPr>
              <a:t>similarity</a:t>
            </a:r>
            <a:endParaRPr sz="4000">
              <a:latin typeface="Arial"/>
              <a:cs typeface="Arial"/>
            </a:endParaRPr>
          </a:p>
          <a:p>
            <a:pPr marL="749300" marR="5080" lvl="1" indent="-279400">
              <a:lnSpc>
                <a:spcPts val="3900"/>
              </a:lnSpc>
              <a:spcBef>
                <a:spcPts val="1060"/>
              </a:spcBef>
              <a:buChar char="–"/>
              <a:tabLst>
                <a:tab pos="749300" algn="l"/>
              </a:tabLst>
            </a:pPr>
            <a:r>
              <a:rPr sz="3400" spc="-330" dirty="0">
                <a:latin typeface="Arial"/>
                <a:cs typeface="Arial"/>
              </a:rPr>
              <a:t>same </a:t>
            </a:r>
            <a:r>
              <a:rPr sz="3400" spc="-254" dirty="0">
                <a:latin typeface="Arial"/>
                <a:cs typeface="Arial"/>
              </a:rPr>
              <a:t>values </a:t>
            </a:r>
            <a:r>
              <a:rPr sz="3400" spc="-420" dirty="0">
                <a:latin typeface="Arial"/>
                <a:cs typeface="Arial"/>
              </a:rPr>
              <a:t>as </a:t>
            </a:r>
            <a:r>
              <a:rPr sz="3400" spc="-20" dirty="0">
                <a:latin typeface="Arial"/>
                <a:cs typeface="Arial"/>
              </a:rPr>
              <a:t>other  </a:t>
            </a:r>
            <a:r>
              <a:rPr sz="3400" spc="-155" dirty="0">
                <a:latin typeface="Arial"/>
                <a:cs typeface="Arial"/>
              </a:rPr>
              <a:t>categorical</a:t>
            </a:r>
            <a:r>
              <a:rPr sz="3400" spc="-30" dirty="0">
                <a:latin typeface="Arial"/>
                <a:cs typeface="Arial"/>
              </a:rPr>
              <a:t> </a:t>
            </a:r>
            <a:r>
              <a:rPr sz="3400" spc="-240" dirty="0">
                <a:latin typeface="Arial"/>
                <a:cs typeface="Arial"/>
              </a:rPr>
              <a:t>channels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5637" y="3931578"/>
            <a:ext cx="7261859" cy="521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50" b="1" spc="-105" dirty="0">
                <a:solidFill>
                  <a:srgbClr val="D15627"/>
                </a:solidFill>
                <a:latin typeface="Trebuchet MS"/>
                <a:cs typeface="Trebuchet MS"/>
              </a:rPr>
              <a:t>Identity </a:t>
            </a:r>
            <a:r>
              <a:rPr sz="3250" b="1" spc="-130" dirty="0">
                <a:solidFill>
                  <a:srgbClr val="414042"/>
                </a:solidFill>
                <a:latin typeface="Trebuchet MS"/>
                <a:cs typeface="Trebuchet MS"/>
              </a:rPr>
              <a:t>Channels: </a:t>
            </a:r>
            <a:r>
              <a:rPr sz="3250" b="1" spc="-105" dirty="0">
                <a:solidFill>
                  <a:srgbClr val="D15627"/>
                </a:solidFill>
                <a:latin typeface="Trebuchet MS"/>
                <a:cs typeface="Trebuchet MS"/>
              </a:rPr>
              <a:t>Categorical</a:t>
            </a:r>
            <a:r>
              <a:rPr sz="3250" b="1" spc="-665" dirty="0">
                <a:solidFill>
                  <a:srgbClr val="D15627"/>
                </a:solidFill>
                <a:latin typeface="Trebuchet MS"/>
                <a:cs typeface="Trebuchet MS"/>
              </a:rPr>
              <a:t> </a:t>
            </a:r>
            <a:r>
              <a:rPr sz="3250" b="1" spc="-120" dirty="0">
                <a:solidFill>
                  <a:srgbClr val="414042"/>
                </a:solidFill>
                <a:latin typeface="Trebuchet MS"/>
                <a:cs typeface="Trebuchet MS"/>
              </a:rPr>
              <a:t>Attributes</a:t>
            </a:r>
            <a:endParaRPr sz="32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45637" y="4730472"/>
            <a:ext cx="2397760" cy="521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50" spc="-114" dirty="0">
                <a:solidFill>
                  <a:srgbClr val="414042"/>
                </a:solidFill>
                <a:latin typeface="Trebuchet MS"/>
                <a:cs typeface="Trebuchet MS"/>
              </a:rPr>
              <a:t>Spatial</a:t>
            </a:r>
            <a:r>
              <a:rPr sz="3250" spc="-34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3250" spc="-55" dirty="0">
                <a:solidFill>
                  <a:srgbClr val="414042"/>
                </a:solidFill>
                <a:latin typeface="Trebuchet MS"/>
                <a:cs typeface="Trebuchet MS"/>
              </a:rPr>
              <a:t>region</a:t>
            </a:r>
            <a:endParaRPr sz="32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45637" y="5846361"/>
            <a:ext cx="1697989" cy="521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50" spc="-85" dirty="0">
                <a:solidFill>
                  <a:srgbClr val="414042"/>
                </a:solidFill>
                <a:latin typeface="Trebuchet MS"/>
                <a:cs typeface="Trebuchet MS"/>
              </a:rPr>
              <a:t>Color</a:t>
            </a:r>
            <a:r>
              <a:rPr sz="3250" spc="-35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3250" spc="-35" dirty="0">
                <a:solidFill>
                  <a:srgbClr val="414042"/>
                </a:solidFill>
                <a:latin typeface="Trebuchet MS"/>
                <a:cs typeface="Trebuchet MS"/>
              </a:rPr>
              <a:t>hue</a:t>
            </a:r>
            <a:endParaRPr sz="3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45637" y="6962250"/>
            <a:ext cx="1276350" cy="521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50" spc="320" dirty="0">
                <a:solidFill>
                  <a:srgbClr val="414042"/>
                </a:solidFill>
                <a:latin typeface="Trebuchet MS"/>
                <a:cs typeface="Trebuchet MS"/>
              </a:rPr>
              <a:t>M</a:t>
            </a:r>
            <a:r>
              <a:rPr sz="3250" spc="-55" dirty="0">
                <a:solidFill>
                  <a:srgbClr val="414042"/>
                </a:solidFill>
                <a:latin typeface="Trebuchet MS"/>
                <a:cs typeface="Trebuchet MS"/>
              </a:rPr>
              <a:t>otion</a:t>
            </a:r>
            <a:endParaRPr sz="3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45637" y="8078139"/>
            <a:ext cx="1099185" cy="521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50" spc="-35" dirty="0">
                <a:solidFill>
                  <a:srgbClr val="414042"/>
                </a:solidFill>
                <a:latin typeface="Trebuchet MS"/>
                <a:cs typeface="Trebuchet MS"/>
              </a:rPr>
              <a:t>Shape</a:t>
            </a:r>
            <a:endParaRPr sz="32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52822" y="4778209"/>
            <a:ext cx="206375" cy="207010"/>
          </a:xfrm>
          <a:custGeom>
            <a:avLst/>
            <a:gdLst/>
            <a:ahLst/>
            <a:cxnLst/>
            <a:rect l="l" t="t" r="r" b="b"/>
            <a:pathLst>
              <a:path w="206375" h="207010">
                <a:moveTo>
                  <a:pt x="206171" y="206387"/>
                </a:moveTo>
                <a:lnTo>
                  <a:pt x="0" y="206387"/>
                </a:lnTo>
                <a:lnTo>
                  <a:pt x="0" y="0"/>
                </a:lnTo>
                <a:lnTo>
                  <a:pt x="206171" y="0"/>
                </a:lnTo>
                <a:lnTo>
                  <a:pt x="206171" y="206387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293627" y="4984597"/>
            <a:ext cx="370205" cy="370840"/>
          </a:xfrm>
          <a:custGeom>
            <a:avLst/>
            <a:gdLst/>
            <a:ahLst/>
            <a:cxnLst/>
            <a:rect l="l" t="t" r="r" b="b"/>
            <a:pathLst>
              <a:path w="370204" h="370839">
                <a:moveTo>
                  <a:pt x="370205" y="370484"/>
                </a:moveTo>
                <a:lnTo>
                  <a:pt x="0" y="370484"/>
                </a:lnTo>
                <a:lnTo>
                  <a:pt x="0" y="0"/>
                </a:lnTo>
                <a:lnTo>
                  <a:pt x="370205" y="0"/>
                </a:lnTo>
                <a:lnTo>
                  <a:pt x="370205" y="370484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61736" y="4698847"/>
            <a:ext cx="517525" cy="518159"/>
          </a:xfrm>
          <a:custGeom>
            <a:avLst/>
            <a:gdLst/>
            <a:ahLst/>
            <a:cxnLst/>
            <a:rect l="l" t="t" r="r" b="b"/>
            <a:pathLst>
              <a:path w="517525" h="518160">
                <a:moveTo>
                  <a:pt x="517436" y="517817"/>
                </a:moveTo>
                <a:lnTo>
                  <a:pt x="0" y="517817"/>
                </a:lnTo>
                <a:lnTo>
                  <a:pt x="0" y="0"/>
                </a:lnTo>
                <a:lnTo>
                  <a:pt x="517436" y="0"/>
                </a:lnTo>
                <a:lnTo>
                  <a:pt x="517436" y="517817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7286" y="5872111"/>
            <a:ext cx="444500" cy="445134"/>
          </a:xfrm>
          <a:custGeom>
            <a:avLst/>
            <a:gdLst/>
            <a:ahLst/>
            <a:cxnLst/>
            <a:rect l="l" t="t" r="r" b="b"/>
            <a:pathLst>
              <a:path w="444500" h="445135">
                <a:moveTo>
                  <a:pt x="444411" y="444652"/>
                </a:moveTo>
                <a:lnTo>
                  <a:pt x="0" y="444652"/>
                </a:lnTo>
                <a:lnTo>
                  <a:pt x="0" y="0"/>
                </a:lnTo>
                <a:lnTo>
                  <a:pt x="444411" y="0"/>
                </a:lnTo>
                <a:lnTo>
                  <a:pt x="444411" y="444652"/>
                </a:lnTo>
                <a:close/>
              </a:path>
            </a:pathLst>
          </a:custGeom>
          <a:solidFill>
            <a:srgbClr val="F0C4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68976" y="5872060"/>
            <a:ext cx="444500" cy="445134"/>
          </a:xfrm>
          <a:custGeom>
            <a:avLst/>
            <a:gdLst/>
            <a:ahLst/>
            <a:cxnLst/>
            <a:rect l="l" t="t" r="r" b="b"/>
            <a:pathLst>
              <a:path w="444500" h="445135">
                <a:moveTo>
                  <a:pt x="444411" y="444703"/>
                </a:moveTo>
                <a:lnTo>
                  <a:pt x="0" y="444703"/>
                </a:lnTo>
                <a:lnTo>
                  <a:pt x="0" y="0"/>
                </a:lnTo>
                <a:lnTo>
                  <a:pt x="444411" y="0"/>
                </a:lnTo>
                <a:lnTo>
                  <a:pt x="444411" y="444703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40667" y="5872111"/>
            <a:ext cx="444500" cy="445134"/>
          </a:xfrm>
          <a:custGeom>
            <a:avLst/>
            <a:gdLst/>
            <a:ahLst/>
            <a:cxnLst/>
            <a:rect l="l" t="t" r="r" b="b"/>
            <a:pathLst>
              <a:path w="444500" h="445135">
                <a:moveTo>
                  <a:pt x="444411" y="444652"/>
                </a:moveTo>
                <a:lnTo>
                  <a:pt x="0" y="444652"/>
                </a:lnTo>
                <a:lnTo>
                  <a:pt x="0" y="0"/>
                </a:lnTo>
                <a:lnTo>
                  <a:pt x="444411" y="0"/>
                </a:lnTo>
                <a:lnTo>
                  <a:pt x="444411" y="444652"/>
                </a:lnTo>
                <a:close/>
              </a:path>
            </a:pathLst>
          </a:custGeom>
          <a:solidFill>
            <a:srgbClr val="26B9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612306" y="5872060"/>
            <a:ext cx="444500" cy="445134"/>
          </a:xfrm>
          <a:custGeom>
            <a:avLst/>
            <a:gdLst/>
            <a:ahLst/>
            <a:cxnLst/>
            <a:rect l="l" t="t" r="r" b="b"/>
            <a:pathLst>
              <a:path w="444500" h="445135">
                <a:moveTo>
                  <a:pt x="444436" y="444703"/>
                </a:moveTo>
                <a:lnTo>
                  <a:pt x="0" y="444703"/>
                </a:lnTo>
                <a:lnTo>
                  <a:pt x="0" y="0"/>
                </a:lnTo>
                <a:lnTo>
                  <a:pt x="444436" y="0"/>
                </a:lnTo>
                <a:lnTo>
                  <a:pt x="444436" y="444703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995708" y="8199442"/>
            <a:ext cx="356235" cy="358140"/>
          </a:xfrm>
          <a:custGeom>
            <a:avLst/>
            <a:gdLst/>
            <a:ahLst/>
            <a:cxnLst/>
            <a:rect l="l" t="t" r="r" b="b"/>
            <a:pathLst>
              <a:path w="356234" h="358140">
                <a:moveTo>
                  <a:pt x="0" y="357539"/>
                </a:moveTo>
                <a:lnTo>
                  <a:pt x="356039" y="357539"/>
                </a:lnTo>
                <a:lnTo>
                  <a:pt x="356039" y="0"/>
                </a:lnTo>
                <a:lnTo>
                  <a:pt x="0" y="0"/>
                </a:lnTo>
                <a:lnTo>
                  <a:pt x="0" y="35753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656489" y="8199463"/>
            <a:ext cx="356235" cy="358140"/>
          </a:xfrm>
          <a:custGeom>
            <a:avLst/>
            <a:gdLst/>
            <a:ahLst/>
            <a:cxnLst/>
            <a:rect l="l" t="t" r="r" b="b"/>
            <a:pathLst>
              <a:path w="356234" h="358140">
                <a:moveTo>
                  <a:pt x="178003" y="0"/>
                </a:moveTo>
                <a:lnTo>
                  <a:pt x="0" y="357539"/>
                </a:lnTo>
                <a:lnTo>
                  <a:pt x="356057" y="357539"/>
                </a:lnTo>
                <a:lnTo>
                  <a:pt x="178003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315916" y="8200074"/>
            <a:ext cx="356235" cy="356870"/>
          </a:xfrm>
          <a:custGeom>
            <a:avLst/>
            <a:gdLst/>
            <a:ahLst/>
            <a:cxnLst/>
            <a:rect l="l" t="t" r="r" b="b"/>
            <a:pathLst>
              <a:path w="356234" h="356870">
                <a:moveTo>
                  <a:pt x="178092" y="0"/>
                </a:moveTo>
                <a:lnTo>
                  <a:pt x="130438" y="6303"/>
                </a:lnTo>
                <a:lnTo>
                  <a:pt x="87808" y="24131"/>
                </a:lnTo>
                <a:lnTo>
                  <a:pt x="51827" y="51857"/>
                </a:lnTo>
                <a:lnTo>
                  <a:pt x="24116" y="87856"/>
                </a:lnTo>
                <a:lnTo>
                  <a:pt x="6299" y="130503"/>
                </a:lnTo>
                <a:lnTo>
                  <a:pt x="0" y="178170"/>
                </a:lnTo>
                <a:lnTo>
                  <a:pt x="6299" y="225375"/>
                </a:lnTo>
                <a:lnTo>
                  <a:pt x="24116" y="267885"/>
                </a:lnTo>
                <a:lnTo>
                  <a:pt x="51827" y="303966"/>
                </a:lnTo>
                <a:lnTo>
                  <a:pt x="87808" y="331884"/>
                </a:lnTo>
                <a:lnTo>
                  <a:pt x="130438" y="349907"/>
                </a:lnTo>
                <a:lnTo>
                  <a:pt x="178092" y="356299"/>
                </a:lnTo>
                <a:lnTo>
                  <a:pt x="225275" y="349907"/>
                </a:lnTo>
                <a:lnTo>
                  <a:pt x="267756" y="331884"/>
                </a:lnTo>
                <a:lnTo>
                  <a:pt x="303806" y="303966"/>
                </a:lnTo>
                <a:lnTo>
                  <a:pt x="331696" y="267885"/>
                </a:lnTo>
                <a:lnTo>
                  <a:pt x="349697" y="225375"/>
                </a:lnTo>
                <a:lnTo>
                  <a:pt x="356082" y="178170"/>
                </a:lnTo>
                <a:lnTo>
                  <a:pt x="349697" y="130503"/>
                </a:lnTo>
                <a:lnTo>
                  <a:pt x="331696" y="87856"/>
                </a:lnTo>
                <a:lnTo>
                  <a:pt x="303806" y="51857"/>
                </a:lnTo>
                <a:lnTo>
                  <a:pt x="267756" y="24131"/>
                </a:lnTo>
                <a:lnTo>
                  <a:pt x="225275" y="6303"/>
                </a:lnTo>
                <a:lnTo>
                  <a:pt x="178092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76622" y="8421141"/>
            <a:ext cx="86360" cy="135890"/>
          </a:xfrm>
          <a:custGeom>
            <a:avLst/>
            <a:gdLst/>
            <a:ahLst/>
            <a:cxnLst/>
            <a:rect l="l" t="t" r="r" b="b"/>
            <a:pathLst>
              <a:path w="86359" h="135890">
                <a:moveTo>
                  <a:pt x="85775" y="0"/>
                </a:moveTo>
                <a:lnTo>
                  <a:pt x="0" y="0"/>
                </a:lnTo>
                <a:lnTo>
                  <a:pt x="0" y="135849"/>
                </a:lnTo>
                <a:lnTo>
                  <a:pt x="85775" y="135849"/>
                </a:lnTo>
                <a:lnTo>
                  <a:pt x="8577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640821" y="8335299"/>
            <a:ext cx="357505" cy="86360"/>
          </a:xfrm>
          <a:custGeom>
            <a:avLst/>
            <a:gdLst/>
            <a:ahLst/>
            <a:cxnLst/>
            <a:rect l="l" t="t" r="r" b="b"/>
            <a:pathLst>
              <a:path w="357504" h="86359">
                <a:moveTo>
                  <a:pt x="357365" y="0"/>
                </a:moveTo>
                <a:lnTo>
                  <a:pt x="0" y="0"/>
                </a:lnTo>
                <a:lnTo>
                  <a:pt x="0" y="85841"/>
                </a:lnTo>
                <a:lnTo>
                  <a:pt x="357365" y="85841"/>
                </a:lnTo>
                <a:lnTo>
                  <a:pt x="35736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76622" y="8199449"/>
            <a:ext cx="86360" cy="135890"/>
          </a:xfrm>
          <a:custGeom>
            <a:avLst/>
            <a:gdLst/>
            <a:ahLst/>
            <a:cxnLst/>
            <a:rect l="l" t="t" r="r" b="b"/>
            <a:pathLst>
              <a:path w="86359" h="135890">
                <a:moveTo>
                  <a:pt x="85775" y="0"/>
                </a:moveTo>
                <a:lnTo>
                  <a:pt x="0" y="0"/>
                </a:lnTo>
                <a:lnTo>
                  <a:pt x="0" y="135849"/>
                </a:lnTo>
                <a:lnTo>
                  <a:pt x="85775" y="135849"/>
                </a:lnTo>
                <a:lnTo>
                  <a:pt x="8577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86069" y="7018337"/>
            <a:ext cx="273050" cy="234315"/>
          </a:xfrm>
          <a:custGeom>
            <a:avLst/>
            <a:gdLst/>
            <a:ahLst/>
            <a:cxnLst/>
            <a:rect l="l" t="t" r="r" b="b"/>
            <a:pathLst>
              <a:path w="273050" h="234315">
                <a:moveTo>
                  <a:pt x="232183" y="0"/>
                </a:moveTo>
                <a:lnTo>
                  <a:pt x="249180" y="20310"/>
                </a:lnTo>
                <a:lnTo>
                  <a:pt x="262012" y="43669"/>
                </a:lnTo>
                <a:lnTo>
                  <a:pt x="270119" y="69516"/>
                </a:lnTo>
                <a:lnTo>
                  <a:pt x="272945" y="97289"/>
                </a:lnTo>
                <a:lnTo>
                  <a:pt x="265986" y="140458"/>
                </a:lnTo>
                <a:lnTo>
                  <a:pt x="246607" y="177953"/>
                </a:lnTo>
                <a:lnTo>
                  <a:pt x="217058" y="207523"/>
                </a:lnTo>
                <a:lnTo>
                  <a:pt x="179590" y="226917"/>
                </a:lnTo>
                <a:lnTo>
                  <a:pt x="136452" y="233882"/>
                </a:lnTo>
                <a:lnTo>
                  <a:pt x="93302" y="226917"/>
                </a:lnTo>
                <a:lnTo>
                  <a:pt x="55843" y="207523"/>
                </a:lnTo>
                <a:lnTo>
                  <a:pt x="26312" y="177953"/>
                </a:lnTo>
                <a:lnTo>
                  <a:pt x="6951" y="140458"/>
                </a:lnTo>
                <a:lnTo>
                  <a:pt x="0" y="97289"/>
                </a:lnTo>
                <a:lnTo>
                  <a:pt x="829" y="82106"/>
                </a:lnTo>
                <a:lnTo>
                  <a:pt x="3262" y="67428"/>
                </a:lnTo>
                <a:lnTo>
                  <a:pt x="7213" y="53339"/>
                </a:lnTo>
                <a:lnTo>
                  <a:pt x="12596" y="39924"/>
                </a:lnTo>
              </a:path>
            </a:pathLst>
          </a:custGeom>
          <a:ln w="16526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625455" y="6880135"/>
            <a:ext cx="283489" cy="233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570131" y="7192657"/>
            <a:ext cx="175514" cy="175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212116" y="6962432"/>
            <a:ext cx="175526" cy="1756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883642" y="6930466"/>
            <a:ext cx="175513" cy="1756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652057" y="7537208"/>
            <a:ext cx="175450" cy="1756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131766" y="7366889"/>
            <a:ext cx="175488" cy="1756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479199" y="7369881"/>
            <a:ext cx="263525" cy="271780"/>
          </a:xfrm>
          <a:custGeom>
            <a:avLst/>
            <a:gdLst/>
            <a:ahLst/>
            <a:cxnLst/>
            <a:rect l="l" t="t" r="r" b="b"/>
            <a:pathLst>
              <a:path w="263525" h="271779">
                <a:moveTo>
                  <a:pt x="135913" y="271581"/>
                </a:moveTo>
                <a:lnTo>
                  <a:pt x="83990" y="261791"/>
                </a:lnTo>
                <a:lnTo>
                  <a:pt x="38323" y="231574"/>
                </a:lnTo>
                <a:lnTo>
                  <a:pt x="12771" y="196130"/>
                </a:lnTo>
                <a:lnTo>
                  <a:pt x="0" y="155900"/>
                </a:lnTo>
                <a:lnTo>
                  <a:pt x="12" y="114075"/>
                </a:lnTo>
                <a:lnTo>
                  <a:pt x="12813" y="73846"/>
                </a:lnTo>
                <a:lnTo>
                  <a:pt x="38406" y="38401"/>
                </a:lnTo>
                <a:lnTo>
                  <a:pt x="73816" y="12795"/>
                </a:lnTo>
                <a:lnTo>
                  <a:pt x="113996" y="0"/>
                </a:lnTo>
                <a:lnTo>
                  <a:pt x="155765" y="12"/>
                </a:lnTo>
                <a:lnTo>
                  <a:pt x="195945" y="12827"/>
                </a:lnTo>
                <a:lnTo>
                  <a:pt x="231355" y="38443"/>
                </a:lnTo>
                <a:lnTo>
                  <a:pt x="257350" y="74622"/>
                </a:lnTo>
                <a:lnTo>
                  <a:pt x="263073" y="87914"/>
                </a:lnTo>
              </a:path>
            </a:pathLst>
          </a:custGeom>
          <a:ln w="1652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677203" y="7396353"/>
            <a:ext cx="107314" cy="116839"/>
          </a:xfrm>
          <a:custGeom>
            <a:avLst/>
            <a:gdLst/>
            <a:ahLst/>
            <a:cxnLst/>
            <a:rect l="l" t="t" r="r" b="b"/>
            <a:pathLst>
              <a:path w="107315" h="116840">
                <a:moveTo>
                  <a:pt x="107124" y="0"/>
                </a:moveTo>
                <a:lnTo>
                  <a:pt x="0" y="47942"/>
                </a:lnTo>
                <a:lnTo>
                  <a:pt x="95059" y="116751"/>
                </a:lnTo>
                <a:lnTo>
                  <a:pt x="10712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84061" y="4032046"/>
            <a:ext cx="379095" cy="379095"/>
          </a:xfrm>
          <a:custGeom>
            <a:avLst/>
            <a:gdLst/>
            <a:ahLst/>
            <a:cxnLst/>
            <a:rect l="l" t="t" r="r" b="b"/>
            <a:pathLst>
              <a:path w="379095" h="379095">
                <a:moveTo>
                  <a:pt x="189395" y="0"/>
                </a:moveTo>
                <a:lnTo>
                  <a:pt x="139547" y="6781"/>
                </a:lnTo>
                <a:lnTo>
                  <a:pt x="94449" y="25920"/>
                </a:lnTo>
                <a:lnTo>
                  <a:pt x="55994" y="55638"/>
                </a:lnTo>
                <a:lnTo>
                  <a:pt x="26225" y="93941"/>
                </a:lnTo>
                <a:lnTo>
                  <a:pt x="6857" y="139077"/>
                </a:lnTo>
                <a:lnTo>
                  <a:pt x="0" y="189128"/>
                </a:lnTo>
                <a:lnTo>
                  <a:pt x="427" y="201961"/>
                </a:lnTo>
                <a:lnTo>
                  <a:pt x="10719" y="251049"/>
                </a:lnTo>
                <a:lnTo>
                  <a:pt x="32705" y="294449"/>
                </a:lnTo>
                <a:lnTo>
                  <a:pt x="64881" y="331016"/>
                </a:lnTo>
                <a:lnTo>
                  <a:pt x="105175" y="358440"/>
                </a:lnTo>
                <a:lnTo>
                  <a:pt x="151697" y="374987"/>
                </a:lnTo>
                <a:lnTo>
                  <a:pt x="189395" y="378904"/>
                </a:lnTo>
                <a:lnTo>
                  <a:pt x="202218" y="378465"/>
                </a:lnTo>
                <a:lnTo>
                  <a:pt x="251101" y="368174"/>
                </a:lnTo>
                <a:lnTo>
                  <a:pt x="267323" y="361467"/>
                </a:lnTo>
                <a:lnTo>
                  <a:pt x="189649" y="361467"/>
                </a:lnTo>
                <a:lnTo>
                  <a:pt x="178121" y="361074"/>
                </a:lnTo>
                <a:lnTo>
                  <a:pt x="133780" y="351799"/>
                </a:lnTo>
                <a:lnTo>
                  <a:pt x="94122" y="331831"/>
                </a:lnTo>
                <a:lnTo>
                  <a:pt x="60832" y="302675"/>
                </a:lnTo>
                <a:lnTo>
                  <a:pt x="36061" y="266080"/>
                </a:lnTo>
                <a:lnTo>
                  <a:pt x="21113" y="223707"/>
                </a:lnTo>
                <a:lnTo>
                  <a:pt x="17600" y="189128"/>
                </a:lnTo>
                <a:lnTo>
                  <a:pt x="17983" y="177801"/>
                </a:lnTo>
                <a:lnTo>
                  <a:pt x="27327" y="133300"/>
                </a:lnTo>
                <a:lnTo>
                  <a:pt x="47404" y="93655"/>
                </a:lnTo>
                <a:lnTo>
                  <a:pt x="76477" y="60709"/>
                </a:lnTo>
                <a:lnTo>
                  <a:pt x="113030" y="36099"/>
                </a:lnTo>
                <a:lnTo>
                  <a:pt x="155316" y="21358"/>
                </a:lnTo>
                <a:lnTo>
                  <a:pt x="178001" y="18319"/>
                </a:lnTo>
                <a:lnTo>
                  <a:pt x="189649" y="17945"/>
                </a:lnTo>
                <a:lnTo>
                  <a:pt x="268559" y="17945"/>
                </a:lnTo>
                <a:lnTo>
                  <a:pt x="262564" y="15152"/>
                </a:lnTo>
                <a:lnTo>
                  <a:pt x="214799" y="1743"/>
                </a:lnTo>
                <a:lnTo>
                  <a:pt x="202218" y="439"/>
                </a:lnTo>
                <a:lnTo>
                  <a:pt x="189395" y="0"/>
                </a:lnTo>
                <a:close/>
              </a:path>
              <a:path w="379095" h="379095">
                <a:moveTo>
                  <a:pt x="268559" y="17945"/>
                </a:moveTo>
                <a:lnTo>
                  <a:pt x="189649" y="17945"/>
                </a:lnTo>
                <a:lnTo>
                  <a:pt x="201328" y="18319"/>
                </a:lnTo>
                <a:lnTo>
                  <a:pt x="212777" y="19451"/>
                </a:lnTo>
                <a:lnTo>
                  <a:pt x="256232" y="31434"/>
                </a:lnTo>
                <a:lnTo>
                  <a:pt x="294207" y="53770"/>
                </a:lnTo>
                <a:lnTo>
                  <a:pt x="325297" y="84731"/>
                </a:lnTo>
                <a:lnTo>
                  <a:pt x="347661" y="122907"/>
                </a:lnTo>
                <a:lnTo>
                  <a:pt x="359679" y="166346"/>
                </a:lnTo>
                <a:lnTo>
                  <a:pt x="361189" y="189128"/>
                </a:lnTo>
                <a:lnTo>
                  <a:pt x="361164" y="190195"/>
                </a:lnTo>
                <a:lnTo>
                  <a:pt x="353581" y="240111"/>
                </a:lnTo>
                <a:lnTo>
                  <a:pt x="331623" y="285346"/>
                </a:lnTo>
                <a:lnTo>
                  <a:pt x="298552" y="321822"/>
                </a:lnTo>
                <a:lnTo>
                  <a:pt x="256095" y="347827"/>
                </a:lnTo>
                <a:lnTo>
                  <a:pt x="207042" y="360620"/>
                </a:lnTo>
                <a:lnTo>
                  <a:pt x="189649" y="361467"/>
                </a:lnTo>
                <a:lnTo>
                  <a:pt x="267323" y="361467"/>
                </a:lnTo>
                <a:lnTo>
                  <a:pt x="304515" y="338997"/>
                </a:lnTo>
                <a:lnTo>
                  <a:pt x="338753" y="304546"/>
                </a:lnTo>
                <a:lnTo>
                  <a:pt x="363426" y="262542"/>
                </a:lnTo>
                <a:lnTo>
                  <a:pt x="376879" y="214547"/>
                </a:lnTo>
                <a:lnTo>
                  <a:pt x="378625" y="189128"/>
                </a:lnTo>
                <a:lnTo>
                  <a:pt x="378174" y="176232"/>
                </a:lnTo>
                <a:lnTo>
                  <a:pt x="367905" y="127481"/>
                </a:lnTo>
                <a:lnTo>
                  <a:pt x="345876" y="84063"/>
                </a:lnTo>
                <a:lnTo>
                  <a:pt x="313856" y="47593"/>
                </a:lnTo>
                <a:lnTo>
                  <a:pt x="273670" y="20325"/>
                </a:lnTo>
                <a:lnTo>
                  <a:pt x="268559" y="17945"/>
                </a:lnTo>
                <a:close/>
              </a:path>
              <a:path w="379095" h="379095">
                <a:moveTo>
                  <a:pt x="216979" y="105600"/>
                </a:moveTo>
                <a:lnTo>
                  <a:pt x="158750" y="105600"/>
                </a:lnTo>
                <a:lnTo>
                  <a:pt x="220116" y="168211"/>
                </a:lnTo>
                <a:lnTo>
                  <a:pt x="87096" y="168211"/>
                </a:lnTo>
                <a:lnTo>
                  <a:pt x="87096" y="211404"/>
                </a:lnTo>
                <a:lnTo>
                  <a:pt x="220116" y="211404"/>
                </a:lnTo>
                <a:lnTo>
                  <a:pt x="158750" y="273812"/>
                </a:lnTo>
                <a:lnTo>
                  <a:pt x="216979" y="273812"/>
                </a:lnTo>
                <a:lnTo>
                  <a:pt x="297065" y="190195"/>
                </a:lnTo>
                <a:lnTo>
                  <a:pt x="297065" y="189458"/>
                </a:lnTo>
                <a:lnTo>
                  <a:pt x="216979" y="10560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06704" y="2520962"/>
            <a:ext cx="471170" cy="410845"/>
          </a:xfrm>
          <a:custGeom>
            <a:avLst/>
            <a:gdLst/>
            <a:ahLst/>
            <a:cxnLst/>
            <a:rect l="l" t="t" r="r" b="b"/>
            <a:pathLst>
              <a:path w="471170" h="410844">
                <a:moveTo>
                  <a:pt x="0" y="410552"/>
                </a:moveTo>
                <a:lnTo>
                  <a:pt x="470674" y="410552"/>
                </a:lnTo>
                <a:lnTo>
                  <a:pt x="470674" y="0"/>
                </a:lnTo>
                <a:lnTo>
                  <a:pt x="0" y="0"/>
                </a:lnTo>
                <a:lnTo>
                  <a:pt x="0" y="410552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06704" y="2048395"/>
            <a:ext cx="880110" cy="473075"/>
          </a:xfrm>
          <a:custGeom>
            <a:avLst/>
            <a:gdLst/>
            <a:ahLst/>
            <a:cxnLst/>
            <a:rect l="l" t="t" r="r" b="b"/>
            <a:pathLst>
              <a:path w="880109" h="473075">
                <a:moveTo>
                  <a:pt x="879779" y="472566"/>
                </a:moveTo>
                <a:lnTo>
                  <a:pt x="0" y="472566"/>
                </a:lnTo>
                <a:lnTo>
                  <a:pt x="0" y="0"/>
                </a:lnTo>
                <a:lnTo>
                  <a:pt x="879779" y="0"/>
                </a:lnTo>
                <a:lnTo>
                  <a:pt x="879779" y="472566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59320" y="2692057"/>
            <a:ext cx="141008" cy="1415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99845" y="2207514"/>
            <a:ext cx="140931" cy="1414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58851" y="2207526"/>
            <a:ext cx="140995" cy="1413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99845" y="2692222"/>
            <a:ext cx="140931" cy="1413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94853" y="2692463"/>
            <a:ext cx="141008" cy="1414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35302" y="2207844"/>
            <a:ext cx="140931" cy="1414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94459" y="2207844"/>
            <a:ext cx="140842" cy="1414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35391" y="2692615"/>
            <a:ext cx="140843" cy="1413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349970" y="2247735"/>
            <a:ext cx="440690" cy="484505"/>
          </a:xfrm>
          <a:custGeom>
            <a:avLst/>
            <a:gdLst/>
            <a:ahLst/>
            <a:cxnLst/>
            <a:rect l="l" t="t" r="r" b="b"/>
            <a:pathLst>
              <a:path w="440690" h="484505">
                <a:moveTo>
                  <a:pt x="440442" y="484365"/>
                </a:moveTo>
                <a:lnTo>
                  <a:pt x="0" y="0"/>
                </a:lnTo>
              </a:path>
            </a:pathLst>
          </a:custGeom>
          <a:ln w="406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719953" y="2661310"/>
            <a:ext cx="140931" cy="14151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720436" y="2177084"/>
            <a:ext cx="140842" cy="1412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910468" y="2247735"/>
            <a:ext cx="440690" cy="484505"/>
          </a:xfrm>
          <a:custGeom>
            <a:avLst/>
            <a:gdLst/>
            <a:ahLst/>
            <a:cxnLst/>
            <a:rect l="l" t="t" r="r" b="b"/>
            <a:pathLst>
              <a:path w="440690" h="484505">
                <a:moveTo>
                  <a:pt x="0" y="484365"/>
                </a:moveTo>
                <a:lnTo>
                  <a:pt x="440361" y="0"/>
                </a:lnTo>
              </a:path>
            </a:pathLst>
          </a:custGeom>
          <a:ln w="406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839996" y="2661310"/>
            <a:ext cx="140919" cy="14151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280444" y="2177084"/>
            <a:ext cx="140919" cy="14127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839513" y="2177084"/>
            <a:ext cx="140931" cy="14127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280444" y="2661539"/>
            <a:ext cx="140919" cy="14127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160491" y="2661310"/>
            <a:ext cx="141008" cy="14151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160961" y="2177084"/>
            <a:ext cx="140842" cy="14127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041522" y="446590"/>
            <a:ext cx="2931160" cy="1319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7855" marR="5080" indent="-605155">
              <a:lnSpc>
                <a:spcPct val="132700"/>
              </a:lnSpc>
              <a:spcBef>
                <a:spcPts val="95"/>
              </a:spcBef>
            </a:pPr>
            <a:r>
              <a:rPr sz="3200" b="1" spc="-50" dirty="0">
                <a:solidFill>
                  <a:srgbClr val="D15627"/>
                </a:solidFill>
                <a:latin typeface="Trebuchet MS"/>
                <a:cs typeface="Trebuchet MS"/>
              </a:rPr>
              <a:t>Marks </a:t>
            </a:r>
            <a:r>
              <a:rPr sz="3200" b="1" spc="-75" dirty="0">
                <a:solidFill>
                  <a:srgbClr val="D15627"/>
                </a:solidFill>
                <a:latin typeface="Trebuchet MS"/>
                <a:cs typeface="Trebuchet MS"/>
              </a:rPr>
              <a:t>as </a:t>
            </a:r>
            <a:r>
              <a:rPr sz="3200" b="1" spc="-114" dirty="0">
                <a:solidFill>
                  <a:srgbClr val="D15627"/>
                </a:solidFill>
                <a:latin typeface="Trebuchet MS"/>
                <a:cs typeface="Trebuchet MS"/>
              </a:rPr>
              <a:t>Links  </a:t>
            </a:r>
            <a:r>
              <a:rPr sz="3200" b="1" spc="-135" dirty="0">
                <a:solidFill>
                  <a:srgbClr val="414042"/>
                </a:solidFill>
                <a:latin typeface="Trebuchet MS"/>
                <a:cs typeface="Trebuchet MS"/>
              </a:rPr>
              <a:t>C</a:t>
            </a:r>
            <a:r>
              <a:rPr sz="3200" b="1" spc="-15" dirty="0">
                <a:solidFill>
                  <a:srgbClr val="414042"/>
                </a:solidFill>
                <a:latin typeface="Trebuchet MS"/>
                <a:cs typeface="Trebuchet MS"/>
              </a:rPr>
              <a:t>o</a:t>
            </a:r>
            <a:r>
              <a:rPr sz="3200" b="1" spc="-80" dirty="0">
                <a:solidFill>
                  <a:srgbClr val="414042"/>
                </a:solidFill>
                <a:latin typeface="Trebuchet MS"/>
                <a:cs typeface="Trebuchet MS"/>
              </a:rPr>
              <a:t>n</a:t>
            </a:r>
            <a:r>
              <a:rPr sz="3200" b="1" spc="-114" dirty="0">
                <a:solidFill>
                  <a:srgbClr val="414042"/>
                </a:solidFill>
                <a:latin typeface="Trebuchet MS"/>
                <a:cs typeface="Trebuchet MS"/>
              </a:rPr>
              <a:t>tainme</a:t>
            </a:r>
            <a:r>
              <a:rPr sz="3200" b="1" spc="-80" dirty="0">
                <a:solidFill>
                  <a:srgbClr val="414042"/>
                </a:solidFill>
                <a:latin typeface="Trebuchet MS"/>
                <a:cs typeface="Trebuchet MS"/>
              </a:rPr>
              <a:t>n</a:t>
            </a:r>
            <a:r>
              <a:rPr sz="3200" b="1" spc="-150" dirty="0">
                <a:solidFill>
                  <a:srgbClr val="414042"/>
                </a:solidFill>
                <a:latin typeface="Trebuchet MS"/>
                <a:cs typeface="Trebuchet MS"/>
              </a:rPr>
              <a:t>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695675" y="1252441"/>
            <a:ext cx="205358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40" dirty="0">
                <a:solidFill>
                  <a:srgbClr val="414042"/>
                </a:solidFill>
                <a:latin typeface="Trebuchet MS"/>
                <a:cs typeface="Trebuchet MS"/>
              </a:rPr>
              <a:t>C</a:t>
            </a:r>
            <a:r>
              <a:rPr sz="3200" b="1" spc="-85" dirty="0">
                <a:solidFill>
                  <a:srgbClr val="414042"/>
                </a:solidFill>
                <a:latin typeface="Trebuchet MS"/>
                <a:cs typeface="Trebuchet MS"/>
              </a:rPr>
              <a:t>onne</a:t>
            </a:r>
            <a:r>
              <a:rPr sz="3200" b="1" spc="-160" dirty="0">
                <a:solidFill>
                  <a:srgbClr val="414042"/>
                </a:solidFill>
                <a:latin typeface="Trebuchet MS"/>
                <a:cs typeface="Trebuchet MS"/>
              </a:rPr>
              <a:t>c</a:t>
            </a:r>
            <a:r>
              <a:rPr sz="3200" b="1" spc="-95" dirty="0">
                <a:solidFill>
                  <a:srgbClr val="414042"/>
                </a:solidFill>
                <a:latin typeface="Trebuchet MS"/>
                <a:cs typeface="Trebuchet MS"/>
              </a:rPr>
              <a:t>tion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159398" y="1346276"/>
            <a:ext cx="372110" cy="373380"/>
          </a:xfrm>
          <a:custGeom>
            <a:avLst/>
            <a:gdLst/>
            <a:ahLst/>
            <a:cxnLst/>
            <a:rect l="l" t="t" r="r" b="b"/>
            <a:pathLst>
              <a:path w="372109" h="373380">
                <a:moveTo>
                  <a:pt x="185864" y="0"/>
                </a:moveTo>
                <a:lnTo>
                  <a:pt x="136944" y="6680"/>
                </a:lnTo>
                <a:lnTo>
                  <a:pt x="92684" y="25514"/>
                </a:lnTo>
                <a:lnTo>
                  <a:pt x="54952" y="54775"/>
                </a:lnTo>
                <a:lnTo>
                  <a:pt x="25730" y="92494"/>
                </a:lnTo>
                <a:lnTo>
                  <a:pt x="6718" y="136931"/>
                </a:lnTo>
                <a:lnTo>
                  <a:pt x="0" y="186207"/>
                </a:lnTo>
                <a:lnTo>
                  <a:pt x="417" y="198842"/>
                </a:lnTo>
                <a:lnTo>
                  <a:pt x="10513" y="247162"/>
                </a:lnTo>
                <a:lnTo>
                  <a:pt x="32091" y="289895"/>
                </a:lnTo>
                <a:lnTo>
                  <a:pt x="63673" y="325894"/>
                </a:lnTo>
                <a:lnTo>
                  <a:pt x="103207" y="352888"/>
                </a:lnTo>
                <a:lnTo>
                  <a:pt x="148872" y="369181"/>
                </a:lnTo>
                <a:lnTo>
                  <a:pt x="185864" y="373049"/>
                </a:lnTo>
                <a:lnTo>
                  <a:pt x="198450" y="372616"/>
                </a:lnTo>
                <a:lnTo>
                  <a:pt x="246425" y="362470"/>
                </a:lnTo>
                <a:lnTo>
                  <a:pt x="262322" y="355879"/>
                </a:lnTo>
                <a:lnTo>
                  <a:pt x="186105" y="355879"/>
                </a:lnTo>
                <a:lnTo>
                  <a:pt x="174800" y="355491"/>
                </a:lnTo>
                <a:lnTo>
                  <a:pt x="131287" y="346352"/>
                </a:lnTo>
                <a:lnTo>
                  <a:pt x="92368" y="326700"/>
                </a:lnTo>
                <a:lnTo>
                  <a:pt x="59700" y="297988"/>
                </a:lnTo>
                <a:lnTo>
                  <a:pt x="35391" y="261962"/>
                </a:lnTo>
                <a:lnTo>
                  <a:pt x="20719" y="220246"/>
                </a:lnTo>
                <a:lnTo>
                  <a:pt x="17270" y="186207"/>
                </a:lnTo>
                <a:lnTo>
                  <a:pt x="17646" y="175054"/>
                </a:lnTo>
                <a:lnTo>
                  <a:pt x="26819" y="131236"/>
                </a:lnTo>
                <a:lnTo>
                  <a:pt x="46517" y="92208"/>
                </a:lnTo>
                <a:lnTo>
                  <a:pt x="75057" y="59774"/>
                </a:lnTo>
                <a:lnTo>
                  <a:pt x="110924" y="35545"/>
                </a:lnTo>
                <a:lnTo>
                  <a:pt x="152421" y="21030"/>
                </a:lnTo>
                <a:lnTo>
                  <a:pt x="186105" y="17665"/>
                </a:lnTo>
                <a:lnTo>
                  <a:pt x="263546" y="17665"/>
                </a:lnTo>
                <a:lnTo>
                  <a:pt x="257673" y="14919"/>
                </a:lnTo>
                <a:lnTo>
                  <a:pt x="210796" y="1716"/>
                </a:lnTo>
                <a:lnTo>
                  <a:pt x="198450" y="432"/>
                </a:lnTo>
                <a:lnTo>
                  <a:pt x="185864" y="0"/>
                </a:lnTo>
                <a:close/>
              </a:path>
              <a:path w="372109" h="373380">
                <a:moveTo>
                  <a:pt x="263546" y="17665"/>
                </a:moveTo>
                <a:lnTo>
                  <a:pt x="186105" y="17665"/>
                </a:lnTo>
                <a:lnTo>
                  <a:pt x="197569" y="18034"/>
                </a:lnTo>
                <a:lnTo>
                  <a:pt x="208810" y="19151"/>
                </a:lnTo>
                <a:lnTo>
                  <a:pt x="251455" y="30951"/>
                </a:lnTo>
                <a:lnTo>
                  <a:pt x="288726" y="52944"/>
                </a:lnTo>
                <a:lnTo>
                  <a:pt x="319235" y="83419"/>
                </a:lnTo>
                <a:lnTo>
                  <a:pt x="341187" y="121004"/>
                </a:lnTo>
                <a:lnTo>
                  <a:pt x="352977" y="163776"/>
                </a:lnTo>
                <a:lnTo>
                  <a:pt x="354459" y="186207"/>
                </a:lnTo>
                <a:lnTo>
                  <a:pt x="354433" y="187261"/>
                </a:lnTo>
                <a:lnTo>
                  <a:pt x="347000" y="236398"/>
                </a:lnTo>
                <a:lnTo>
                  <a:pt x="325448" y="280927"/>
                </a:lnTo>
                <a:lnTo>
                  <a:pt x="292989" y="316837"/>
                </a:lnTo>
                <a:lnTo>
                  <a:pt x="251320" y="342442"/>
                </a:lnTo>
                <a:lnTo>
                  <a:pt x="203180" y="355044"/>
                </a:lnTo>
                <a:lnTo>
                  <a:pt x="186105" y="355879"/>
                </a:lnTo>
                <a:lnTo>
                  <a:pt x="262322" y="355879"/>
                </a:lnTo>
                <a:lnTo>
                  <a:pt x="298850" y="333746"/>
                </a:lnTo>
                <a:lnTo>
                  <a:pt x="332444" y="299835"/>
                </a:lnTo>
                <a:lnTo>
                  <a:pt x="356660" y="258479"/>
                </a:lnTo>
                <a:lnTo>
                  <a:pt x="369860" y="211234"/>
                </a:lnTo>
                <a:lnTo>
                  <a:pt x="371576" y="186207"/>
                </a:lnTo>
                <a:lnTo>
                  <a:pt x="371134" y="173510"/>
                </a:lnTo>
                <a:lnTo>
                  <a:pt x="361055" y="125513"/>
                </a:lnTo>
                <a:lnTo>
                  <a:pt x="339437" y="82767"/>
                </a:lnTo>
                <a:lnTo>
                  <a:pt x="308015" y="46865"/>
                </a:lnTo>
                <a:lnTo>
                  <a:pt x="268571" y="20015"/>
                </a:lnTo>
                <a:lnTo>
                  <a:pt x="263546" y="17665"/>
                </a:lnTo>
                <a:close/>
              </a:path>
              <a:path w="372109" h="373380">
                <a:moveTo>
                  <a:pt x="212940" y="103962"/>
                </a:moveTo>
                <a:lnTo>
                  <a:pt x="155790" y="103962"/>
                </a:lnTo>
                <a:lnTo>
                  <a:pt x="216026" y="165608"/>
                </a:lnTo>
                <a:lnTo>
                  <a:pt x="85470" y="165608"/>
                </a:lnTo>
                <a:lnTo>
                  <a:pt x="85470" y="208127"/>
                </a:lnTo>
                <a:lnTo>
                  <a:pt x="216026" y="208127"/>
                </a:lnTo>
                <a:lnTo>
                  <a:pt x="155790" y="269570"/>
                </a:lnTo>
                <a:lnTo>
                  <a:pt x="212940" y="269570"/>
                </a:lnTo>
                <a:lnTo>
                  <a:pt x="291528" y="187261"/>
                </a:lnTo>
                <a:lnTo>
                  <a:pt x="291528" y="186524"/>
                </a:lnTo>
                <a:lnTo>
                  <a:pt x="212940" y="103962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156850" y="1346276"/>
            <a:ext cx="372110" cy="373380"/>
          </a:xfrm>
          <a:custGeom>
            <a:avLst/>
            <a:gdLst/>
            <a:ahLst/>
            <a:cxnLst/>
            <a:rect l="l" t="t" r="r" b="b"/>
            <a:pathLst>
              <a:path w="372109" h="373380">
                <a:moveTo>
                  <a:pt x="185864" y="0"/>
                </a:moveTo>
                <a:lnTo>
                  <a:pt x="136944" y="6680"/>
                </a:lnTo>
                <a:lnTo>
                  <a:pt x="92684" y="25514"/>
                </a:lnTo>
                <a:lnTo>
                  <a:pt x="54952" y="54775"/>
                </a:lnTo>
                <a:lnTo>
                  <a:pt x="25654" y="92494"/>
                </a:lnTo>
                <a:lnTo>
                  <a:pt x="6731" y="136931"/>
                </a:lnTo>
                <a:lnTo>
                  <a:pt x="0" y="186207"/>
                </a:lnTo>
                <a:lnTo>
                  <a:pt x="417" y="198842"/>
                </a:lnTo>
                <a:lnTo>
                  <a:pt x="10517" y="247162"/>
                </a:lnTo>
                <a:lnTo>
                  <a:pt x="32058" y="289895"/>
                </a:lnTo>
                <a:lnTo>
                  <a:pt x="63673" y="325894"/>
                </a:lnTo>
                <a:lnTo>
                  <a:pt x="103202" y="352888"/>
                </a:lnTo>
                <a:lnTo>
                  <a:pt x="148859" y="369181"/>
                </a:lnTo>
                <a:lnTo>
                  <a:pt x="185864" y="373049"/>
                </a:lnTo>
                <a:lnTo>
                  <a:pt x="198417" y="372616"/>
                </a:lnTo>
                <a:lnTo>
                  <a:pt x="246423" y="362470"/>
                </a:lnTo>
                <a:lnTo>
                  <a:pt x="262300" y="355879"/>
                </a:lnTo>
                <a:lnTo>
                  <a:pt x="186105" y="355879"/>
                </a:lnTo>
                <a:lnTo>
                  <a:pt x="174789" y="355491"/>
                </a:lnTo>
                <a:lnTo>
                  <a:pt x="131292" y="346352"/>
                </a:lnTo>
                <a:lnTo>
                  <a:pt x="92368" y="326700"/>
                </a:lnTo>
                <a:lnTo>
                  <a:pt x="59700" y="297988"/>
                </a:lnTo>
                <a:lnTo>
                  <a:pt x="35397" y="261962"/>
                </a:lnTo>
                <a:lnTo>
                  <a:pt x="20719" y="220246"/>
                </a:lnTo>
                <a:lnTo>
                  <a:pt x="17270" y="186207"/>
                </a:lnTo>
                <a:lnTo>
                  <a:pt x="17646" y="175054"/>
                </a:lnTo>
                <a:lnTo>
                  <a:pt x="26819" y="131236"/>
                </a:lnTo>
                <a:lnTo>
                  <a:pt x="46511" y="92208"/>
                </a:lnTo>
                <a:lnTo>
                  <a:pt x="75057" y="59774"/>
                </a:lnTo>
                <a:lnTo>
                  <a:pt x="110924" y="35545"/>
                </a:lnTo>
                <a:lnTo>
                  <a:pt x="152421" y="21030"/>
                </a:lnTo>
                <a:lnTo>
                  <a:pt x="186105" y="17665"/>
                </a:lnTo>
                <a:lnTo>
                  <a:pt x="263521" y="17665"/>
                </a:lnTo>
                <a:lnTo>
                  <a:pt x="257662" y="14919"/>
                </a:lnTo>
                <a:lnTo>
                  <a:pt x="210767" y="1716"/>
                </a:lnTo>
                <a:lnTo>
                  <a:pt x="198417" y="432"/>
                </a:lnTo>
                <a:lnTo>
                  <a:pt x="185864" y="0"/>
                </a:lnTo>
                <a:close/>
              </a:path>
              <a:path w="372109" h="373380">
                <a:moveTo>
                  <a:pt x="263521" y="17665"/>
                </a:moveTo>
                <a:lnTo>
                  <a:pt x="186105" y="17665"/>
                </a:lnTo>
                <a:lnTo>
                  <a:pt x="197537" y="18034"/>
                </a:lnTo>
                <a:lnTo>
                  <a:pt x="208781" y="19151"/>
                </a:lnTo>
                <a:lnTo>
                  <a:pt x="251394" y="30951"/>
                </a:lnTo>
                <a:lnTo>
                  <a:pt x="288700" y="52944"/>
                </a:lnTo>
                <a:lnTo>
                  <a:pt x="319236" y="83419"/>
                </a:lnTo>
                <a:lnTo>
                  <a:pt x="341187" y="121004"/>
                </a:lnTo>
                <a:lnTo>
                  <a:pt x="352977" y="163776"/>
                </a:lnTo>
                <a:lnTo>
                  <a:pt x="354459" y="186207"/>
                </a:lnTo>
                <a:lnTo>
                  <a:pt x="354434" y="187261"/>
                </a:lnTo>
                <a:lnTo>
                  <a:pt x="347006" y="236398"/>
                </a:lnTo>
                <a:lnTo>
                  <a:pt x="325454" y="280927"/>
                </a:lnTo>
                <a:lnTo>
                  <a:pt x="292963" y="316837"/>
                </a:lnTo>
                <a:lnTo>
                  <a:pt x="251320" y="342442"/>
                </a:lnTo>
                <a:lnTo>
                  <a:pt x="203185" y="355044"/>
                </a:lnTo>
                <a:lnTo>
                  <a:pt x="186105" y="355879"/>
                </a:lnTo>
                <a:lnTo>
                  <a:pt x="262300" y="355879"/>
                </a:lnTo>
                <a:lnTo>
                  <a:pt x="298838" y="333746"/>
                </a:lnTo>
                <a:lnTo>
                  <a:pt x="332433" y="299835"/>
                </a:lnTo>
                <a:lnTo>
                  <a:pt x="356649" y="258479"/>
                </a:lnTo>
                <a:lnTo>
                  <a:pt x="369822" y="211234"/>
                </a:lnTo>
                <a:lnTo>
                  <a:pt x="371500" y="186207"/>
                </a:lnTo>
                <a:lnTo>
                  <a:pt x="371069" y="173510"/>
                </a:lnTo>
                <a:lnTo>
                  <a:pt x="361054" y="125513"/>
                </a:lnTo>
                <a:lnTo>
                  <a:pt x="339399" y="82767"/>
                </a:lnTo>
                <a:lnTo>
                  <a:pt x="308014" y="46865"/>
                </a:lnTo>
                <a:lnTo>
                  <a:pt x="268533" y="20015"/>
                </a:lnTo>
                <a:lnTo>
                  <a:pt x="263521" y="17665"/>
                </a:lnTo>
                <a:close/>
              </a:path>
              <a:path w="372109" h="373380">
                <a:moveTo>
                  <a:pt x="212940" y="103962"/>
                </a:moveTo>
                <a:lnTo>
                  <a:pt x="155790" y="103962"/>
                </a:lnTo>
                <a:lnTo>
                  <a:pt x="215938" y="165608"/>
                </a:lnTo>
                <a:lnTo>
                  <a:pt x="85471" y="165608"/>
                </a:lnTo>
                <a:lnTo>
                  <a:pt x="85471" y="208127"/>
                </a:lnTo>
                <a:lnTo>
                  <a:pt x="215938" y="208127"/>
                </a:lnTo>
                <a:lnTo>
                  <a:pt x="155790" y="269570"/>
                </a:lnTo>
                <a:lnTo>
                  <a:pt x="212940" y="269570"/>
                </a:lnTo>
                <a:lnTo>
                  <a:pt x="291490" y="187261"/>
                </a:lnTo>
                <a:lnTo>
                  <a:pt x="291490" y="186524"/>
                </a:lnTo>
                <a:lnTo>
                  <a:pt x="212940" y="103962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32370"/>
            <a:ext cx="10274300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>
                <a:latin typeface="Arial"/>
                <a:cs typeface="Arial"/>
              </a:rPr>
              <a:t>Relative </a:t>
            </a:r>
            <a:r>
              <a:rPr spc="-365" dirty="0">
                <a:latin typeface="Arial"/>
                <a:cs typeface="Arial"/>
              </a:rPr>
              <a:t>vs. </a:t>
            </a:r>
            <a:r>
              <a:rPr spc="-225" dirty="0">
                <a:latin typeface="Arial"/>
                <a:cs typeface="Arial"/>
              </a:rPr>
              <a:t>absolute</a:t>
            </a:r>
            <a:r>
              <a:rPr spc="130" dirty="0">
                <a:latin typeface="Arial"/>
                <a:cs typeface="Arial"/>
              </a:rPr>
              <a:t> </a:t>
            </a:r>
            <a:r>
              <a:rPr spc="-265" dirty="0">
                <a:latin typeface="Arial"/>
                <a:cs typeface="Arial"/>
              </a:rPr>
              <a:t>judgements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pc="-80" dirty="0"/>
              <a:t>14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985758"/>
            <a:ext cx="15466060" cy="304482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5"/>
              </a:spcBef>
              <a:buChar char="•"/>
              <a:tabLst>
                <a:tab pos="355600" algn="l"/>
                <a:tab pos="5718810" algn="l"/>
              </a:tabLst>
            </a:pPr>
            <a:r>
              <a:rPr sz="4000" spc="-175" dirty="0">
                <a:latin typeface="Arial"/>
                <a:cs typeface="Arial"/>
              </a:rPr>
              <a:t>perceptual</a:t>
            </a:r>
            <a:r>
              <a:rPr sz="4000" spc="20" dirty="0">
                <a:latin typeface="Arial"/>
                <a:cs typeface="Arial"/>
              </a:rPr>
              <a:t> </a:t>
            </a:r>
            <a:r>
              <a:rPr sz="4000" spc="-254" dirty="0">
                <a:latin typeface="Arial"/>
                <a:cs typeface="Arial"/>
              </a:rPr>
              <a:t>system</a:t>
            </a:r>
            <a:r>
              <a:rPr sz="4000" spc="25" dirty="0">
                <a:latin typeface="Arial"/>
                <a:cs typeface="Arial"/>
              </a:rPr>
              <a:t> </a:t>
            </a:r>
            <a:r>
              <a:rPr sz="4000" spc="-140" dirty="0">
                <a:latin typeface="Arial"/>
                <a:cs typeface="Arial"/>
              </a:rPr>
              <a:t>mostly	</a:t>
            </a:r>
            <a:r>
              <a:rPr sz="4000" spc="-175" dirty="0">
                <a:latin typeface="Arial"/>
                <a:cs typeface="Arial"/>
              </a:rPr>
              <a:t>operates </a:t>
            </a:r>
            <a:r>
              <a:rPr sz="4000" spc="-15" dirty="0">
                <a:latin typeface="Arial"/>
                <a:cs typeface="Arial"/>
              </a:rPr>
              <a:t>with </a:t>
            </a:r>
            <a:r>
              <a:rPr sz="4000" spc="-140" dirty="0">
                <a:latin typeface="Arial"/>
                <a:cs typeface="Arial"/>
              </a:rPr>
              <a:t>relative </a:t>
            </a:r>
            <a:r>
              <a:rPr sz="4000" spc="-229" dirty="0">
                <a:latin typeface="Arial"/>
                <a:cs typeface="Arial"/>
              </a:rPr>
              <a:t>judgements, </a:t>
            </a:r>
            <a:r>
              <a:rPr sz="4000" spc="-10" dirty="0">
                <a:latin typeface="Arial"/>
                <a:cs typeface="Arial"/>
              </a:rPr>
              <a:t>not</a:t>
            </a:r>
            <a:r>
              <a:rPr sz="4000" spc="130" dirty="0">
                <a:latin typeface="Arial"/>
                <a:cs typeface="Arial"/>
              </a:rPr>
              <a:t> </a:t>
            </a:r>
            <a:r>
              <a:rPr sz="4000" spc="-195" dirty="0">
                <a:latin typeface="Arial"/>
                <a:cs typeface="Arial"/>
              </a:rPr>
              <a:t>absolute</a:t>
            </a:r>
            <a:endParaRPr sz="4000">
              <a:latin typeface="Arial"/>
              <a:cs typeface="Arial"/>
            </a:endParaRPr>
          </a:p>
          <a:p>
            <a:pPr marL="749300" lvl="1" indent="-279400">
              <a:lnSpc>
                <a:spcPct val="100000"/>
              </a:lnSpc>
              <a:spcBef>
                <a:spcPts val="715"/>
              </a:spcBef>
              <a:buChar char="–"/>
              <a:tabLst>
                <a:tab pos="749300" algn="l"/>
              </a:tabLst>
            </a:pPr>
            <a:r>
              <a:rPr sz="3400" spc="-160" dirty="0">
                <a:latin typeface="Arial"/>
                <a:cs typeface="Arial"/>
              </a:rPr>
              <a:t>that’s </a:t>
            </a:r>
            <a:r>
              <a:rPr sz="3400" spc="-180" dirty="0">
                <a:latin typeface="Arial"/>
                <a:cs typeface="Arial"/>
              </a:rPr>
              <a:t>why </a:t>
            </a:r>
            <a:r>
              <a:rPr sz="3400" spc="-215" dirty="0">
                <a:latin typeface="Arial"/>
                <a:cs typeface="Arial"/>
              </a:rPr>
              <a:t>accuracy </a:t>
            </a:r>
            <a:r>
              <a:rPr sz="3400" spc="-229" dirty="0">
                <a:latin typeface="Arial"/>
                <a:cs typeface="Arial"/>
              </a:rPr>
              <a:t>increases </a:t>
            </a:r>
            <a:r>
              <a:rPr sz="3400" spc="-10" dirty="0">
                <a:latin typeface="Arial"/>
                <a:cs typeface="Arial"/>
              </a:rPr>
              <a:t>with </a:t>
            </a:r>
            <a:r>
              <a:rPr sz="3400" spc="-145" dirty="0">
                <a:latin typeface="Arial"/>
                <a:cs typeface="Arial"/>
              </a:rPr>
              <a:t>common </a:t>
            </a:r>
            <a:r>
              <a:rPr sz="3400" spc="-195" dirty="0">
                <a:latin typeface="Arial"/>
                <a:cs typeface="Arial"/>
              </a:rPr>
              <a:t>frame/scale </a:t>
            </a:r>
            <a:r>
              <a:rPr sz="3400" spc="-265" dirty="0">
                <a:latin typeface="Arial"/>
                <a:cs typeface="Arial"/>
              </a:rPr>
              <a:t>and </a:t>
            </a:r>
            <a:r>
              <a:rPr sz="3400" spc="-180" dirty="0">
                <a:latin typeface="Arial"/>
                <a:cs typeface="Arial"/>
              </a:rPr>
              <a:t>alignment</a:t>
            </a:r>
            <a:endParaRPr sz="3400">
              <a:latin typeface="Arial"/>
              <a:cs typeface="Arial"/>
            </a:endParaRPr>
          </a:p>
          <a:p>
            <a:pPr marL="749300" lvl="1" indent="-279400">
              <a:lnSpc>
                <a:spcPct val="100000"/>
              </a:lnSpc>
              <a:spcBef>
                <a:spcPts val="715"/>
              </a:spcBef>
              <a:buChar char="–"/>
              <a:tabLst>
                <a:tab pos="749300" algn="l"/>
              </a:tabLst>
            </a:pPr>
            <a:r>
              <a:rPr sz="3400" spc="-165" dirty="0">
                <a:latin typeface="Arial"/>
                <a:cs typeface="Arial"/>
              </a:rPr>
              <a:t>Weber’s </a:t>
            </a:r>
            <a:r>
              <a:rPr sz="3400" spc="-254" dirty="0">
                <a:latin typeface="Arial"/>
                <a:cs typeface="Arial"/>
              </a:rPr>
              <a:t>Law: </a:t>
            </a:r>
            <a:r>
              <a:rPr sz="3400" spc="-15" dirty="0">
                <a:latin typeface="Arial"/>
                <a:cs typeface="Arial"/>
              </a:rPr>
              <a:t>ratio </a:t>
            </a:r>
            <a:r>
              <a:rPr sz="3400" spc="-55" dirty="0">
                <a:latin typeface="Arial"/>
                <a:cs typeface="Arial"/>
              </a:rPr>
              <a:t>of </a:t>
            </a:r>
            <a:r>
              <a:rPr sz="3400" spc="-114" dirty="0">
                <a:latin typeface="Arial"/>
                <a:cs typeface="Arial"/>
              </a:rPr>
              <a:t>increment </a:t>
            </a:r>
            <a:r>
              <a:rPr sz="3400" spc="85" dirty="0">
                <a:latin typeface="Arial"/>
                <a:cs typeface="Arial"/>
              </a:rPr>
              <a:t>to </a:t>
            </a:r>
            <a:r>
              <a:rPr sz="3400" spc="-180" dirty="0">
                <a:latin typeface="Arial"/>
                <a:cs typeface="Arial"/>
              </a:rPr>
              <a:t>background </a:t>
            </a:r>
            <a:r>
              <a:rPr sz="3400" spc="-204" dirty="0">
                <a:latin typeface="Arial"/>
                <a:cs typeface="Arial"/>
              </a:rPr>
              <a:t>is</a:t>
            </a:r>
            <a:r>
              <a:rPr sz="3400" spc="325" dirty="0">
                <a:latin typeface="Arial"/>
                <a:cs typeface="Arial"/>
              </a:rPr>
              <a:t> </a:t>
            </a:r>
            <a:r>
              <a:rPr sz="3400" spc="-135" dirty="0">
                <a:latin typeface="Arial"/>
                <a:cs typeface="Arial"/>
              </a:rPr>
              <a:t>constant</a:t>
            </a:r>
            <a:endParaRPr sz="3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1155700" algn="l"/>
              </a:tabLst>
            </a:pPr>
            <a:r>
              <a:rPr sz="3000" spc="-70" dirty="0">
                <a:latin typeface="Arial"/>
                <a:cs typeface="Arial"/>
              </a:rPr>
              <a:t>filled </a:t>
            </a:r>
            <a:r>
              <a:rPr sz="3000" spc="-170" dirty="0">
                <a:latin typeface="Arial"/>
                <a:cs typeface="Arial"/>
              </a:rPr>
              <a:t>rectangles </a:t>
            </a:r>
            <a:r>
              <a:rPr sz="3000" spc="-70" dirty="0">
                <a:latin typeface="Arial"/>
                <a:cs typeface="Arial"/>
              </a:rPr>
              <a:t>differ </a:t>
            </a:r>
            <a:r>
              <a:rPr sz="3000" spc="-95" dirty="0">
                <a:latin typeface="Arial"/>
                <a:cs typeface="Arial"/>
              </a:rPr>
              <a:t>in </a:t>
            </a:r>
            <a:r>
              <a:rPr sz="3000" spc="-135" dirty="0">
                <a:latin typeface="Arial"/>
                <a:cs typeface="Arial"/>
              </a:rPr>
              <a:t>length </a:t>
            </a:r>
            <a:r>
              <a:rPr sz="3000" spc="-195" dirty="0">
                <a:latin typeface="Arial"/>
                <a:cs typeface="Arial"/>
              </a:rPr>
              <a:t>by </a:t>
            </a:r>
            <a:r>
              <a:rPr sz="3000" spc="-175" dirty="0">
                <a:latin typeface="Arial"/>
                <a:cs typeface="Arial"/>
              </a:rPr>
              <a:t>1:9, </a:t>
            </a:r>
            <a:r>
              <a:rPr sz="3000" spc="-50" dirty="0">
                <a:latin typeface="Arial"/>
                <a:cs typeface="Arial"/>
              </a:rPr>
              <a:t>difficult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spc="-155" dirty="0">
                <a:latin typeface="Arial"/>
                <a:cs typeface="Arial"/>
              </a:rPr>
              <a:t>judgement</a:t>
            </a:r>
            <a:endParaRPr sz="3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640"/>
              </a:spcBef>
              <a:buChar char="•"/>
              <a:tabLst>
                <a:tab pos="1155700" algn="l"/>
              </a:tabLst>
            </a:pPr>
            <a:r>
              <a:rPr sz="3000" spc="-55" dirty="0">
                <a:latin typeface="Arial"/>
                <a:cs typeface="Arial"/>
              </a:rPr>
              <a:t>white </a:t>
            </a:r>
            <a:r>
              <a:rPr sz="3000" spc="-170" dirty="0">
                <a:latin typeface="Arial"/>
                <a:cs typeface="Arial"/>
              </a:rPr>
              <a:t>rectangles </a:t>
            </a:r>
            <a:r>
              <a:rPr sz="3000" spc="-70" dirty="0">
                <a:latin typeface="Arial"/>
                <a:cs typeface="Arial"/>
              </a:rPr>
              <a:t>differ </a:t>
            </a:r>
            <a:r>
              <a:rPr sz="3000" spc="-95" dirty="0">
                <a:latin typeface="Arial"/>
                <a:cs typeface="Arial"/>
              </a:rPr>
              <a:t>in </a:t>
            </a:r>
            <a:r>
              <a:rPr sz="3000" spc="-135" dirty="0">
                <a:latin typeface="Arial"/>
                <a:cs typeface="Arial"/>
              </a:rPr>
              <a:t>length </a:t>
            </a:r>
            <a:r>
              <a:rPr sz="3000" spc="-195" dirty="0">
                <a:latin typeface="Arial"/>
                <a:cs typeface="Arial"/>
              </a:rPr>
              <a:t>by </a:t>
            </a:r>
            <a:r>
              <a:rPr sz="3000" spc="-175" dirty="0">
                <a:latin typeface="Arial"/>
                <a:cs typeface="Arial"/>
              </a:rPr>
              <a:t>1:2, </a:t>
            </a:r>
            <a:r>
              <a:rPr sz="3000" spc="-290" dirty="0">
                <a:latin typeface="Arial"/>
                <a:cs typeface="Arial"/>
              </a:rPr>
              <a:t>easy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155" dirty="0">
                <a:latin typeface="Arial"/>
                <a:cs typeface="Arial"/>
              </a:rPr>
              <a:t>judgement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62794" y="5171808"/>
            <a:ext cx="553720" cy="1572895"/>
          </a:xfrm>
          <a:custGeom>
            <a:avLst/>
            <a:gdLst/>
            <a:ahLst/>
            <a:cxnLst/>
            <a:rect l="l" t="t" r="r" b="b"/>
            <a:pathLst>
              <a:path w="553720" h="1572895">
                <a:moveTo>
                  <a:pt x="553275" y="1572806"/>
                </a:moveTo>
                <a:lnTo>
                  <a:pt x="0" y="1572806"/>
                </a:lnTo>
                <a:lnTo>
                  <a:pt x="0" y="0"/>
                </a:lnTo>
                <a:lnTo>
                  <a:pt x="553275" y="0"/>
                </a:lnTo>
                <a:lnTo>
                  <a:pt x="553275" y="1572806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2567" y="5331574"/>
            <a:ext cx="553720" cy="1747520"/>
          </a:xfrm>
          <a:custGeom>
            <a:avLst/>
            <a:gdLst/>
            <a:ahLst/>
            <a:cxnLst/>
            <a:rect l="l" t="t" r="r" b="b"/>
            <a:pathLst>
              <a:path w="553719" h="1747520">
                <a:moveTo>
                  <a:pt x="553237" y="1746948"/>
                </a:moveTo>
                <a:lnTo>
                  <a:pt x="0" y="1746948"/>
                </a:lnTo>
                <a:lnTo>
                  <a:pt x="0" y="0"/>
                </a:lnTo>
                <a:lnTo>
                  <a:pt x="553237" y="0"/>
                </a:lnTo>
                <a:lnTo>
                  <a:pt x="553237" y="1746948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52073" y="6798456"/>
            <a:ext cx="16954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60" dirty="0">
                <a:solidFill>
                  <a:srgbClr val="2980BA"/>
                </a:solidFill>
                <a:latin typeface="Trebuchet MS"/>
                <a:cs typeface="Trebuchet MS"/>
              </a:rPr>
              <a:t>B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6535" y="7131990"/>
            <a:ext cx="1196340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35" dirty="0">
                <a:solidFill>
                  <a:srgbClr val="2980BA"/>
                </a:solidFill>
                <a:latin typeface="Trebuchet MS"/>
                <a:cs typeface="Trebuchet MS"/>
              </a:rPr>
              <a:t>A</a:t>
            </a:r>
            <a:endParaRPr sz="210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20"/>
              </a:spcBef>
            </a:pPr>
            <a:r>
              <a:rPr sz="3000" spc="35" dirty="0">
                <a:latin typeface="Trebuchet MS"/>
                <a:cs typeface="Trebuchet MS"/>
              </a:rPr>
              <a:t>le</a:t>
            </a:r>
            <a:r>
              <a:rPr sz="3000" spc="75" dirty="0">
                <a:latin typeface="Trebuchet MS"/>
                <a:cs typeface="Trebuchet MS"/>
              </a:rPr>
              <a:t>n</a:t>
            </a:r>
            <a:r>
              <a:rPr sz="3000" spc="45" dirty="0">
                <a:latin typeface="Trebuchet MS"/>
                <a:cs typeface="Trebuchet MS"/>
              </a:rPr>
              <a:t>g</a:t>
            </a:r>
            <a:r>
              <a:rPr sz="3000" spc="30" dirty="0">
                <a:latin typeface="Trebuchet MS"/>
                <a:cs typeface="Trebuchet MS"/>
              </a:rPr>
              <a:t>t</a:t>
            </a:r>
            <a:r>
              <a:rPr sz="3000" spc="80" dirty="0">
                <a:latin typeface="Trebuchet MS"/>
                <a:cs typeface="Trebuchet MS"/>
              </a:rPr>
              <a:t>h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52474" y="5108168"/>
            <a:ext cx="553720" cy="1572895"/>
          </a:xfrm>
          <a:custGeom>
            <a:avLst/>
            <a:gdLst/>
            <a:ahLst/>
            <a:cxnLst/>
            <a:rect l="l" t="t" r="r" b="b"/>
            <a:pathLst>
              <a:path w="553720" h="1572895">
                <a:moveTo>
                  <a:pt x="553275" y="1572818"/>
                </a:moveTo>
                <a:lnTo>
                  <a:pt x="0" y="1572818"/>
                </a:lnTo>
                <a:lnTo>
                  <a:pt x="0" y="0"/>
                </a:lnTo>
                <a:lnTo>
                  <a:pt x="553275" y="0"/>
                </a:lnTo>
                <a:lnTo>
                  <a:pt x="553275" y="1572818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2273" y="5267934"/>
            <a:ext cx="553720" cy="1747520"/>
          </a:xfrm>
          <a:custGeom>
            <a:avLst/>
            <a:gdLst/>
            <a:ahLst/>
            <a:cxnLst/>
            <a:rect l="l" t="t" r="r" b="b"/>
            <a:pathLst>
              <a:path w="553720" h="1747520">
                <a:moveTo>
                  <a:pt x="553275" y="1746948"/>
                </a:moveTo>
                <a:lnTo>
                  <a:pt x="0" y="1746948"/>
                </a:lnTo>
                <a:lnTo>
                  <a:pt x="0" y="0"/>
                </a:lnTo>
                <a:lnTo>
                  <a:pt x="553275" y="0"/>
                </a:lnTo>
                <a:lnTo>
                  <a:pt x="553275" y="1746948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54700" y="7022115"/>
            <a:ext cx="2538730" cy="180467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654050">
              <a:lnSpc>
                <a:spcPct val="100000"/>
              </a:lnSpc>
              <a:spcBef>
                <a:spcPts val="465"/>
              </a:spcBef>
            </a:pPr>
            <a:r>
              <a:rPr sz="2100" spc="35" dirty="0">
                <a:solidFill>
                  <a:srgbClr val="2980BA"/>
                </a:solidFill>
                <a:latin typeface="Trebuchet MS"/>
                <a:cs typeface="Trebuchet MS"/>
              </a:rPr>
              <a:t>A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ts val="3500"/>
              </a:lnSpc>
              <a:spcBef>
                <a:spcPts val="720"/>
              </a:spcBef>
            </a:pPr>
            <a:r>
              <a:rPr sz="3000" spc="50" dirty="0">
                <a:latin typeface="Trebuchet MS"/>
                <a:cs typeface="Trebuchet MS"/>
              </a:rPr>
              <a:t>position</a:t>
            </a:r>
            <a:r>
              <a:rPr sz="3000" spc="-215" dirty="0">
                <a:latin typeface="Trebuchet MS"/>
                <a:cs typeface="Trebuchet MS"/>
              </a:rPr>
              <a:t> </a:t>
            </a:r>
            <a:r>
              <a:rPr sz="3000" spc="110" dirty="0">
                <a:latin typeface="Trebuchet MS"/>
                <a:cs typeface="Trebuchet MS"/>
              </a:rPr>
              <a:t>along  </a:t>
            </a:r>
            <a:r>
              <a:rPr sz="3000" spc="95" dirty="0">
                <a:latin typeface="Trebuchet MS"/>
                <a:cs typeface="Trebuchet MS"/>
              </a:rPr>
              <a:t>unaligned  common</a:t>
            </a:r>
            <a:r>
              <a:rPr sz="3000" spc="-225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scale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41758" y="6734689"/>
            <a:ext cx="16954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60" dirty="0">
                <a:solidFill>
                  <a:srgbClr val="2980BA"/>
                </a:solidFill>
                <a:latin typeface="Trebuchet MS"/>
                <a:cs typeface="Trebuchet MS"/>
              </a:rPr>
              <a:t>B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42438" y="4640730"/>
            <a:ext cx="553720" cy="2383155"/>
          </a:xfrm>
          <a:custGeom>
            <a:avLst/>
            <a:gdLst/>
            <a:ahLst/>
            <a:cxnLst/>
            <a:rect l="l" t="t" r="r" b="b"/>
            <a:pathLst>
              <a:path w="553720" h="2383154">
                <a:moveTo>
                  <a:pt x="553276" y="2382931"/>
                </a:moveTo>
                <a:lnTo>
                  <a:pt x="0" y="2382931"/>
                </a:lnTo>
                <a:lnTo>
                  <a:pt x="0" y="0"/>
                </a:lnTo>
                <a:lnTo>
                  <a:pt x="553276" y="0"/>
                </a:lnTo>
                <a:lnTo>
                  <a:pt x="553276" y="2382931"/>
                </a:lnTo>
                <a:close/>
              </a:path>
            </a:pathLst>
          </a:custGeom>
          <a:ln w="33154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49694" y="4298124"/>
            <a:ext cx="553720" cy="2383155"/>
          </a:xfrm>
          <a:custGeom>
            <a:avLst/>
            <a:gdLst/>
            <a:ahLst/>
            <a:cxnLst/>
            <a:rect l="l" t="t" r="r" b="b"/>
            <a:pathLst>
              <a:path w="553720" h="2383154">
                <a:moveTo>
                  <a:pt x="553276" y="2382931"/>
                </a:moveTo>
                <a:lnTo>
                  <a:pt x="0" y="2382931"/>
                </a:lnTo>
                <a:lnTo>
                  <a:pt x="0" y="0"/>
                </a:lnTo>
                <a:lnTo>
                  <a:pt x="553276" y="0"/>
                </a:lnTo>
                <a:lnTo>
                  <a:pt x="553276" y="2382931"/>
                </a:lnTo>
                <a:close/>
              </a:path>
            </a:pathLst>
          </a:custGeom>
          <a:ln w="33154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9952216" y="4381487"/>
          <a:ext cx="2089148" cy="2614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677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414042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99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414042"/>
                      </a:solidFill>
                      <a:prstDash val="solid"/>
                    </a:lnL>
                    <a:lnB w="38100">
                      <a:solidFill>
                        <a:srgbClr val="414042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414042"/>
                      </a:solidFill>
                      <a:prstDash val="solid"/>
                    </a:lnB>
                    <a:solidFill>
                      <a:srgbClr val="2980BA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41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414042"/>
                      </a:solidFill>
                      <a:prstDash val="solid"/>
                    </a:lnL>
                    <a:lnB w="38100">
                      <a:solidFill>
                        <a:srgbClr val="414042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8100">
                      <a:solidFill>
                        <a:srgbClr val="414042"/>
                      </a:solidFill>
                      <a:prstDash val="solid"/>
                    </a:lnB>
                    <a:solidFill>
                      <a:srgbClr val="2980B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4140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414042"/>
                      </a:solidFill>
                      <a:prstDash val="solid"/>
                    </a:lnB>
                    <a:solidFill>
                      <a:srgbClr val="2980B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41404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444500" y="8844954"/>
            <a:ext cx="15271750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5"/>
              </a:lnSpc>
            </a:pPr>
            <a:r>
              <a:rPr sz="1600" i="1" spc="-80" dirty="0">
                <a:latin typeface="Arial"/>
                <a:cs typeface="Arial"/>
              </a:rPr>
              <a:t>after </a:t>
            </a:r>
            <a:r>
              <a:rPr sz="1600" i="1" spc="-110" dirty="0">
                <a:latin typeface="Arial"/>
                <a:cs typeface="Arial"/>
              </a:rPr>
              <a:t>[Graphical </a:t>
            </a:r>
            <a:r>
              <a:rPr sz="1600" i="1" spc="-145" dirty="0">
                <a:latin typeface="Arial"/>
                <a:cs typeface="Arial"/>
              </a:rPr>
              <a:t>Perception:Theory, </a:t>
            </a:r>
            <a:r>
              <a:rPr sz="1600" i="1" spc="-114" dirty="0">
                <a:latin typeface="Arial"/>
                <a:cs typeface="Arial"/>
              </a:rPr>
              <a:t>Experimentation, </a:t>
            </a:r>
            <a:r>
              <a:rPr sz="1600" i="1" spc="-145" dirty="0">
                <a:latin typeface="Arial"/>
                <a:cs typeface="Arial"/>
              </a:rPr>
              <a:t>and </a:t>
            </a:r>
            <a:r>
              <a:rPr sz="1600" i="1" spc="-114" dirty="0">
                <a:latin typeface="Arial"/>
                <a:cs typeface="Arial"/>
              </a:rPr>
              <a:t>Application </a:t>
            </a:r>
            <a:r>
              <a:rPr sz="1600" i="1" spc="-85" dirty="0">
                <a:latin typeface="Arial"/>
                <a:cs typeface="Arial"/>
              </a:rPr>
              <a:t>to </a:t>
            </a:r>
            <a:r>
              <a:rPr sz="1600" i="1" spc="-110" dirty="0">
                <a:latin typeface="Arial"/>
                <a:cs typeface="Arial"/>
              </a:rPr>
              <a:t>the </a:t>
            </a:r>
            <a:r>
              <a:rPr sz="1600" i="1" spc="-140" dirty="0">
                <a:latin typeface="Arial"/>
                <a:cs typeface="Arial"/>
              </a:rPr>
              <a:t>Development </a:t>
            </a:r>
            <a:r>
              <a:rPr sz="1600" i="1" spc="-95" dirty="0">
                <a:latin typeface="Arial"/>
                <a:cs typeface="Arial"/>
              </a:rPr>
              <a:t>of </a:t>
            </a:r>
            <a:r>
              <a:rPr sz="1600" i="1" spc="-135" dirty="0">
                <a:latin typeface="Arial"/>
                <a:cs typeface="Arial"/>
              </a:rPr>
              <a:t>Graphical </a:t>
            </a:r>
            <a:r>
              <a:rPr sz="1600" i="1" spc="-130" dirty="0">
                <a:latin typeface="Arial"/>
                <a:cs typeface="Arial"/>
              </a:rPr>
              <a:t>Methods. </a:t>
            </a:r>
            <a:r>
              <a:rPr sz="1600" i="1" spc="-160" dirty="0">
                <a:latin typeface="Arial"/>
                <a:cs typeface="Arial"/>
              </a:rPr>
              <a:t>Cleveland </a:t>
            </a:r>
            <a:r>
              <a:rPr sz="1600" i="1" spc="-145" dirty="0">
                <a:latin typeface="Arial"/>
                <a:cs typeface="Arial"/>
              </a:rPr>
              <a:t>and </a:t>
            </a:r>
            <a:r>
              <a:rPr sz="1600" i="1" spc="-114" dirty="0">
                <a:latin typeface="Arial"/>
                <a:cs typeface="Arial"/>
              </a:rPr>
              <a:t>McGill. </a:t>
            </a:r>
            <a:r>
              <a:rPr sz="1600" i="1" spc="-175" dirty="0">
                <a:latin typeface="Arial"/>
                <a:cs typeface="Arial"/>
              </a:rPr>
              <a:t>Journ. </a:t>
            </a:r>
            <a:r>
              <a:rPr sz="1600" i="1" spc="-140" dirty="0">
                <a:latin typeface="Arial"/>
                <a:cs typeface="Arial"/>
              </a:rPr>
              <a:t>American </a:t>
            </a:r>
            <a:r>
              <a:rPr sz="1600" i="1" spc="-110" dirty="0">
                <a:latin typeface="Arial"/>
                <a:cs typeface="Arial"/>
              </a:rPr>
              <a:t>Statistical </a:t>
            </a:r>
            <a:r>
              <a:rPr sz="1600" i="1" spc="-150" dirty="0">
                <a:latin typeface="Arial"/>
                <a:cs typeface="Arial"/>
              </a:rPr>
              <a:t>Association </a:t>
            </a:r>
            <a:r>
              <a:rPr sz="1600" i="1" spc="-70" dirty="0">
                <a:latin typeface="Arial"/>
                <a:cs typeface="Arial"/>
              </a:rPr>
              <a:t>79:387 (1984),</a:t>
            </a:r>
            <a:r>
              <a:rPr sz="1600" i="1" spc="-305" dirty="0">
                <a:latin typeface="Arial"/>
                <a:cs typeface="Arial"/>
              </a:rPr>
              <a:t> </a:t>
            </a:r>
            <a:r>
              <a:rPr sz="1600" i="1" spc="-55" dirty="0">
                <a:latin typeface="Arial"/>
                <a:cs typeface="Arial"/>
              </a:rPr>
              <a:t>531–554.]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02800" y="6989395"/>
            <a:ext cx="2514600" cy="13931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739140">
              <a:lnSpc>
                <a:spcPct val="100000"/>
              </a:lnSpc>
              <a:spcBef>
                <a:spcPts val="570"/>
              </a:spcBef>
              <a:tabLst>
                <a:tab pos="1684655" algn="l"/>
              </a:tabLst>
            </a:pPr>
            <a:r>
              <a:rPr sz="2100" spc="35" dirty="0">
                <a:solidFill>
                  <a:srgbClr val="2980BA"/>
                </a:solidFill>
                <a:latin typeface="Trebuchet MS"/>
                <a:cs typeface="Trebuchet MS"/>
              </a:rPr>
              <a:t>A	</a:t>
            </a:r>
            <a:r>
              <a:rPr sz="2100" spc="-60" dirty="0">
                <a:solidFill>
                  <a:srgbClr val="2980BA"/>
                </a:solidFill>
                <a:latin typeface="Trebuchet MS"/>
                <a:cs typeface="Trebuchet MS"/>
              </a:rPr>
              <a:t>B</a:t>
            </a:r>
            <a:endParaRPr sz="2100">
              <a:latin typeface="Trebuchet MS"/>
              <a:cs typeface="Trebuchet MS"/>
            </a:endParaRPr>
          </a:p>
          <a:p>
            <a:pPr marL="12700" marR="5080" algn="ctr">
              <a:lnSpc>
                <a:spcPts val="3500"/>
              </a:lnSpc>
              <a:spcBef>
                <a:spcPts val="875"/>
              </a:spcBef>
            </a:pPr>
            <a:r>
              <a:rPr sz="3000" spc="50" dirty="0">
                <a:latin typeface="Trebuchet MS"/>
                <a:cs typeface="Trebuchet MS"/>
              </a:rPr>
              <a:t>position</a:t>
            </a:r>
            <a:r>
              <a:rPr sz="3000" spc="-229" dirty="0">
                <a:latin typeface="Trebuchet MS"/>
                <a:cs typeface="Trebuchet MS"/>
              </a:rPr>
              <a:t> </a:t>
            </a:r>
            <a:r>
              <a:rPr sz="3000" spc="110" dirty="0">
                <a:latin typeface="Trebuchet MS"/>
                <a:cs typeface="Trebuchet MS"/>
              </a:rPr>
              <a:t>along  </a:t>
            </a:r>
            <a:r>
              <a:rPr sz="3000" spc="105" dirty="0">
                <a:latin typeface="Trebuchet MS"/>
                <a:cs typeface="Trebuchet MS"/>
              </a:rPr>
              <a:t>aligned</a:t>
            </a:r>
            <a:r>
              <a:rPr sz="3000" spc="-185" dirty="0">
                <a:latin typeface="Trebuchet MS"/>
                <a:cs typeface="Trebuchet MS"/>
              </a:rPr>
              <a:t> </a:t>
            </a:r>
            <a:r>
              <a:rPr sz="3000" spc="60" dirty="0">
                <a:latin typeface="Trebuchet MS"/>
                <a:cs typeface="Trebuchet MS"/>
              </a:rPr>
              <a:t>scale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32370"/>
            <a:ext cx="9588500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>
                <a:latin typeface="Arial"/>
                <a:cs typeface="Arial"/>
              </a:rPr>
              <a:t>Relative </a:t>
            </a:r>
            <a:r>
              <a:rPr spc="-260" dirty="0">
                <a:latin typeface="Arial"/>
                <a:cs typeface="Arial"/>
              </a:rPr>
              <a:t>luminance</a:t>
            </a:r>
            <a:r>
              <a:rPr spc="220" dirty="0">
                <a:latin typeface="Arial"/>
                <a:cs typeface="Arial"/>
              </a:rPr>
              <a:t> </a:t>
            </a:r>
            <a:r>
              <a:rPr spc="-265" dirty="0">
                <a:latin typeface="Arial"/>
                <a:cs typeface="Arial"/>
              </a:rPr>
              <a:t>judgements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pc="-80" dirty="0"/>
              <a:t>15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901700" y="1092200"/>
            <a:ext cx="12964160" cy="12192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42900" marR="5080" indent="-330200">
              <a:lnSpc>
                <a:spcPts val="4600"/>
              </a:lnSpc>
              <a:spcBef>
                <a:spcPts val="420"/>
              </a:spcBef>
              <a:buChar char="•"/>
              <a:tabLst>
                <a:tab pos="342900" algn="l"/>
                <a:tab pos="5901055" algn="l"/>
              </a:tabLst>
            </a:pPr>
            <a:r>
              <a:rPr sz="4000" spc="-120" dirty="0">
                <a:latin typeface="Arial"/>
                <a:cs typeface="Arial"/>
              </a:rPr>
              <a:t>perception </a:t>
            </a:r>
            <a:r>
              <a:rPr sz="4000" spc="-65" dirty="0">
                <a:latin typeface="Arial"/>
                <a:cs typeface="Arial"/>
              </a:rPr>
              <a:t>of</a:t>
            </a:r>
            <a:r>
              <a:rPr sz="4000" spc="130" dirty="0">
                <a:latin typeface="Arial"/>
                <a:cs typeface="Arial"/>
              </a:rPr>
              <a:t> </a:t>
            </a:r>
            <a:r>
              <a:rPr sz="4000" spc="-229" dirty="0">
                <a:latin typeface="Arial"/>
                <a:cs typeface="Arial"/>
              </a:rPr>
              <a:t>luminance</a:t>
            </a:r>
            <a:r>
              <a:rPr sz="4000" spc="10" dirty="0">
                <a:latin typeface="Arial"/>
                <a:cs typeface="Arial"/>
              </a:rPr>
              <a:t> </a:t>
            </a:r>
            <a:r>
              <a:rPr sz="4000" spc="-240" dirty="0">
                <a:latin typeface="Arial"/>
                <a:cs typeface="Arial"/>
              </a:rPr>
              <a:t>is	</a:t>
            </a:r>
            <a:r>
              <a:rPr sz="4000" spc="-114" dirty="0">
                <a:latin typeface="Arial"/>
                <a:cs typeface="Arial"/>
              </a:rPr>
              <a:t>contextual </a:t>
            </a:r>
            <a:r>
              <a:rPr sz="4000" spc="-345" dirty="0">
                <a:latin typeface="Arial"/>
                <a:cs typeface="Arial"/>
              </a:rPr>
              <a:t>based </a:t>
            </a:r>
            <a:r>
              <a:rPr sz="4000" spc="-125" dirty="0">
                <a:latin typeface="Arial"/>
                <a:cs typeface="Arial"/>
              </a:rPr>
              <a:t>on </a:t>
            </a:r>
            <a:r>
              <a:rPr sz="4000" spc="-100" dirty="0">
                <a:latin typeface="Arial"/>
                <a:cs typeface="Arial"/>
              </a:rPr>
              <a:t>contrast </a:t>
            </a:r>
            <a:r>
              <a:rPr sz="4000" spc="-15" dirty="0">
                <a:latin typeface="Arial"/>
                <a:cs typeface="Arial"/>
              </a:rPr>
              <a:t>with  </a:t>
            </a:r>
            <a:r>
              <a:rPr sz="4000" spc="-185" dirty="0">
                <a:latin typeface="Arial"/>
                <a:cs typeface="Arial"/>
              </a:rPr>
              <a:t>surroundings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3900" y="2159000"/>
            <a:ext cx="7556500" cy="580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66100" y="2159000"/>
            <a:ext cx="7581900" cy="5930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4500" y="8844954"/>
            <a:ext cx="330771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5"/>
              </a:lnSpc>
            </a:pPr>
            <a:r>
              <a:rPr sz="1600" i="1" u="sng" spc="-114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4"/>
              </a:rPr>
              <a:t>http://persci.mit.edu/gallery/checkershadow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32370"/>
            <a:ext cx="9588500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53765" algn="l"/>
              </a:tabLst>
            </a:pPr>
            <a:r>
              <a:rPr lang="en-US" spc="-254">
                <a:latin typeface="Arial"/>
                <a:cs typeface="Arial"/>
              </a:rPr>
              <a:t>Relative</a:t>
            </a:r>
            <a:r>
              <a:rPr lang="en-US" spc="20">
                <a:latin typeface="Arial"/>
                <a:cs typeface="Arial"/>
              </a:rPr>
              <a:t> </a:t>
            </a:r>
            <a:r>
              <a:rPr lang="en-US" spc="-15">
                <a:latin typeface="Arial"/>
                <a:cs typeface="Arial"/>
              </a:rPr>
              <a:t>color </a:t>
            </a:r>
            <a:r>
              <a:rPr lang="en-US" spc="-265">
                <a:latin typeface="Arial"/>
                <a:cs typeface="Arial"/>
              </a:rPr>
              <a:t>judgements</a:t>
            </a:r>
            <a:endParaRPr lang="en-US" spc="-26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092200"/>
            <a:ext cx="130270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00"/>
              </a:spcBef>
              <a:buChar char="•"/>
              <a:tabLst>
                <a:tab pos="342900" algn="l"/>
                <a:tab pos="1579245" algn="l"/>
                <a:tab pos="5197475" algn="l"/>
                <a:tab pos="6537325" algn="l"/>
              </a:tabLst>
            </a:pPr>
            <a:r>
              <a:rPr lang="en-US" sz="4000" spc="-15">
                <a:latin typeface="Arial"/>
                <a:cs typeface="Arial"/>
              </a:rPr>
              <a:t>color	</a:t>
            </a:r>
            <a:r>
              <a:rPr lang="en-US" sz="4000" spc="-225">
                <a:latin typeface="Arial"/>
                <a:cs typeface="Arial"/>
              </a:rPr>
              <a:t>constancy</a:t>
            </a:r>
            <a:r>
              <a:rPr lang="en-US" sz="4000" spc="15">
                <a:latin typeface="Arial"/>
                <a:cs typeface="Arial"/>
              </a:rPr>
              <a:t> </a:t>
            </a:r>
            <a:r>
              <a:rPr lang="en-US" sz="4000" spc="-260">
                <a:latin typeface="Arial"/>
                <a:cs typeface="Arial"/>
              </a:rPr>
              <a:t>across	</a:t>
            </a:r>
            <a:r>
              <a:rPr lang="en-US" sz="4000" spc="-160">
                <a:latin typeface="Arial"/>
                <a:cs typeface="Arial"/>
              </a:rPr>
              <a:t>broad	</a:t>
            </a:r>
            <a:r>
              <a:rPr lang="en-US" sz="4000" spc="-270">
                <a:latin typeface="Arial"/>
                <a:cs typeface="Arial"/>
              </a:rPr>
              <a:t>range </a:t>
            </a:r>
            <a:r>
              <a:rPr lang="en-US" sz="4000" spc="-65">
                <a:latin typeface="Arial"/>
                <a:cs typeface="Arial"/>
              </a:rPr>
              <a:t>of </a:t>
            </a:r>
            <a:r>
              <a:rPr lang="en-US" sz="4000" spc="-110">
                <a:latin typeface="Arial"/>
                <a:cs typeface="Arial"/>
              </a:rPr>
              <a:t>illumination</a:t>
            </a:r>
            <a:r>
              <a:rPr lang="en-US" sz="4000" spc="260">
                <a:latin typeface="Arial"/>
                <a:cs typeface="Arial"/>
              </a:rPr>
              <a:t> </a:t>
            </a:r>
            <a:r>
              <a:rPr lang="en-US" sz="4000" spc="-120">
                <a:latin typeface="Arial"/>
                <a:cs typeface="Arial"/>
              </a:rPr>
              <a:t>conditions</a:t>
            </a:r>
            <a:endParaRPr lang="en-US"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11500" y="8696621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80">
                <a:latin typeface="Arial"/>
                <a:cs typeface="Arial"/>
              </a:rPr>
              <a:t>22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66100" y="2501900"/>
            <a:ext cx="5626100" cy="412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9200" y="2501900"/>
            <a:ext cx="5626100" cy="4127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4500" y="8844954"/>
            <a:ext cx="3074035" cy="257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5"/>
              </a:lnSpc>
            </a:pPr>
            <a:r>
              <a:rPr lang="en-US" sz="1600" i="1" u="sng" spc="-114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http://www.purveslab.net/seeforyourself/</a:t>
            </a:r>
            <a:endParaRPr lang="en-US"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84" y="0"/>
            <a:ext cx="14547056" cy="9144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0490" y="2724884"/>
            <a:ext cx="8140259" cy="27080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 defTabSz="914400"/>
            <a:r>
              <a:rPr lang="en-US" sz="6000" kern="1200" spc="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</a:t>
            </a:r>
            <a:r>
              <a:rPr lang="en-US" sz="6000" kern="1200" spc="-34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spc="-18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5:</a:t>
            </a:r>
            <a:r>
              <a:rPr lang="en-US" sz="6000" kern="1200" spc="-85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spc="38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Marks</a:t>
            </a:r>
            <a:r>
              <a:rPr lang="en-US" sz="6000" kern="1200" spc="-34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spc="-19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&amp;</a:t>
            </a:r>
            <a:r>
              <a:rPr lang="en-US" sz="6000" kern="1200" spc="-34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spc="254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Channels</a:t>
            </a:r>
            <a:endParaRPr lang="en-US" sz="6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14434573" y="8298269"/>
            <a:ext cx="760971" cy="418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300" spc="-8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300" spc="-8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499" y="32370"/>
            <a:ext cx="14754859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latin typeface="Arial"/>
                <a:cs typeface="Arial"/>
              </a:rPr>
              <a:t>Definitions: </a:t>
            </a:r>
            <a:r>
              <a:rPr spc="-235" dirty="0">
                <a:latin typeface="Arial"/>
                <a:cs typeface="Arial"/>
              </a:rPr>
              <a:t>Marks </a:t>
            </a:r>
            <a:r>
              <a:rPr spc="-360" dirty="0">
                <a:latin typeface="Arial"/>
                <a:cs typeface="Arial"/>
              </a:rPr>
              <a:t>and</a:t>
            </a:r>
            <a:r>
              <a:rPr spc="-170" dirty="0">
                <a:latin typeface="Arial"/>
                <a:cs typeface="Arial"/>
              </a:rPr>
              <a:t> </a:t>
            </a:r>
            <a:r>
              <a:rPr spc="-320" dirty="0">
                <a:latin typeface="Arial"/>
                <a:cs typeface="Arial"/>
              </a:rPr>
              <a:t>channels</a:t>
            </a:r>
          </a:p>
        </p:txBody>
      </p:sp>
      <p:sp>
        <p:nvSpPr>
          <p:cNvPr id="104" name="object 10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pc="-80" dirty="0"/>
              <a:t>3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970356"/>
            <a:ext cx="3679825" cy="119634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1075"/>
              </a:spcBef>
              <a:buChar char="•"/>
              <a:tabLst>
                <a:tab pos="304800" algn="l"/>
              </a:tabLst>
            </a:pPr>
            <a:r>
              <a:rPr sz="3400" spc="-185" dirty="0">
                <a:latin typeface="Arial"/>
                <a:cs typeface="Arial"/>
              </a:rPr>
              <a:t>marks</a:t>
            </a:r>
            <a:endParaRPr sz="3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805"/>
              </a:spcBef>
            </a:pPr>
            <a:r>
              <a:rPr sz="2800" spc="-160" dirty="0">
                <a:latin typeface="Arial"/>
                <a:cs typeface="Arial"/>
              </a:rPr>
              <a:t>– </a:t>
            </a:r>
            <a:r>
              <a:rPr sz="2800" spc="-95" dirty="0">
                <a:latin typeface="Arial"/>
                <a:cs typeface="Arial"/>
              </a:rPr>
              <a:t>geometric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primitives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3279865"/>
            <a:ext cx="4855845" cy="117284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304800" indent="-292100">
              <a:lnSpc>
                <a:spcPct val="100000"/>
              </a:lnSpc>
              <a:spcBef>
                <a:spcPts val="975"/>
              </a:spcBef>
              <a:buChar char="•"/>
              <a:tabLst>
                <a:tab pos="304800" algn="l"/>
              </a:tabLst>
            </a:pPr>
            <a:r>
              <a:rPr sz="3400" spc="-240" dirty="0">
                <a:latin typeface="Arial"/>
                <a:cs typeface="Arial"/>
              </a:rPr>
              <a:t>channels</a:t>
            </a:r>
            <a:endParaRPr sz="3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sz="2800" spc="-160" dirty="0">
                <a:latin typeface="Arial"/>
                <a:cs typeface="Arial"/>
              </a:rPr>
              <a:t>– </a:t>
            </a:r>
            <a:r>
              <a:rPr sz="2800" spc="-20" dirty="0">
                <a:latin typeface="Arial"/>
                <a:cs typeface="Arial"/>
              </a:rPr>
              <a:t>control </a:t>
            </a:r>
            <a:r>
              <a:rPr sz="2800" spc="-204" dirty="0">
                <a:latin typeface="Arial"/>
                <a:cs typeface="Arial"/>
              </a:rPr>
              <a:t>appearance </a:t>
            </a:r>
            <a:r>
              <a:rPr sz="2800" spc="-50" dirty="0">
                <a:latin typeface="Arial"/>
                <a:cs typeface="Arial"/>
              </a:rPr>
              <a:t>of</a:t>
            </a:r>
            <a:r>
              <a:rPr sz="2800" spc="-515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marks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86946" y="2890371"/>
            <a:ext cx="1382395" cy="892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60" dirty="0">
                <a:solidFill>
                  <a:srgbClr val="414042"/>
                </a:solidFill>
                <a:latin typeface="Trebuchet MS"/>
                <a:cs typeface="Trebuchet MS"/>
              </a:rPr>
              <a:t>Position</a:t>
            </a:r>
            <a:endParaRPr sz="2400">
              <a:latin typeface="Trebuchet MS"/>
              <a:cs typeface="Trebuchet MS"/>
            </a:endParaRPr>
          </a:p>
          <a:p>
            <a:pPr marL="312420">
              <a:lnSpc>
                <a:spcPct val="100000"/>
              </a:lnSpc>
              <a:spcBef>
                <a:spcPts val="1670"/>
              </a:spcBef>
            </a:pPr>
            <a:r>
              <a:rPr sz="1900" spc="-30" dirty="0">
                <a:solidFill>
                  <a:srgbClr val="414042"/>
                </a:solidFill>
                <a:latin typeface="Trebuchet MS"/>
                <a:cs typeface="Trebuchet MS"/>
              </a:rPr>
              <a:t>Ho</a:t>
            </a:r>
            <a:r>
              <a:rPr sz="1900" spc="-15" dirty="0">
                <a:solidFill>
                  <a:srgbClr val="414042"/>
                </a:solidFill>
                <a:latin typeface="Trebuchet MS"/>
                <a:cs typeface="Trebuchet MS"/>
              </a:rPr>
              <a:t>r</a:t>
            </a:r>
            <a:r>
              <a:rPr sz="1900" spc="-65" dirty="0">
                <a:solidFill>
                  <a:srgbClr val="414042"/>
                </a:solidFill>
                <a:latin typeface="Trebuchet MS"/>
                <a:cs typeface="Trebuchet MS"/>
              </a:rPr>
              <a:t>i</a:t>
            </a:r>
            <a:r>
              <a:rPr sz="1900" spc="-125" dirty="0">
                <a:solidFill>
                  <a:srgbClr val="414042"/>
                </a:solidFill>
                <a:latin typeface="Trebuchet MS"/>
                <a:cs typeface="Trebuchet MS"/>
              </a:rPr>
              <a:t>z</a:t>
            </a:r>
            <a:r>
              <a:rPr sz="1900" spc="30" dirty="0">
                <a:solidFill>
                  <a:srgbClr val="414042"/>
                </a:solidFill>
                <a:latin typeface="Trebuchet MS"/>
                <a:cs typeface="Trebuchet MS"/>
              </a:rPr>
              <a:t>o</a:t>
            </a:r>
            <a:r>
              <a:rPr sz="1900" spc="20" dirty="0">
                <a:solidFill>
                  <a:srgbClr val="414042"/>
                </a:solidFill>
                <a:latin typeface="Trebuchet MS"/>
                <a:cs typeface="Trebuchet MS"/>
              </a:rPr>
              <a:t>n</a:t>
            </a:r>
            <a:r>
              <a:rPr sz="1900" spc="-100" dirty="0">
                <a:solidFill>
                  <a:srgbClr val="414042"/>
                </a:solidFill>
                <a:latin typeface="Trebuchet MS"/>
                <a:cs typeface="Trebuchet MS"/>
              </a:rPr>
              <a:t>tal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85000" y="2933712"/>
            <a:ext cx="279400" cy="279400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700" y="0"/>
                </a:moveTo>
                <a:lnTo>
                  <a:pt x="94193" y="7738"/>
                </a:lnTo>
                <a:lnTo>
                  <a:pt x="54767" y="29116"/>
                </a:lnTo>
                <a:lnTo>
                  <a:pt x="24094" y="61585"/>
                </a:lnTo>
                <a:lnTo>
                  <a:pt x="5010" y="102565"/>
                </a:lnTo>
                <a:lnTo>
                  <a:pt x="0" y="139230"/>
                </a:lnTo>
                <a:lnTo>
                  <a:pt x="314" y="148683"/>
                </a:lnTo>
                <a:lnTo>
                  <a:pt x="11233" y="193286"/>
                </a:lnTo>
                <a:lnTo>
                  <a:pt x="35098" y="230948"/>
                </a:lnTo>
                <a:lnTo>
                  <a:pt x="69672" y="259511"/>
                </a:lnTo>
                <a:lnTo>
                  <a:pt x="111887" y="276067"/>
                </a:lnTo>
                <a:lnTo>
                  <a:pt x="139700" y="278955"/>
                </a:lnTo>
                <a:lnTo>
                  <a:pt x="149134" y="278631"/>
                </a:lnTo>
                <a:lnTo>
                  <a:pt x="193705" y="267728"/>
                </a:lnTo>
                <a:lnTo>
                  <a:pt x="197165" y="266115"/>
                </a:lnTo>
                <a:lnTo>
                  <a:pt x="139890" y="266115"/>
                </a:lnTo>
                <a:lnTo>
                  <a:pt x="131378" y="265826"/>
                </a:lnTo>
                <a:lnTo>
                  <a:pt x="90992" y="255990"/>
                </a:lnTo>
                <a:lnTo>
                  <a:pt x="56510" y="234356"/>
                </a:lnTo>
                <a:lnTo>
                  <a:pt x="30518" y="203073"/>
                </a:lnTo>
                <a:lnTo>
                  <a:pt x="15574" y="164692"/>
                </a:lnTo>
                <a:lnTo>
                  <a:pt x="12987" y="139230"/>
                </a:lnTo>
                <a:lnTo>
                  <a:pt x="13269" y="130893"/>
                </a:lnTo>
                <a:lnTo>
                  <a:pt x="23166" y="90444"/>
                </a:lnTo>
                <a:lnTo>
                  <a:pt x="44794" y="56266"/>
                </a:lnTo>
                <a:lnTo>
                  <a:pt x="76161" y="30480"/>
                </a:lnTo>
                <a:lnTo>
                  <a:pt x="114564" y="15720"/>
                </a:lnTo>
                <a:lnTo>
                  <a:pt x="139890" y="13208"/>
                </a:lnTo>
                <a:lnTo>
                  <a:pt x="198091" y="13208"/>
                </a:lnTo>
                <a:lnTo>
                  <a:pt x="193671" y="11147"/>
                </a:lnTo>
                <a:lnTo>
                  <a:pt x="149134" y="321"/>
                </a:lnTo>
                <a:lnTo>
                  <a:pt x="139700" y="0"/>
                </a:lnTo>
                <a:close/>
              </a:path>
              <a:path w="279400" h="279400">
                <a:moveTo>
                  <a:pt x="198091" y="13208"/>
                </a:moveTo>
                <a:lnTo>
                  <a:pt x="139890" y="13208"/>
                </a:lnTo>
                <a:lnTo>
                  <a:pt x="148479" y="13483"/>
                </a:lnTo>
                <a:lnTo>
                  <a:pt x="156927" y="14317"/>
                </a:lnTo>
                <a:lnTo>
                  <a:pt x="196376" y="26567"/>
                </a:lnTo>
                <a:lnTo>
                  <a:pt x="229329" y="50330"/>
                </a:lnTo>
                <a:lnTo>
                  <a:pt x="253022" y="83080"/>
                </a:lnTo>
                <a:lnTo>
                  <a:pt x="265307" y="122461"/>
                </a:lnTo>
                <a:lnTo>
                  <a:pt x="266425" y="139230"/>
                </a:lnTo>
                <a:lnTo>
                  <a:pt x="266406" y="140030"/>
                </a:lnTo>
                <a:lnTo>
                  <a:pt x="256438" y="188493"/>
                </a:lnTo>
                <a:lnTo>
                  <a:pt x="229209" y="228752"/>
                </a:lnTo>
                <a:lnTo>
                  <a:pt x="188899" y="256070"/>
                </a:lnTo>
                <a:lnTo>
                  <a:pt x="139890" y="266115"/>
                </a:lnTo>
                <a:lnTo>
                  <a:pt x="197165" y="266115"/>
                </a:lnTo>
                <a:lnTo>
                  <a:pt x="231511" y="243872"/>
                </a:lnTo>
                <a:lnTo>
                  <a:pt x="259985" y="209181"/>
                </a:lnTo>
                <a:lnTo>
                  <a:pt x="276399" y="167042"/>
                </a:lnTo>
                <a:lnTo>
                  <a:pt x="279234" y="139230"/>
                </a:lnTo>
                <a:lnTo>
                  <a:pt x="278911" y="129739"/>
                </a:lnTo>
                <a:lnTo>
                  <a:pt x="268066" y="85431"/>
                </a:lnTo>
                <a:lnTo>
                  <a:pt x="244187" y="47766"/>
                </a:lnTo>
                <a:lnTo>
                  <a:pt x="209740" y="19253"/>
                </a:lnTo>
                <a:lnTo>
                  <a:pt x="201843" y="14957"/>
                </a:lnTo>
                <a:lnTo>
                  <a:pt x="198091" y="13208"/>
                </a:lnTo>
                <a:close/>
              </a:path>
              <a:path w="279400" h="279400">
                <a:moveTo>
                  <a:pt x="160058" y="77736"/>
                </a:moveTo>
                <a:lnTo>
                  <a:pt x="117094" y="77736"/>
                </a:lnTo>
                <a:lnTo>
                  <a:pt x="162305" y="123837"/>
                </a:lnTo>
                <a:lnTo>
                  <a:pt x="64249" y="123837"/>
                </a:lnTo>
                <a:lnTo>
                  <a:pt x="64249" y="155638"/>
                </a:lnTo>
                <a:lnTo>
                  <a:pt x="162305" y="155638"/>
                </a:lnTo>
                <a:lnTo>
                  <a:pt x="117094" y="201574"/>
                </a:lnTo>
                <a:lnTo>
                  <a:pt x="160058" y="201574"/>
                </a:lnTo>
                <a:lnTo>
                  <a:pt x="219087" y="140030"/>
                </a:lnTo>
                <a:lnTo>
                  <a:pt x="219087" y="139471"/>
                </a:lnTo>
                <a:lnTo>
                  <a:pt x="160058" y="77736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37843" y="3584282"/>
            <a:ext cx="154838" cy="1238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43295" y="3465541"/>
            <a:ext cx="782955" cy="3175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spc="-95" dirty="0">
                <a:solidFill>
                  <a:srgbClr val="414042"/>
                </a:solidFill>
                <a:latin typeface="Trebuchet MS"/>
                <a:cs typeface="Trebuchet MS"/>
              </a:rPr>
              <a:t>Vertical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394164" y="3584282"/>
            <a:ext cx="154851" cy="1238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390066" y="3465541"/>
            <a:ext cx="508634" cy="3175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spc="-35" dirty="0">
                <a:solidFill>
                  <a:srgbClr val="414042"/>
                </a:solidFill>
                <a:latin typeface="Trebuchet MS"/>
                <a:cs typeface="Trebuchet MS"/>
              </a:rPr>
              <a:t>B</a:t>
            </a:r>
            <a:r>
              <a:rPr sz="1900" spc="-20" dirty="0">
                <a:solidFill>
                  <a:srgbClr val="414042"/>
                </a:solidFill>
                <a:latin typeface="Trebuchet MS"/>
                <a:cs typeface="Trebuchet MS"/>
              </a:rPr>
              <a:t>oth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141023" y="3584282"/>
            <a:ext cx="154838" cy="1238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30172" y="4213085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026" y="0"/>
                </a:lnTo>
              </a:path>
            </a:pathLst>
          </a:custGeom>
          <a:ln w="3042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202" y="4146054"/>
            <a:ext cx="0" cy="134620"/>
          </a:xfrm>
          <a:custGeom>
            <a:avLst/>
            <a:gdLst/>
            <a:ahLst/>
            <a:cxnLst/>
            <a:rect l="l" t="t" r="r" b="b"/>
            <a:pathLst>
              <a:path h="134620">
                <a:moveTo>
                  <a:pt x="0" y="0"/>
                </a:moveTo>
                <a:lnTo>
                  <a:pt x="0" y="134063"/>
                </a:lnTo>
              </a:path>
            </a:pathLst>
          </a:custGeom>
          <a:ln w="304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30172" y="4146054"/>
            <a:ext cx="0" cy="134620"/>
          </a:xfrm>
          <a:custGeom>
            <a:avLst/>
            <a:gdLst/>
            <a:ahLst/>
            <a:cxnLst/>
            <a:rect l="l" t="t" r="r" b="b"/>
            <a:pathLst>
              <a:path h="134620">
                <a:moveTo>
                  <a:pt x="0" y="0"/>
                </a:moveTo>
                <a:lnTo>
                  <a:pt x="0" y="134063"/>
                </a:lnTo>
              </a:path>
            </a:pathLst>
          </a:custGeom>
          <a:ln w="304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27783" y="4146054"/>
            <a:ext cx="134200" cy="1340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46893" y="3960162"/>
            <a:ext cx="0" cy="506095"/>
          </a:xfrm>
          <a:custGeom>
            <a:avLst/>
            <a:gdLst/>
            <a:ahLst/>
            <a:cxnLst/>
            <a:rect l="l" t="t" r="r" b="b"/>
            <a:pathLst>
              <a:path h="506095">
                <a:moveTo>
                  <a:pt x="0" y="505855"/>
                </a:moveTo>
                <a:lnTo>
                  <a:pt x="0" y="0"/>
                </a:lnTo>
              </a:path>
            </a:pathLst>
          </a:custGeom>
          <a:ln w="304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979799" y="3960164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193" y="0"/>
                </a:lnTo>
              </a:path>
            </a:pathLst>
          </a:custGeom>
          <a:ln w="3042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79799" y="4466018"/>
            <a:ext cx="134620" cy="0"/>
          </a:xfrm>
          <a:custGeom>
            <a:avLst/>
            <a:gdLst/>
            <a:ahLst/>
            <a:cxnLst/>
            <a:rect l="l" t="t" r="r" b="b"/>
            <a:pathLst>
              <a:path w="134620">
                <a:moveTo>
                  <a:pt x="0" y="0"/>
                </a:moveTo>
                <a:lnTo>
                  <a:pt x="134193" y="0"/>
                </a:lnTo>
              </a:path>
            </a:pathLst>
          </a:custGeom>
          <a:ln w="3042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79812" y="4232516"/>
            <a:ext cx="134188" cy="1340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560949" y="4203396"/>
            <a:ext cx="0" cy="258445"/>
          </a:xfrm>
          <a:custGeom>
            <a:avLst/>
            <a:gdLst/>
            <a:ahLst/>
            <a:cxnLst/>
            <a:rect l="l" t="t" r="r" b="b"/>
            <a:pathLst>
              <a:path h="258445">
                <a:moveTo>
                  <a:pt x="0" y="257872"/>
                </a:moveTo>
                <a:lnTo>
                  <a:pt x="0" y="0"/>
                </a:lnTo>
              </a:path>
            </a:pathLst>
          </a:custGeom>
          <a:ln w="9139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442039" y="4198404"/>
            <a:ext cx="104139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3577" y="0"/>
                </a:lnTo>
              </a:path>
            </a:pathLst>
          </a:custGeom>
          <a:ln w="9128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529364" y="4166857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584" y="0"/>
                </a:moveTo>
                <a:lnTo>
                  <a:pt x="19298" y="2482"/>
                </a:lnTo>
                <a:lnTo>
                  <a:pt x="9258" y="9248"/>
                </a:lnTo>
                <a:lnTo>
                  <a:pt x="2484" y="19277"/>
                </a:lnTo>
                <a:lnTo>
                  <a:pt x="0" y="31546"/>
                </a:lnTo>
                <a:lnTo>
                  <a:pt x="2484" y="43823"/>
                </a:lnTo>
                <a:lnTo>
                  <a:pt x="9258" y="53855"/>
                </a:lnTo>
                <a:lnTo>
                  <a:pt x="19298" y="60623"/>
                </a:lnTo>
                <a:lnTo>
                  <a:pt x="31584" y="63106"/>
                </a:lnTo>
                <a:lnTo>
                  <a:pt x="43866" y="60623"/>
                </a:lnTo>
                <a:lnTo>
                  <a:pt x="53898" y="53855"/>
                </a:lnTo>
                <a:lnTo>
                  <a:pt x="60663" y="43823"/>
                </a:lnTo>
                <a:lnTo>
                  <a:pt x="63144" y="31546"/>
                </a:lnTo>
                <a:lnTo>
                  <a:pt x="60663" y="19277"/>
                </a:lnTo>
                <a:lnTo>
                  <a:pt x="53898" y="9248"/>
                </a:lnTo>
                <a:lnTo>
                  <a:pt x="43866" y="2482"/>
                </a:lnTo>
                <a:lnTo>
                  <a:pt x="3158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832031" y="4130966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349732"/>
                </a:moveTo>
                <a:lnTo>
                  <a:pt x="0" y="0"/>
                </a:lnTo>
              </a:path>
            </a:pathLst>
          </a:custGeom>
          <a:ln w="9139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454206" y="4124248"/>
            <a:ext cx="357505" cy="0"/>
          </a:xfrm>
          <a:custGeom>
            <a:avLst/>
            <a:gdLst/>
            <a:ahLst/>
            <a:cxnLst/>
            <a:rect l="l" t="t" r="r" b="b"/>
            <a:pathLst>
              <a:path w="357504">
                <a:moveTo>
                  <a:pt x="0" y="0"/>
                </a:moveTo>
                <a:lnTo>
                  <a:pt x="357127" y="0"/>
                </a:lnTo>
              </a:path>
            </a:pathLst>
          </a:custGeom>
          <a:ln w="9128">
            <a:solidFill>
              <a:srgbClr val="D1D3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800446" y="4092689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559" y="0"/>
                </a:moveTo>
                <a:lnTo>
                  <a:pt x="19288" y="2482"/>
                </a:lnTo>
                <a:lnTo>
                  <a:pt x="9255" y="9248"/>
                </a:lnTo>
                <a:lnTo>
                  <a:pt x="2484" y="19277"/>
                </a:lnTo>
                <a:lnTo>
                  <a:pt x="0" y="31546"/>
                </a:lnTo>
                <a:lnTo>
                  <a:pt x="2484" y="43823"/>
                </a:lnTo>
                <a:lnTo>
                  <a:pt x="9255" y="53855"/>
                </a:lnTo>
                <a:lnTo>
                  <a:pt x="19288" y="60623"/>
                </a:lnTo>
                <a:lnTo>
                  <a:pt x="31559" y="63106"/>
                </a:lnTo>
                <a:lnTo>
                  <a:pt x="43856" y="60623"/>
                </a:lnTo>
                <a:lnTo>
                  <a:pt x="53895" y="53855"/>
                </a:lnTo>
                <a:lnTo>
                  <a:pt x="60663" y="43823"/>
                </a:lnTo>
                <a:lnTo>
                  <a:pt x="63144" y="31546"/>
                </a:lnTo>
                <a:lnTo>
                  <a:pt x="60663" y="19277"/>
                </a:lnTo>
                <a:lnTo>
                  <a:pt x="53895" y="9248"/>
                </a:lnTo>
                <a:lnTo>
                  <a:pt x="43856" y="2482"/>
                </a:lnTo>
                <a:lnTo>
                  <a:pt x="31559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443984" y="3945484"/>
            <a:ext cx="516890" cy="516255"/>
          </a:xfrm>
          <a:custGeom>
            <a:avLst/>
            <a:gdLst/>
            <a:ahLst/>
            <a:cxnLst/>
            <a:rect l="l" t="t" r="r" b="b"/>
            <a:pathLst>
              <a:path w="516890" h="516254">
                <a:moveTo>
                  <a:pt x="516393" y="515775"/>
                </a:moveTo>
                <a:lnTo>
                  <a:pt x="0" y="515775"/>
                </a:lnTo>
                <a:lnTo>
                  <a:pt x="0" y="0"/>
                </a:lnTo>
                <a:lnTo>
                  <a:pt x="516393" y="0"/>
                </a:lnTo>
                <a:lnTo>
                  <a:pt x="516393" y="515775"/>
                </a:lnTo>
                <a:close/>
              </a:path>
            </a:pathLst>
          </a:custGeom>
          <a:ln w="3044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299481" y="2890371"/>
            <a:ext cx="70485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75" dirty="0">
                <a:solidFill>
                  <a:srgbClr val="414042"/>
                </a:solidFill>
                <a:latin typeface="Trebuchet MS"/>
                <a:cs typeface="Trebuchet MS"/>
              </a:rPr>
              <a:t>C</a:t>
            </a:r>
            <a:r>
              <a:rPr sz="2400" spc="-60" dirty="0">
                <a:solidFill>
                  <a:srgbClr val="414042"/>
                </a:solidFill>
                <a:latin typeface="Trebuchet MS"/>
                <a:cs typeface="Trebuchet MS"/>
              </a:rPr>
              <a:t>olor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897484" y="2933712"/>
            <a:ext cx="279400" cy="279400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700" y="0"/>
                </a:moveTo>
                <a:lnTo>
                  <a:pt x="94152" y="7738"/>
                </a:lnTo>
                <a:lnTo>
                  <a:pt x="54721" y="29116"/>
                </a:lnTo>
                <a:lnTo>
                  <a:pt x="24040" y="61585"/>
                </a:lnTo>
                <a:lnTo>
                  <a:pt x="4953" y="102387"/>
                </a:lnTo>
                <a:lnTo>
                  <a:pt x="0" y="139230"/>
                </a:lnTo>
                <a:lnTo>
                  <a:pt x="309" y="148683"/>
                </a:lnTo>
                <a:lnTo>
                  <a:pt x="11184" y="193286"/>
                </a:lnTo>
                <a:lnTo>
                  <a:pt x="35053" y="230948"/>
                </a:lnTo>
                <a:lnTo>
                  <a:pt x="69596" y="259511"/>
                </a:lnTo>
                <a:lnTo>
                  <a:pt x="111857" y="276067"/>
                </a:lnTo>
                <a:lnTo>
                  <a:pt x="139700" y="278955"/>
                </a:lnTo>
                <a:lnTo>
                  <a:pt x="149131" y="278631"/>
                </a:lnTo>
                <a:lnTo>
                  <a:pt x="193693" y="267728"/>
                </a:lnTo>
                <a:lnTo>
                  <a:pt x="197146" y="266115"/>
                </a:lnTo>
                <a:lnTo>
                  <a:pt x="139826" y="266115"/>
                </a:lnTo>
                <a:lnTo>
                  <a:pt x="131323" y="265826"/>
                </a:lnTo>
                <a:lnTo>
                  <a:pt x="90963" y="255990"/>
                </a:lnTo>
                <a:lnTo>
                  <a:pt x="56467" y="234356"/>
                </a:lnTo>
                <a:lnTo>
                  <a:pt x="30480" y="203073"/>
                </a:lnTo>
                <a:lnTo>
                  <a:pt x="15517" y="164692"/>
                </a:lnTo>
                <a:lnTo>
                  <a:pt x="12962" y="139230"/>
                </a:lnTo>
                <a:lnTo>
                  <a:pt x="13239" y="130893"/>
                </a:lnTo>
                <a:lnTo>
                  <a:pt x="23114" y="90444"/>
                </a:lnTo>
                <a:lnTo>
                  <a:pt x="44713" y="56266"/>
                </a:lnTo>
                <a:lnTo>
                  <a:pt x="76073" y="30480"/>
                </a:lnTo>
                <a:lnTo>
                  <a:pt x="114520" y="15720"/>
                </a:lnTo>
                <a:lnTo>
                  <a:pt x="139826" y="13208"/>
                </a:lnTo>
                <a:lnTo>
                  <a:pt x="198071" y="13208"/>
                </a:lnTo>
                <a:lnTo>
                  <a:pt x="193659" y="11147"/>
                </a:lnTo>
                <a:lnTo>
                  <a:pt x="149131" y="321"/>
                </a:lnTo>
                <a:lnTo>
                  <a:pt x="139700" y="0"/>
                </a:lnTo>
                <a:close/>
              </a:path>
              <a:path w="279400" h="279400">
                <a:moveTo>
                  <a:pt x="198071" y="13208"/>
                </a:moveTo>
                <a:lnTo>
                  <a:pt x="139826" y="13208"/>
                </a:lnTo>
                <a:lnTo>
                  <a:pt x="148423" y="13483"/>
                </a:lnTo>
                <a:lnTo>
                  <a:pt x="156876" y="14317"/>
                </a:lnTo>
                <a:lnTo>
                  <a:pt x="196340" y="26567"/>
                </a:lnTo>
                <a:lnTo>
                  <a:pt x="229228" y="50330"/>
                </a:lnTo>
                <a:lnTo>
                  <a:pt x="253014" y="83080"/>
                </a:lnTo>
                <a:lnTo>
                  <a:pt x="265303" y="122461"/>
                </a:lnTo>
                <a:lnTo>
                  <a:pt x="266437" y="139230"/>
                </a:lnTo>
                <a:lnTo>
                  <a:pt x="266418" y="140030"/>
                </a:lnTo>
                <a:lnTo>
                  <a:pt x="256413" y="188493"/>
                </a:lnTo>
                <a:lnTo>
                  <a:pt x="229107" y="228752"/>
                </a:lnTo>
                <a:lnTo>
                  <a:pt x="188849" y="256070"/>
                </a:lnTo>
                <a:lnTo>
                  <a:pt x="139826" y="266115"/>
                </a:lnTo>
                <a:lnTo>
                  <a:pt x="197146" y="266115"/>
                </a:lnTo>
                <a:lnTo>
                  <a:pt x="231447" y="243872"/>
                </a:lnTo>
                <a:lnTo>
                  <a:pt x="259842" y="209372"/>
                </a:lnTo>
                <a:lnTo>
                  <a:pt x="276315" y="167042"/>
                </a:lnTo>
                <a:lnTo>
                  <a:pt x="279146" y="139230"/>
                </a:lnTo>
                <a:lnTo>
                  <a:pt x="278826" y="129739"/>
                </a:lnTo>
                <a:lnTo>
                  <a:pt x="268001" y="85431"/>
                </a:lnTo>
                <a:lnTo>
                  <a:pt x="244143" y="47766"/>
                </a:lnTo>
                <a:lnTo>
                  <a:pt x="209676" y="19253"/>
                </a:lnTo>
                <a:lnTo>
                  <a:pt x="201816" y="14957"/>
                </a:lnTo>
                <a:lnTo>
                  <a:pt x="198071" y="13208"/>
                </a:lnTo>
                <a:close/>
              </a:path>
              <a:path w="279400" h="279400">
                <a:moveTo>
                  <a:pt x="160020" y="77736"/>
                </a:moveTo>
                <a:lnTo>
                  <a:pt x="117094" y="77736"/>
                </a:lnTo>
                <a:lnTo>
                  <a:pt x="162305" y="123837"/>
                </a:lnTo>
                <a:lnTo>
                  <a:pt x="64262" y="123837"/>
                </a:lnTo>
                <a:lnTo>
                  <a:pt x="64262" y="155638"/>
                </a:lnTo>
                <a:lnTo>
                  <a:pt x="162305" y="155638"/>
                </a:lnTo>
                <a:lnTo>
                  <a:pt x="117094" y="201574"/>
                </a:lnTo>
                <a:lnTo>
                  <a:pt x="160020" y="201574"/>
                </a:lnTo>
                <a:lnTo>
                  <a:pt x="219075" y="140030"/>
                </a:lnTo>
                <a:lnTo>
                  <a:pt x="219075" y="139471"/>
                </a:lnTo>
                <a:lnTo>
                  <a:pt x="160020" y="77736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386946" y="5280293"/>
            <a:ext cx="817880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30" dirty="0">
                <a:solidFill>
                  <a:srgbClr val="414042"/>
                </a:solidFill>
                <a:latin typeface="Trebuchet MS"/>
                <a:cs typeface="Trebuchet MS"/>
              </a:rPr>
              <a:t>Shape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985000" y="5323700"/>
            <a:ext cx="279400" cy="279400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700" y="0"/>
                </a:moveTo>
                <a:lnTo>
                  <a:pt x="94193" y="7727"/>
                </a:lnTo>
                <a:lnTo>
                  <a:pt x="54767" y="29109"/>
                </a:lnTo>
                <a:lnTo>
                  <a:pt x="24094" y="61579"/>
                </a:lnTo>
                <a:lnTo>
                  <a:pt x="5010" y="102565"/>
                </a:lnTo>
                <a:lnTo>
                  <a:pt x="0" y="139230"/>
                </a:lnTo>
                <a:lnTo>
                  <a:pt x="314" y="148678"/>
                </a:lnTo>
                <a:lnTo>
                  <a:pt x="11232" y="193278"/>
                </a:lnTo>
                <a:lnTo>
                  <a:pt x="35098" y="230943"/>
                </a:lnTo>
                <a:lnTo>
                  <a:pt x="69672" y="259511"/>
                </a:lnTo>
                <a:lnTo>
                  <a:pt x="111887" y="276062"/>
                </a:lnTo>
                <a:lnTo>
                  <a:pt x="139700" y="278955"/>
                </a:lnTo>
                <a:lnTo>
                  <a:pt x="149134" y="278630"/>
                </a:lnTo>
                <a:lnTo>
                  <a:pt x="193702" y="267722"/>
                </a:lnTo>
                <a:lnTo>
                  <a:pt x="197148" y="266115"/>
                </a:lnTo>
                <a:lnTo>
                  <a:pt x="139890" y="266115"/>
                </a:lnTo>
                <a:lnTo>
                  <a:pt x="131378" y="265826"/>
                </a:lnTo>
                <a:lnTo>
                  <a:pt x="90992" y="255989"/>
                </a:lnTo>
                <a:lnTo>
                  <a:pt x="56510" y="234355"/>
                </a:lnTo>
                <a:lnTo>
                  <a:pt x="30518" y="203072"/>
                </a:lnTo>
                <a:lnTo>
                  <a:pt x="15574" y="164692"/>
                </a:lnTo>
                <a:lnTo>
                  <a:pt x="12987" y="139230"/>
                </a:lnTo>
                <a:lnTo>
                  <a:pt x="13269" y="130892"/>
                </a:lnTo>
                <a:lnTo>
                  <a:pt x="23169" y="90438"/>
                </a:lnTo>
                <a:lnTo>
                  <a:pt x="44794" y="56261"/>
                </a:lnTo>
                <a:lnTo>
                  <a:pt x="76161" y="30479"/>
                </a:lnTo>
                <a:lnTo>
                  <a:pt x="114564" y="15713"/>
                </a:lnTo>
                <a:lnTo>
                  <a:pt x="131300" y="13471"/>
                </a:lnTo>
                <a:lnTo>
                  <a:pt x="139890" y="13195"/>
                </a:lnTo>
                <a:lnTo>
                  <a:pt x="198074" y="13195"/>
                </a:lnTo>
                <a:lnTo>
                  <a:pt x="193671" y="11142"/>
                </a:lnTo>
                <a:lnTo>
                  <a:pt x="149134" y="321"/>
                </a:lnTo>
                <a:lnTo>
                  <a:pt x="139700" y="0"/>
                </a:lnTo>
                <a:close/>
              </a:path>
              <a:path w="279400" h="279400">
                <a:moveTo>
                  <a:pt x="198074" y="13195"/>
                </a:moveTo>
                <a:lnTo>
                  <a:pt x="139890" y="13195"/>
                </a:lnTo>
                <a:lnTo>
                  <a:pt x="148479" y="13471"/>
                </a:lnTo>
                <a:lnTo>
                  <a:pt x="156927" y="14306"/>
                </a:lnTo>
                <a:lnTo>
                  <a:pt x="196376" y="26567"/>
                </a:lnTo>
                <a:lnTo>
                  <a:pt x="229317" y="50317"/>
                </a:lnTo>
                <a:lnTo>
                  <a:pt x="253025" y="83079"/>
                </a:lnTo>
                <a:lnTo>
                  <a:pt x="265307" y="122459"/>
                </a:lnTo>
                <a:lnTo>
                  <a:pt x="266425" y="139230"/>
                </a:lnTo>
                <a:lnTo>
                  <a:pt x="266406" y="140017"/>
                </a:lnTo>
                <a:lnTo>
                  <a:pt x="256438" y="188493"/>
                </a:lnTo>
                <a:lnTo>
                  <a:pt x="229209" y="228752"/>
                </a:lnTo>
                <a:lnTo>
                  <a:pt x="188899" y="256070"/>
                </a:lnTo>
                <a:lnTo>
                  <a:pt x="139890" y="266115"/>
                </a:lnTo>
                <a:lnTo>
                  <a:pt x="197148" y="266115"/>
                </a:lnTo>
                <a:lnTo>
                  <a:pt x="231511" y="243866"/>
                </a:lnTo>
                <a:lnTo>
                  <a:pt x="259978" y="209181"/>
                </a:lnTo>
                <a:lnTo>
                  <a:pt x="276398" y="167040"/>
                </a:lnTo>
                <a:lnTo>
                  <a:pt x="279234" y="139230"/>
                </a:lnTo>
                <a:lnTo>
                  <a:pt x="278912" y="129739"/>
                </a:lnTo>
                <a:lnTo>
                  <a:pt x="268066" y="85429"/>
                </a:lnTo>
                <a:lnTo>
                  <a:pt x="244187" y="47766"/>
                </a:lnTo>
                <a:lnTo>
                  <a:pt x="209740" y="19253"/>
                </a:lnTo>
                <a:lnTo>
                  <a:pt x="201843" y="14952"/>
                </a:lnTo>
                <a:lnTo>
                  <a:pt x="198074" y="13195"/>
                </a:lnTo>
                <a:close/>
              </a:path>
              <a:path w="279400" h="279400">
                <a:moveTo>
                  <a:pt x="160058" y="77736"/>
                </a:moveTo>
                <a:lnTo>
                  <a:pt x="117094" y="77736"/>
                </a:lnTo>
                <a:lnTo>
                  <a:pt x="162305" y="123837"/>
                </a:lnTo>
                <a:lnTo>
                  <a:pt x="64249" y="123837"/>
                </a:lnTo>
                <a:lnTo>
                  <a:pt x="64249" y="155625"/>
                </a:lnTo>
                <a:lnTo>
                  <a:pt x="162305" y="155625"/>
                </a:lnTo>
                <a:lnTo>
                  <a:pt x="117094" y="201574"/>
                </a:lnTo>
                <a:lnTo>
                  <a:pt x="160058" y="201574"/>
                </a:lnTo>
                <a:lnTo>
                  <a:pt x="219087" y="140017"/>
                </a:lnTo>
                <a:lnTo>
                  <a:pt x="219087" y="139471"/>
                </a:lnTo>
                <a:lnTo>
                  <a:pt x="160058" y="77736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299389" y="5280293"/>
            <a:ext cx="417195" cy="390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235" dirty="0">
                <a:solidFill>
                  <a:srgbClr val="414042"/>
                </a:solidFill>
                <a:latin typeface="Trebuchet MS"/>
                <a:cs typeface="Trebuchet MS"/>
              </a:rPr>
              <a:t>T</a:t>
            </a:r>
            <a:r>
              <a:rPr sz="2400" spc="-145" dirty="0">
                <a:solidFill>
                  <a:srgbClr val="414042"/>
                </a:solidFill>
                <a:latin typeface="Trebuchet MS"/>
                <a:cs typeface="Trebuchet MS"/>
              </a:rPr>
              <a:t>ilt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897611" y="5323700"/>
            <a:ext cx="279400" cy="279400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700" y="0"/>
                </a:moveTo>
                <a:lnTo>
                  <a:pt x="94152" y="7727"/>
                </a:lnTo>
                <a:lnTo>
                  <a:pt x="54721" y="29109"/>
                </a:lnTo>
                <a:lnTo>
                  <a:pt x="24094" y="61579"/>
                </a:lnTo>
                <a:lnTo>
                  <a:pt x="5035" y="102565"/>
                </a:lnTo>
                <a:lnTo>
                  <a:pt x="0" y="139230"/>
                </a:lnTo>
                <a:lnTo>
                  <a:pt x="311" y="148678"/>
                </a:lnTo>
                <a:lnTo>
                  <a:pt x="11215" y="193278"/>
                </a:lnTo>
                <a:lnTo>
                  <a:pt x="35055" y="230943"/>
                </a:lnTo>
                <a:lnTo>
                  <a:pt x="69596" y="259511"/>
                </a:lnTo>
                <a:lnTo>
                  <a:pt x="111875" y="276062"/>
                </a:lnTo>
                <a:lnTo>
                  <a:pt x="139700" y="278955"/>
                </a:lnTo>
                <a:lnTo>
                  <a:pt x="149149" y="278630"/>
                </a:lnTo>
                <a:lnTo>
                  <a:pt x="193689" y="267722"/>
                </a:lnTo>
                <a:lnTo>
                  <a:pt x="197130" y="266115"/>
                </a:lnTo>
                <a:lnTo>
                  <a:pt x="139826" y="266115"/>
                </a:lnTo>
                <a:lnTo>
                  <a:pt x="131323" y="265826"/>
                </a:lnTo>
                <a:lnTo>
                  <a:pt x="90963" y="255989"/>
                </a:lnTo>
                <a:lnTo>
                  <a:pt x="56467" y="234355"/>
                </a:lnTo>
                <a:lnTo>
                  <a:pt x="30480" y="203072"/>
                </a:lnTo>
                <a:lnTo>
                  <a:pt x="15517" y="164692"/>
                </a:lnTo>
                <a:lnTo>
                  <a:pt x="12962" y="139230"/>
                </a:lnTo>
                <a:lnTo>
                  <a:pt x="13239" y="130892"/>
                </a:lnTo>
                <a:lnTo>
                  <a:pt x="23164" y="90438"/>
                </a:lnTo>
                <a:lnTo>
                  <a:pt x="44821" y="56261"/>
                </a:lnTo>
                <a:lnTo>
                  <a:pt x="76200" y="30479"/>
                </a:lnTo>
                <a:lnTo>
                  <a:pt x="114520" y="15713"/>
                </a:lnTo>
                <a:lnTo>
                  <a:pt x="131232" y="13471"/>
                </a:lnTo>
                <a:lnTo>
                  <a:pt x="139826" y="13195"/>
                </a:lnTo>
                <a:lnTo>
                  <a:pt x="198054" y="13195"/>
                </a:lnTo>
                <a:lnTo>
                  <a:pt x="193659" y="11142"/>
                </a:lnTo>
                <a:lnTo>
                  <a:pt x="149149" y="321"/>
                </a:lnTo>
                <a:lnTo>
                  <a:pt x="139700" y="0"/>
                </a:lnTo>
                <a:close/>
              </a:path>
              <a:path w="279400" h="279400">
                <a:moveTo>
                  <a:pt x="198054" y="13195"/>
                </a:moveTo>
                <a:lnTo>
                  <a:pt x="139826" y="13195"/>
                </a:lnTo>
                <a:lnTo>
                  <a:pt x="148423" y="13471"/>
                </a:lnTo>
                <a:lnTo>
                  <a:pt x="156876" y="14306"/>
                </a:lnTo>
                <a:lnTo>
                  <a:pt x="196393" y="26567"/>
                </a:lnTo>
                <a:lnTo>
                  <a:pt x="229341" y="50317"/>
                </a:lnTo>
                <a:lnTo>
                  <a:pt x="253017" y="83079"/>
                </a:lnTo>
                <a:lnTo>
                  <a:pt x="265303" y="122459"/>
                </a:lnTo>
                <a:lnTo>
                  <a:pt x="266437" y="139230"/>
                </a:lnTo>
                <a:lnTo>
                  <a:pt x="266419" y="140017"/>
                </a:lnTo>
                <a:lnTo>
                  <a:pt x="256413" y="188493"/>
                </a:lnTo>
                <a:lnTo>
                  <a:pt x="229234" y="228752"/>
                </a:lnTo>
                <a:lnTo>
                  <a:pt x="188849" y="256070"/>
                </a:lnTo>
                <a:lnTo>
                  <a:pt x="139826" y="266115"/>
                </a:lnTo>
                <a:lnTo>
                  <a:pt x="197130" y="266115"/>
                </a:lnTo>
                <a:lnTo>
                  <a:pt x="231447" y="243866"/>
                </a:lnTo>
                <a:lnTo>
                  <a:pt x="259940" y="209181"/>
                </a:lnTo>
                <a:lnTo>
                  <a:pt x="276388" y="167040"/>
                </a:lnTo>
                <a:lnTo>
                  <a:pt x="279273" y="139230"/>
                </a:lnTo>
                <a:lnTo>
                  <a:pt x="278935" y="129739"/>
                </a:lnTo>
                <a:lnTo>
                  <a:pt x="268065" y="85429"/>
                </a:lnTo>
                <a:lnTo>
                  <a:pt x="244143" y="47766"/>
                </a:lnTo>
                <a:lnTo>
                  <a:pt x="209676" y="19253"/>
                </a:lnTo>
                <a:lnTo>
                  <a:pt x="201816" y="14952"/>
                </a:lnTo>
                <a:lnTo>
                  <a:pt x="198054" y="13195"/>
                </a:lnTo>
                <a:close/>
              </a:path>
              <a:path w="279400" h="279400">
                <a:moveTo>
                  <a:pt x="160020" y="77736"/>
                </a:moveTo>
                <a:lnTo>
                  <a:pt x="117094" y="77736"/>
                </a:lnTo>
                <a:lnTo>
                  <a:pt x="162305" y="123837"/>
                </a:lnTo>
                <a:lnTo>
                  <a:pt x="64262" y="123837"/>
                </a:lnTo>
                <a:lnTo>
                  <a:pt x="64262" y="155625"/>
                </a:lnTo>
                <a:lnTo>
                  <a:pt x="162305" y="155625"/>
                </a:lnTo>
                <a:lnTo>
                  <a:pt x="117094" y="201574"/>
                </a:lnTo>
                <a:lnTo>
                  <a:pt x="160020" y="201574"/>
                </a:lnTo>
                <a:lnTo>
                  <a:pt x="219075" y="140017"/>
                </a:lnTo>
                <a:lnTo>
                  <a:pt x="219075" y="139471"/>
                </a:lnTo>
                <a:lnTo>
                  <a:pt x="160020" y="77736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85000" y="7453553"/>
            <a:ext cx="279400" cy="279400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700" y="0"/>
                </a:moveTo>
                <a:lnTo>
                  <a:pt x="94193" y="7740"/>
                </a:lnTo>
                <a:lnTo>
                  <a:pt x="54767" y="29116"/>
                </a:lnTo>
                <a:lnTo>
                  <a:pt x="24094" y="61592"/>
                </a:lnTo>
                <a:lnTo>
                  <a:pt x="5054" y="102387"/>
                </a:lnTo>
                <a:lnTo>
                  <a:pt x="0" y="139242"/>
                </a:lnTo>
                <a:lnTo>
                  <a:pt x="314" y="148689"/>
                </a:lnTo>
                <a:lnTo>
                  <a:pt x="11229" y="193286"/>
                </a:lnTo>
                <a:lnTo>
                  <a:pt x="35098" y="230954"/>
                </a:lnTo>
                <a:lnTo>
                  <a:pt x="69672" y="259524"/>
                </a:lnTo>
                <a:lnTo>
                  <a:pt x="111887" y="276072"/>
                </a:lnTo>
                <a:lnTo>
                  <a:pt x="139700" y="278955"/>
                </a:lnTo>
                <a:lnTo>
                  <a:pt x="149134" y="278632"/>
                </a:lnTo>
                <a:lnTo>
                  <a:pt x="193702" y="267735"/>
                </a:lnTo>
                <a:lnTo>
                  <a:pt x="197175" y="266115"/>
                </a:lnTo>
                <a:lnTo>
                  <a:pt x="139890" y="266115"/>
                </a:lnTo>
                <a:lnTo>
                  <a:pt x="131378" y="265826"/>
                </a:lnTo>
                <a:lnTo>
                  <a:pt x="90992" y="256000"/>
                </a:lnTo>
                <a:lnTo>
                  <a:pt x="56510" y="234356"/>
                </a:lnTo>
                <a:lnTo>
                  <a:pt x="30518" y="203072"/>
                </a:lnTo>
                <a:lnTo>
                  <a:pt x="15575" y="164699"/>
                </a:lnTo>
                <a:lnTo>
                  <a:pt x="12987" y="139242"/>
                </a:lnTo>
                <a:lnTo>
                  <a:pt x="13269" y="130903"/>
                </a:lnTo>
                <a:lnTo>
                  <a:pt x="23168" y="90446"/>
                </a:lnTo>
                <a:lnTo>
                  <a:pt x="44794" y="56273"/>
                </a:lnTo>
                <a:lnTo>
                  <a:pt x="76161" y="30492"/>
                </a:lnTo>
                <a:lnTo>
                  <a:pt x="114564" y="15726"/>
                </a:lnTo>
                <a:lnTo>
                  <a:pt x="139890" y="13207"/>
                </a:lnTo>
                <a:lnTo>
                  <a:pt x="198074" y="13207"/>
                </a:lnTo>
                <a:lnTo>
                  <a:pt x="193671" y="11155"/>
                </a:lnTo>
                <a:lnTo>
                  <a:pt x="149134" y="323"/>
                </a:lnTo>
                <a:lnTo>
                  <a:pt x="139700" y="0"/>
                </a:lnTo>
                <a:close/>
              </a:path>
              <a:path w="279400" h="279400">
                <a:moveTo>
                  <a:pt x="198074" y="13207"/>
                </a:moveTo>
                <a:lnTo>
                  <a:pt x="139890" y="13207"/>
                </a:lnTo>
                <a:lnTo>
                  <a:pt x="148479" y="13483"/>
                </a:lnTo>
                <a:lnTo>
                  <a:pt x="156927" y="14319"/>
                </a:lnTo>
                <a:lnTo>
                  <a:pt x="196376" y="26578"/>
                </a:lnTo>
                <a:lnTo>
                  <a:pt x="229329" y="50330"/>
                </a:lnTo>
                <a:lnTo>
                  <a:pt x="253022" y="83085"/>
                </a:lnTo>
                <a:lnTo>
                  <a:pt x="265307" y="122467"/>
                </a:lnTo>
                <a:lnTo>
                  <a:pt x="266425" y="139242"/>
                </a:lnTo>
                <a:lnTo>
                  <a:pt x="266406" y="140030"/>
                </a:lnTo>
                <a:lnTo>
                  <a:pt x="256438" y="188506"/>
                </a:lnTo>
                <a:lnTo>
                  <a:pt x="229209" y="228752"/>
                </a:lnTo>
                <a:lnTo>
                  <a:pt x="188899" y="256082"/>
                </a:lnTo>
                <a:lnTo>
                  <a:pt x="139890" y="266115"/>
                </a:lnTo>
                <a:lnTo>
                  <a:pt x="197175" y="266115"/>
                </a:lnTo>
                <a:lnTo>
                  <a:pt x="231511" y="243872"/>
                </a:lnTo>
                <a:lnTo>
                  <a:pt x="259978" y="209194"/>
                </a:lnTo>
                <a:lnTo>
                  <a:pt x="276398" y="167048"/>
                </a:lnTo>
                <a:lnTo>
                  <a:pt x="279234" y="139242"/>
                </a:lnTo>
                <a:lnTo>
                  <a:pt x="278911" y="129744"/>
                </a:lnTo>
                <a:lnTo>
                  <a:pt x="268066" y="85442"/>
                </a:lnTo>
                <a:lnTo>
                  <a:pt x="244187" y="47766"/>
                </a:lnTo>
                <a:lnTo>
                  <a:pt x="209740" y="19265"/>
                </a:lnTo>
                <a:lnTo>
                  <a:pt x="201843" y="14964"/>
                </a:lnTo>
                <a:lnTo>
                  <a:pt x="198074" y="13207"/>
                </a:lnTo>
                <a:close/>
              </a:path>
              <a:path w="279400" h="279400">
                <a:moveTo>
                  <a:pt x="160058" y="77749"/>
                </a:moveTo>
                <a:lnTo>
                  <a:pt x="117094" y="77749"/>
                </a:lnTo>
                <a:lnTo>
                  <a:pt x="162305" y="123837"/>
                </a:lnTo>
                <a:lnTo>
                  <a:pt x="64249" y="123837"/>
                </a:lnTo>
                <a:lnTo>
                  <a:pt x="64249" y="155638"/>
                </a:lnTo>
                <a:lnTo>
                  <a:pt x="162305" y="155638"/>
                </a:lnTo>
                <a:lnTo>
                  <a:pt x="117094" y="201587"/>
                </a:lnTo>
                <a:lnTo>
                  <a:pt x="160058" y="201587"/>
                </a:lnTo>
                <a:lnTo>
                  <a:pt x="219087" y="140030"/>
                </a:lnTo>
                <a:lnTo>
                  <a:pt x="219087" y="139484"/>
                </a:lnTo>
                <a:lnTo>
                  <a:pt x="160058" y="7774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275563" y="3750500"/>
            <a:ext cx="683895" cy="731520"/>
          </a:xfrm>
          <a:custGeom>
            <a:avLst/>
            <a:gdLst/>
            <a:ahLst/>
            <a:cxnLst/>
            <a:rect l="l" t="t" r="r" b="b"/>
            <a:pathLst>
              <a:path w="683894" h="731520">
                <a:moveTo>
                  <a:pt x="580898" y="0"/>
                </a:moveTo>
                <a:lnTo>
                  <a:pt x="564455" y="26865"/>
                </a:lnTo>
                <a:lnTo>
                  <a:pt x="548894" y="53833"/>
                </a:lnTo>
                <a:lnTo>
                  <a:pt x="533999" y="80733"/>
                </a:lnTo>
                <a:lnTo>
                  <a:pt x="519557" y="107391"/>
                </a:lnTo>
                <a:lnTo>
                  <a:pt x="493809" y="154426"/>
                </a:lnTo>
                <a:lnTo>
                  <a:pt x="467797" y="198733"/>
                </a:lnTo>
                <a:lnTo>
                  <a:pt x="440070" y="239783"/>
                </a:lnTo>
                <a:lnTo>
                  <a:pt x="409179" y="277046"/>
                </a:lnTo>
                <a:lnTo>
                  <a:pt x="373674" y="309990"/>
                </a:lnTo>
                <a:lnTo>
                  <a:pt x="332105" y="338086"/>
                </a:lnTo>
                <a:lnTo>
                  <a:pt x="305107" y="353465"/>
                </a:lnTo>
                <a:lnTo>
                  <a:pt x="272994" y="372448"/>
                </a:lnTo>
                <a:lnTo>
                  <a:pt x="237261" y="394901"/>
                </a:lnTo>
                <a:lnTo>
                  <a:pt x="199408" y="420691"/>
                </a:lnTo>
                <a:lnTo>
                  <a:pt x="160933" y="449684"/>
                </a:lnTo>
                <a:lnTo>
                  <a:pt x="123332" y="481747"/>
                </a:lnTo>
                <a:lnTo>
                  <a:pt x="88105" y="516745"/>
                </a:lnTo>
                <a:lnTo>
                  <a:pt x="56750" y="554545"/>
                </a:lnTo>
                <a:lnTo>
                  <a:pt x="30763" y="595013"/>
                </a:lnTo>
                <a:lnTo>
                  <a:pt x="11644" y="638015"/>
                </a:lnTo>
                <a:lnTo>
                  <a:pt x="890" y="683418"/>
                </a:lnTo>
                <a:lnTo>
                  <a:pt x="0" y="731088"/>
                </a:lnTo>
                <a:lnTo>
                  <a:pt x="121284" y="719861"/>
                </a:lnTo>
                <a:lnTo>
                  <a:pt x="123178" y="690103"/>
                </a:lnTo>
                <a:lnTo>
                  <a:pt x="134268" y="658934"/>
                </a:lnTo>
                <a:lnTo>
                  <a:pt x="154523" y="626384"/>
                </a:lnTo>
                <a:lnTo>
                  <a:pt x="183911" y="592483"/>
                </a:lnTo>
                <a:lnTo>
                  <a:pt x="222402" y="557262"/>
                </a:lnTo>
                <a:lnTo>
                  <a:pt x="269964" y="520750"/>
                </a:lnTo>
                <a:lnTo>
                  <a:pt x="326565" y="482979"/>
                </a:lnTo>
                <a:lnTo>
                  <a:pt x="392176" y="443979"/>
                </a:lnTo>
                <a:lnTo>
                  <a:pt x="440219" y="412488"/>
                </a:lnTo>
                <a:lnTo>
                  <a:pt x="481644" y="376988"/>
                </a:lnTo>
                <a:lnTo>
                  <a:pt x="517516" y="338216"/>
                </a:lnTo>
                <a:lnTo>
                  <a:pt x="548897" y="296912"/>
                </a:lnTo>
                <a:lnTo>
                  <a:pt x="576853" y="253816"/>
                </a:lnTo>
                <a:lnTo>
                  <a:pt x="602448" y="209666"/>
                </a:lnTo>
                <a:lnTo>
                  <a:pt x="626745" y="165201"/>
                </a:lnTo>
                <a:lnTo>
                  <a:pt x="640405" y="140002"/>
                </a:lnTo>
                <a:lnTo>
                  <a:pt x="654399" y="114715"/>
                </a:lnTo>
                <a:lnTo>
                  <a:pt x="668821" y="89681"/>
                </a:lnTo>
                <a:lnTo>
                  <a:pt x="683768" y="65239"/>
                </a:lnTo>
                <a:lnTo>
                  <a:pt x="580898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88186" y="6193142"/>
            <a:ext cx="364490" cy="315595"/>
          </a:xfrm>
          <a:custGeom>
            <a:avLst/>
            <a:gdLst/>
            <a:ahLst/>
            <a:cxnLst/>
            <a:rect l="l" t="t" r="r" b="b"/>
            <a:pathLst>
              <a:path w="364490" h="315595">
                <a:moveTo>
                  <a:pt x="182206" y="0"/>
                </a:moveTo>
                <a:lnTo>
                  <a:pt x="0" y="315201"/>
                </a:lnTo>
                <a:lnTo>
                  <a:pt x="364439" y="315201"/>
                </a:lnTo>
                <a:lnTo>
                  <a:pt x="18220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46630" y="6119558"/>
            <a:ext cx="462915" cy="462915"/>
          </a:xfrm>
          <a:custGeom>
            <a:avLst/>
            <a:gdLst/>
            <a:ahLst/>
            <a:cxnLst/>
            <a:rect l="l" t="t" r="r" b="b"/>
            <a:pathLst>
              <a:path w="462915" h="462915">
                <a:moveTo>
                  <a:pt x="261874" y="304634"/>
                </a:moveTo>
                <a:lnTo>
                  <a:pt x="200939" y="304634"/>
                </a:lnTo>
                <a:lnTo>
                  <a:pt x="200939" y="462305"/>
                </a:lnTo>
                <a:lnTo>
                  <a:pt x="261874" y="462305"/>
                </a:lnTo>
                <a:lnTo>
                  <a:pt x="261874" y="304634"/>
                </a:lnTo>
                <a:close/>
              </a:path>
              <a:path w="462915" h="462915">
                <a:moveTo>
                  <a:pt x="304952" y="261607"/>
                </a:moveTo>
                <a:lnTo>
                  <a:pt x="157899" y="261607"/>
                </a:lnTo>
                <a:lnTo>
                  <a:pt x="46240" y="373100"/>
                </a:lnTo>
                <a:lnTo>
                  <a:pt x="89319" y="416115"/>
                </a:lnTo>
                <a:lnTo>
                  <a:pt x="200939" y="304634"/>
                </a:lnTo>
                <a:lnTo>
                  <a:pt x="348038" y="304634"/>
                </a:lnTo>
                <a:lnTo>
                  <a:pt x="304952" y="261607"/>
                </a:lnTo>
                <a:close/>
              </a:path>
              <a:path w="462915" h="462915">
                <a:moveTo>
                  <a:pt x="348038" y="304634"/>
                </a:moveTo>
                <a:lnTo>
                  <a:pt x="261874" y="304634"/>
                </a:lnTo>
                <a:lnTo>
                  <a:pt x="373519" y="416115"/>
                </a:lnTo>
                <a:lnTo>
                  <a:pt x="416598" y="373100"/>
                </a:lnTo>
                <a:lnTo>
                  <a:pt x="348038" y="304634"/>
                </a:lnTo>
                <a:close/>
              </a:path>
              <a:path w="462915" h="462915">
                <a:moveTo>
                  <a:pt x="462838" y="200748"/>
                </a:moveTo>
                <a:lnTo>
                  <a:pt x="0" y="200748"/>
                </a:lnTo>
                <a:lnTo>
                  <a:pt x="0" y="261607"/>
                </a:lnTo>
                <a:lnTo>
                  <a:pt x="462838" y="261607"/>
                </a:lnTo>
                <a:lnTo>
                  <a:pt x="462838" y="200748"/>
                </a:lnTo>
                <a:close/>
              </a:path>
              <a:path w="462915" h="462915">
                <a:moveTo>
                  <a:pt x="89319" y="46240"/>
                </a:moveTo>
                <a:lnTo>
                  <a:pt x="46240" y="89268"/>
                </a:lnTo>
                <a:lnTo>
                  <a:pt x="157860" y="200748"/>
                </a:lnTo>
                <a:lnTo>
                  <a:pt x="304977" y="200748"/>
                </a:lnTo>
                <a:lnTo>
                  <a:pt x="348046" y="157733"/>
                </a:lnTo>
                <a:lnTo>
                  <a:pt x="200939" y="157733"/>
                </a:lnTo>
                <a:lnTo>
                  <a:pt x="89319" y="46240"/>
                </a:lnTo>
                <a:close/>
              </a:path>
              <a:path w="462915" h="462915">
                <a:moveTo>
                  <a:pt x="261874" y="0"/>
                </a:moveTo>
                <a:lnTo>
                  <a:pt x="200939" y="0"/>
                </a:lnTo>
                <a:lnTo>
                  <a:pt x="200939" y="157733"/>
                </a:lnTo>
                <a:lnTo>
                  <a:pt x="261874" y="157733"/>
                </a:lnTo>
                <a:lnTo>
                  <a:pt x="261874" y="0"/>
                </a:lnTo>
                <a:close/>
              </a:path>
              <a:path w="462915" h="462915">
                <a:moveTo>
                  <a:pt x="373519" y="46240"/>
                </a:moveTo>
                <a:lnTo>
                  <a:pt x="261874" y="157733"/>
                </a:lnTo>
                <a:lnTo>
                  <a:pt x="348046" y="157733"/>
                </a:lnTo>
                <a:lnTo>
                  <a:pt x="416598" y="89268"/>
                </a:lnTo>
                <a:lnTo>
                  <a:pt x="373519" y="4624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363999" y="6369050"/>
            <a:ext cx="394970" cy="213360"/>
          </a:xfrm>
          <a:custGeom>
            <a:avLst/>
            <a:gdLst/>
            <a:ahLst/>
            <a:cxnLst/>
            <a:rect l="l" t="t" r="r" b="b"/>
            <a:pathLst>
              <a:path w="394970" h="213359">
                <a:moveTo>
                  <a:pt x="0" y="213359"/>
                </a:moveTo>
                <a:lnTo>
                  <a:pt x="394601" y="213359"/>
                </a:lnTo>
                <a:lnTo>
                  <a:pt x="394601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363999" y="6120129"/>
            <a:ext cx="134620" cy="248920"/>
          </a:xfrm>
          <a:custGeom>
            <a:avLst/>
            <a:gdLst/>
            <a:ahLst/>
            <a:cxnLst/>
            <a:rect l="l" t="t" r="r" b="b"/>
            <a:pathLst>
              <a:path w="134620" h="248920">
                <a:moveTo>
                  <a:pt x="0" y="248920"/>
                </a:moveTo>
                <a:lnTo>
                  <a:pt x="134289" y="248920"/>
                </a:lnTo>
                <a:lnTo>
                  <a:pt x="134289" y="0"/>
                </a:lnTo>
                <a:lnTo>
                  <a:pt x="0" y="0"/>
                </a:lnTo>
                <a:lnTo>
                  <a:pt x="0" y="24892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660626" y="8523170"/>
            <a:ext cx="272415" cy="468630"/>
          </a:xfrm>
          <a:custGeom>
            <a:avLst/>
            <a:gdLst/>
            <a:ahLst/>
            <a:cxnLst/>
            <a:rect l="l" t="t" r="r" b="b"/>
            <a:pathLst>
              <a:path w="272415" h="468629">
                <a:moveTo>
                  <a:pt x="888" y="0"/>
                </a:moveTo>
                <a:lnTo>
                  <a:pt x="0" y="311851"/>
                </a:lnTo>
                <a:lnTo>
                  <a:pt x="271398" y="468430"/>
                </a:lnTo>
                <a:lnTo>
                  <a:pt x="272414" y="156549"/>
                </a:lnTo>
                <a:lnTo>
                  <a:pt x="888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32025" y="8525392"/>
            <a:ext cx="267335" cy="466725"/>
          </a:xfrm>
          <a:custGeom>
            <a:avLst/>
            <a:gdLst/>
            <a:ahLst/>
            <a:cxnLst/>
            <a:rect l="l" t="t" r="r" b="b"/>
            <a:pathLst>
              <a:path w="267334" h="466725">
                <a:moveTo>
                  <a:pt x="266953" y="0"/>
                </a:moveTo>
                <a:lnTo>
                  <a:pt x="1015" y="154327"/>
                </a:lnTo>
                <a:lnTo>
                  <a:pt x="0" y="466209"/>
                </a:lnTo>
                <a:lnTo>
                  <a:pt x="265938" y="311820"/>
                </a:lnTo>
                <a:lnTo>
                  <a:pt x="266953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661514" y="8368793"/>
            <a:ext cx="537845" cy="311150"/>
          </a:xfrm>
          <a:custGeom>
            <a:avLst/>
            <a:gdLst/>
            <a:ahLst/>
            <a:cxnLst/>
            <a:rect l="l" t="t" r="r" b="b"/>
            <a:pathLst>
              <a:path w="537844" h="311150">
                <a:moveTo>
                  <a:pt x="265938" y="0"/>
                </a:moveTo>
                <a:lnTo>
                  <a:pt x="0" y="154388"/>
                </a:lnTo>
                <a:lnTo>
                  <a:pt x="271525" y="310939"/>
                </a:lnTo>
                <a:lnTo>
                  <a:pt x="537463" y="156579"/>
                </a:lnTo>
                <a:lnTo>
                  <a:pt x="265938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036420" y="8568290"/>
            <a:ext cx="194310" cy="334010"/>
          </a:xfrm>
          <a:custGeom>
            <a:avLst/>
            <a:gdLst/>
            <a:ahLst/>
            <a:cxnLst/>
            <a:rect l="l" t="t" r="r" b="b"/>
            <a:pathLst>
              <a:path w="194309" h="334009">
                <a:moveTo>
                  <a:pt x="634" y="0"/>
                </a:moveTo>
                <a:lnTo>
                  <a:pt x="0" y="222211"/>
                </a:lnTo>
                <a:lnTo>
                  <a:pt x="193421" y="333758"/>
                </a:lnTo>
                <a:lnTo>
                  <a:pt x="194055" y="111546"/>
                </a:lnTo>
                <a:lnTo>
                  <a:pt x="63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229841" y="8569842"/>
            <a:ext cx="190500" cy="332740"/>
          </a:xfrm>
          <a:custGeom>
            <a:avLst/>
            <a:gdLst/>
            <a:ahLst/>
            <a:cxnLst/>
            <a:rect l="l" t="t" r="r" b="b"/>
            <a:pathLst>
              <a:path w="190500" h="332740">
                <a:moveTo>
                  <a:pt x="190119" y="0"/>
                </a:moveTo>
                <a:lnTo>
                  <a:pt x="634" y="109994"/>
                </a:lnTo>
                <a:lnTo>
                  <a:pt x="0" y="332206"/>
                </a:lnTo>
                <a:lnTo>
                  <a:pt x="189484" y="222211"/>
                </a:lnTo>
                <a:lnTo>
                  <a:pt x="190119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037056" y="8458353"/>
            <a:ext cx="382905" cy="221615"/>
          </a:xfrm>
          <a:custGeom>
            <a:avLst/>
            <a:gdLst/>
            <a:ahLst/>
            <a:cxnLst/>
            <a:rect l="l" t="t" r="r" b="b"/>
            <a:pathLst>
              <a:path w="382905" h="221615">
                <a:moveTo>
                  <a:pt x="189484" y="0"/>
                </a:moveTo>
                <a:lnTo>
                  <a:pt x="0" y="109935"/>
                </a:lnTo>
                <a:lnTo>
                  <a:pt x="193421" y="221481"/>
                </a:lnTo>
                <a:lnTo>
                  <a:pt x="382905" y="111486"/>
                </a:lnTo>
                <a:lnTo>
                  <a:pt x="189484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564615" y="8557112"/>
            <a:ext cx="212851" cy="2461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245464" y="8622470"/>
            <a:ext cx="99821" cy="1154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751997" y="8595098"/>
            <a:ext cx="170815" cy="170180"/>
          </a:xfrm>
          <a:custGeom>
            <a:avLst/>
            <a:gdLst/>
            <a:ahLst/>
            <a:cxnLst/>
            <a:rect l="l" t="t" r="r" b="b"/>
            <a:pathLst>
              <a:path w="170815" h="170179">
                <a:moveTo>
                  <a:pt x="170323" y="170150"/>
                </a:moveTo>
                <a:lnTo>
                  <a:pt x="0" y="170150"/>
                </a:lnTo>
                <a:lnTo>
                  <a:pt x="0" y="0"/>
                </a:lnTo>
                <a:lnTo>
                  <a:pt x="170323" y="0"/>
                </a:lnTo>
                <a:lnTo>
                  <a:pt x="170323" y="170150"/>
                </a:lnTo>
                <a:close/>
              </a:path>
            </a:pathLst>
          </a:custGeom>
          <a:ln w="3044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272503" y="8527458"/>
            <a:ext cx="306070" cy="305435"/>
          </a:xfrm>
          <a:custGeom>
            <a:avLst/>
            <a:gdLst/>
            <a:ahLst/>
            <a:cxnLst/>
            <a:rect l="l" t="t" r="r" b="b"/>
            <a:pathLst>
              <a:path w="306070" h="305434">
                <a:moveTo>
                  <a:pt x="305857" y="305400"/>
                </a:moveTo>
                <a:lnTo>
                  <a:pt x="0" y="305400"/>
                </a:lnTo>
                <a:lnTo>
                  <a:pt x="0" y="0"/>
                </a:lnTo>
                <a:lnTo>
                  <a:pt x="305857" y="0"/>
                </a:lnTo>
                <a:lnTo>
                  <a:pt x="305857" y="305400"/>
                </a:lnTo>
                <a:close/>
              </a:path>
            </a:pathLst>
          </a:custGeom>
          <a:ln w="3044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809307" y="8448560"/>
            <a:ext cx="464184" cy="463550"/>
          </a:xfrm>
          <a:custGeom>
            <a:avLst/>
            <a:gdLst/>
            <a:ahLst/>
            <a:cxnLst/>
            <a:rect l="l" t="t" r="r" b="b"/>
            <a:pathLst>
              <a:path w="464184" h="463550">
                <a:moveTo>
                  <a:pt x="463751" y="463196"/>
                </a:moveTo>
                <a:lnTo>
                  <a:pt x="0" y="463196"/>
                </a:lnTo>
                <a:lnTo>
                  <a:pt x="0" y="0"/>
                </a:lnTo>
                <a:lnTo>
                  <a:pt x="463751" y="0"/>
                </a:lnTo>
                <a:lnTo>
                  <a:pt x="463751" y="463196"/>
                </a:lnTo>
                <a:close/>
              </a:path>
            </a:pathLst>
          </a:custGeom>
          <a:ln w="3044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352220" y="8644847"/>
            <a:ext cx="71120" cy="71120"/>
          </a:xfrm>
          <a:custGeom>
            <a:avLst/>
            <a:gdLst/>
            <a:ahLst/>
            <a:cxnLst/>
            <a:rect l="l" t="t" r="r" b="b"/>
            <a:pathLst>
              <a:path w="71120" h="71120">
                <a:moveTo>
                  <a:pt x="70767" y="70652"/>
                </a:moveTo>
                <a:lnTo>
                  <a:pt x="0" y="70652"/>
                </a:lnTo>
                <a:lnTo>
                  <a:pt x="0" y="0"/>
                </a:lnTo>
                <a:lnTo>
                  <a:pt x="70767" y="0"/>
                </a:lnTo>
                <a:lnTo>
                  <a:pt x="70767" y="70652"/>
                </a:lnTo>
                <a:close/>
              </a:path>
            </a:pathLst>
          </a:custGeom>
          <a:ln w="3044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350745" y="6612553"/>
            <a:ext cx="530860" cy="0"/>
          </a:xfrm>
          <a:custGeom>
            <a:avLst/>
            <a:gdLst/>
            <a:ahLst/>
            <a:cxnLst/>
            <a:rect l="l" t="t" r="r" b="b"/>
            <a:pathLst>
              <a:path w="530859">
                <a:moveTo>
                  <a:pt x="0" y="0"/>
                </a:moveTo>
                <a:lnTo>
                  <a:pt x="530478" y="0"/>
                </a:lnTo>
              </a:path>
            </a:pathLst>
          </a:custGeom>
          <a:ln w="6910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372782" y="6136982"/>
            <a:ext cx="0" cy="475615"/>
          </a:xfrm>
          <a:custGeom>
            <a:avLst/>
            <a:gdLst/>
            <a:ahLst/>
            <a:cxnLst/>
            <a:rect l="l" t="t" r="r" b="b"/>
            <a:pathLst>
              <a:path h="475615">
                <a:moveTo>
                  <a:pt x="0" y="0"/>
                </a:moveTo>
                <a:lnTo>
                  <a:pt x="0" y="475615"/>
                </a:lnTo>
              </a:path>
            </a:pathLst>
          </a:custGeom>
          <a:ln w="6921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547470" y="6213398"/>
            <a:ext cx="424180" cy="424180"/>
          </a:xfrm>
          <a:custGeom>
            <a:avLst/>
            <a:gdLst/>
            <a:ahLst/>
            <a:cxnLst/>
            <a:rect l="l" t="t" r="r" b="b"/>
            <a:pathLst>
              <a:path w="424180" h="424179">
                <a:moveTo>
                  <a:pt x="375157" y="0"/>
                </a:moveTo>
                <a:lnTo>
                  <a:pt x="0" y="374713"/>
                </a:lnTo>
                <a:lnTo>
                  <a:pt x="48894" y="423608"/>
                </a:lnTo>
                <a:lnTo>
                  <a:pt x="424052" y="48869"/>
                </a:lnTo>
                <a:lnTo>
                  <a:pt x="375157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889609" y="6390144"/>
            <a:ext cx="520065" cy="255270"/>
          </a:xfrm>
          <a:custGeom>
            <a:avLst/>
            <a:gdLst/>
            <a:ahLst/>
            <a:cxnLst/>
            <a:rect l="l" t="t" r="r" b="b"/>
            <a:pathLst>
              <a:path w="520065" h="255270">
                <a:moveTo>
                  <a:pt x="495173" y="0"/>
                </a:moveTo>
                <a:lnTo>
                  <a:pt x="0" y="190106"/>
                </a:lnTo>
                <a:lnTo>
                  <a:pt x="24764" y="254711"/>
                </a:lnTo>
                <a:lnTo>
                  <a:pt x="519937" y="64541"/>
                </a:lnTo>
                <a:lnTo>
                  <a:pt x="495173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377273" y="6091910"/>
            <a:ext cx="484505" cy="518159"/>
          </a:xfrm>
          <a:custGeom>
            <a:avLst/>
            <a:gdLst/>
            <a:ahLst/>
            <a:cxnLst/>
            <a:rect l="l" t="t" r="r" b="b"/>
            <a:pathLst>
              <a:path w="484504" h="518159">
                <a:moveTo>
                  <a:pt x="411365" y="0"/>
                </a:moveTo>
                <a:lnTo>
                  <a:pt x="399707" y="19025"/>
                </a:lnTo>
                <a:lnTo>
                  <a:pt x="388672" y="38123"/>
                </a:lnTo>
                <a:lnTo>
                  <a:pt x="378106" y="57162"/>
                </a:lnTo>
                <a:lnTo>
                  <a:pt x="367855" y="76009"/>
                </a:lnTo>
                <a:lnTo>
                  <a:pt x="340525" y="125275"/>
                </a:lnTo>
                <a:lnTo>
                  <a:pt x="311610" y="169783"/>
                </a:lnTo>
                <a:lnTo>
                  <a:pt x="277651" y="208247"/>
                </a:lnTo>
                <a:lnTo>
                  <a:pt x="235191" y="239382"/>
                </a:lnTo>
                <a:lnTo>
                  <a:pt x="205087" y="256682"/>
                </a:lnTo>
                <a:lnTo>
                  <a:pt x="168024" y="279613"/>
                </a:lnTo>
                <a:lnTo>
                  <a:pt x="127583" y="307857"/>
                </a:lnTo>
                <a:lnTo>
                  <a:pt x="87344" y="341096"/>
                </a:lnTo>
                <a:lnTo>
                  <a:pt x="50886" y="379012"/>
                </a:lnTo>
                <a:lnTo>
                  <a:pt x="21789" y="421287"/>
                </a:lnTo>
                <a:lnTo>
                  <a:pt x="3634" y="467602"/>
                </a:lnTo>
                <a:lnTo>
                  <a:pt x="0" y="517639"/>
                </a:lnTo>
                <a:lnTo>
                  <a:pt x="85877" y="509663"/>
                </a:lnTo>
                <a:lnTo>
                  <a:pt x="89131" y="481361"/>
                </a:lnTo>
                <a:lnTo>
                  <a:pt x="103940" y="451290"/>
                </a:lnTo>
                <a:lnTo>
                  <a:pt x="130251" y="419500"/>
                </a:lnTo>
                <a:lnTo>
                  <a:pt x="168013" y="386041"/>
                </a:lnTo>
                <a:lnTo>
                  <a:pt x="217175" y="350966"/>
                </a:lnTo>
                <a:lnTo>
                  <a:pt x="277685" y="314325"/>
                </a:lnTo>
                <a:lnTo>
                  <a:pt x="323964" y="282307"/>
                </a:lnTo>
                <a:lnTo>
                  <a:pt x="361644" y="245125"/>
                </a:lnTo>
                <a:lnTo>
                  <a:pt x="392789" y="204216"/>
                </a:lnTo>
                <a:lnTo>
                  <a:pt x="419465" y="161017"/>
                </a:lnTo>
                <a:lnTo>
                  <a:pt x="443737" y="116967"/>
                </a:lnTo>
                <a:lnTo>
                  <a:pt x="453433" y="99152"/>
                </a:lnTo>
                <a:lnTo>
                  <a:pt x="463364" y="81257"/>
                </a:lnTo>
                <a:lnTo>
                  <a:pt x="473597" y="63538"/>
                </a:lnTo>
                <a:lnTo>
                  <a:pt x="484200" y="46253"/>
                </a:lnTo>
                <a:lnTo>
                  <a:pt x="41136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35113" y="8680163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335" y="0"/>
                </a:lnTo>
              </a:path>
            </a:pathLst>
          </a:custGeom>
          <a:ln w="3042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62150" y="8680163"/>
            <a:ext cx="488950" cy="0"/>
          </a:xfrm>
          <a:custGeom>
            <a:avLst/>
            <a:gdLst/>
            <a:ahLst/>
            <a:cxnLst/>
            <a:rect l="l" t="t" r="r" b="b"/>
            <a:pathLst>
              <a:path w="488950">
                <a:moveTo>
                  <a:pt x="0" y="0"/>
                </a:moveTo>
                <a:lnTo>
                  <a:pt x="488914" y="0"/>
                </a:lnTo>
              </a:path>
            </a:pathLst>
          </a:custGeom>
          <a:ln w="3042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709634" y="8680163"/>
            <a:ext cx="930910" cy="0"/>
          </a:xfrm>
          <a:custGeom>
            <a:avLst/>
            <a:gdLst/>
            <a:ahLst/>
            <a:cxnLst/>
            <a:rect l="l" t="t" r="r" b="b"/>
            <a:pathLst>
              <a:path w="930909">
                <a:moveTo>
                  <a:pt x="0" y="0"/>
                </a:moveTo>
                <a:lnTo>
                  <a:pt x="930823" y="0"/>
                </a:lnTo>
              </a:path>
            </a:pathLst>
          </a:custGeom>
          <a:ln w="3042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386946" y="7379679"/>
            <a:ext cx="1048385" cy="869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85" dirty="0">
                <a:solidFill>
                  <a:srgbClr val="414042"/>
                </a:solidFill>
                <a:latin typeface="Trebuchet MS"/>
                <a:cs typeface="Trebuchet MS"/>
              </a:rPr>
              <a:t>Size</a:t>
            </a:r>
            <a:endParaRPr sz="2400">
              <a:latin typeface="Trebuchet MS"/>
              <a:cs typeface="Trebuchet MS"/>
            </a:endParaRPr>
          </a:p>
          <a:p>
            <a:pPr marL="314325">
              <a:lnSpc>
                <a:spcPct val="100000"/>
              </a:lnSpc>
              <a:spcBef>
                <a:spcPts val="1490"/>
              </a:spcBef>
            </a:pPr>
            <a:r>
              <a:rPr sz="1900" spc="-90" dirty="0">
                <a:solidFill>
                  <a:srgbClr val="414042"/>
                </a:solidFill>
                <a:latin typeface="Trebuchet MS"/>
                <a:cs typeface="Trebuchet MS"/>
              </a:rPr>
              <a:t>L</a:t>
            </a:r>
            <a:r>
              <a:rPr sz="1900" spc="-5" dirty="0">
                <a:solidFill>
                  <a:srgbClr val="414042"/>
                </a:solidFill>
                <a:latin typeface="Trebuchet MS"/>
                <a:cs typeface="Trebuchet MS"/>
              </a:rPr>
              <a:t>ength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439507" y="8050884"/>
            <a:ext cx="154838" cy="123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0285202" y="7932125"/>
            <a:ext cx="490855" cy="3175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spc="40" dirty="0">
                <a:solidFill>
                  <a:srgbClr val="414042"/>
                </a:solidFill>
                <a:latin typeface="Trebuchet MS"/>
                <a:cs typeface="Trebuchet MS"/>
              </a:rPr>
              <a:t>A</a:t>
            </a:r>
            <a:r>
              <a:rPr sz="1900" spc="-135" dirty="0">
                <a:solidFill>
                  <a:srgbClr val="414042"/>
                </a:solidFill>
                <a:latin typeface="Trebuchet MS"/>
                <a:cs typeface="Trebuchet MS"/>
              </a:rPr>
              <a:t>r</a:t>
            </a:r>
            <a:r>
              <a:rPr sz="1900" spc="-75" dirty="0">
                <a:solidFill>
                  <a:srgbClr val="414042"/>
                </a:solidFill>
                <a:latin typeface="Trebuchet MS"/>
                <a:cs typeface="Trebuchet MS"/>
              </a:rPr>
              <a:t>ea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0036200" y="8050884"/>
            <a:ext cx="154838" cy="123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3190511" y="7932125"/>
            <a:ext cx="804545" cy="3175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spc="-114" dirty="0">
                <a:solidFill>
                  <a:srgbClr val="414042"/>
                </a:solidFill>
                <a:latin typeface="Trebuchet MS"/>
                <a:cs typeface="Trebuchet MS"/>
              </a:rPr>
              <a:t>V</a:t>
            </a:r>
            <a:r>
              <a:rPr sz="1900" spc="-25" dirty="0">
                <a:solidFill>
                  <a:srgbClr val="414042"/>
                </a:solidFill>
                <a:latin typeface="Trebuchet MS"/>
                <a:cs typeface="Trebuchet MS"/>
              </a:rPr>
              <a:t>olume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2941807" y="8050884"/>
            <a:ext cx="154813" cy="1238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178407" y="3750500"/>
            <a:ext cx="683895" cy="731520"/>
          </a:xfrm>
          <a:custGeom>
            <a:avLst/>
            <a:gdLst/>
            <a:ahLst/>
            <a:cxnLst/>
            <a:rect l="l" t="t" r="r" b="b"/>
            <a:pathLst>
              <a:path w="683894" h="731520">
                <a:moveTo>
                  <a:pt x="581025" y="0"/>
                </a:moveTo>
                <a:lnTo>
                  <a:pt x="564580" y="26865"/>
                </a:lnTo>
                <a:lnTo>
                  <a:pt x="549005" y="53833"/>
                </a:lnTo>
                <a:lnTo>
                  <a:pt x="534072" y="80733"/>
                </a:lnTo>
                <a:lnTo>
                  <a:pt x="493863" y="154426"/>
                </a:lnTo>
                <a:lnTo>
                  <a:pt x="467886" y="198733"/>
                </a:lnTo>
                <a:lnTo>
                  <a:pt x="440182" y="239783"/>
                </a:lnTo>
                <a:lnTo>
                  <a:pt x="409302" y="277046"/>
                </a:lnTo>
                <a:lnTo>
                  <a:pt x="373800" y="309990"/>
                </a:lnTo>
                <a:lnTo>
                  <a:pt x="332231" y="338086"/>
                </a:lnTo>
                <a:lnTo>
                  <a:pt x="305205" y="353465"/>
                </a:lnTo>
                <a:lnTo>
                  <a:pt x="273067" y="372448"/>
                </a:lnTo>
                <a:lnTo>
                  <a:pt x="237315" y="394901"/>
                </a:lnTo>
                <a:lnTo>
                  <a:pt x="199446" y="420691"/>
                </a:lnTo>
                <a:lnTo>
                  <a:pt x="160958" y="449684"/>
                </a:lnTo>
                <a:lnTo>
                  <a:pt x="123348" y="481747"/>
                </a:lnTo>
                <a:lnTo>
                  <a:pt x="88115" y="516745"/>
                </a:lnTo>
                <a:lnTo>
                  <a:pt x="56754" y="554545"/>
                </a:lnTo>
                <a:lnTo>
                  <a:pt x="30765" y="595013"/>
                </a:lnTo>
                <a:lnTo>
                  <a:pt x="11645" y="638015"/>
                </a:lnTo>
                <a:lnTo>
                  <a:pt x="890" y="683418"/>
                </a:lnTo>
                <a:lnTo>
                  <a:pt x="0" y="731088"/>
                </a:lnTo>
                <a:lnTo>
                  <a:pt x="121284" y="719861"/>
                </a:lnTo>
                <a:lnTo>
                  <a:pt x="123215" y="690103"/>
                </a:lnTo>
                <a:lnTo>
                  <a:pt x="134322" y="658934"/>
                </a:lnTo>
                <a:lnTo>
                  <a:pt x="154579" y="626384"/>
                </a:lnTo>
                <a:lnTo>
                  <a:pt x="183959" y="592483"/>
                </a:lnTo>
                <a:lnTo>
                  <a:pt x="222436" y="557262"/>
                </a:lnTo>
                <a:lnTo>
                  <a:pt x="269982" y="520750"/>
                </a:lnTo>
                <a:lnTo>
                  <a:pt x="326571" y="482979"/>
                </a:lnTo>
                <a:lnTo>
                  <a:pt x="392175" y="443979"/>
                </a:lnTo>
                <a:lnTo>
                  <a:pt x="440259" y="412488"/>
                </a:lnTo>
                <a:lnTo>
                  <a:pt x="481700" y="376988"/>
                </a:lnTo>
                <a:lnTo>
                  <a:pt x="517569" y="338216"/>
                </a:lnTo>
                <a:lnTo>
                  <a:pt x="548937" y="296912"/>
                </a:lnTo>
                <a:lnTo>
                  <a:pt x="576875" y="253816"/>
                </a:lnTo>
                <a:lnTo>
                  <a:pt x="602454" y="209666"/>
                </a:lnTo>
                <a:lnTo>
                  <a:pt x="640478" y="140002"/>
                </a:lnTo>
                <a:lnTo>
                  <a:pt x="654510" y="114715"/>
                </a:lnTo>
                <a:lnTo>
                  <a:pt x="668946" y="89681"/>
                </a:lnTo>
                <a:lnTo>
                  <a:pt x="683894" y="65239"/>
                </a:lnTo>
                <a:lnTo>
                  <a:pt x="581025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5064105" y="3750500"/>
            <a:ext cx="683895" cy="731520"/>
          </a:xfrm>
          <a:custGeom>
            <a:avLst/>
            <a:gdLst/>
            <a:ahLst/>
            <a:cxnLst/>
            <a:rect l="l" t="t" r="r" b="b"/>
            <a:pathLst>
              <a:path w="683894" h="731520">
                <a:moveTo>
                  <a:pt x="581025" y="0"/>
                </a:moveTo>
                <a:lnTo>
                  <a:pt x="564562" y="26865"/>
                </a:lnTo>
                <a:lnTo>
                  <a:pt x="548957" y="53833"/>
                </a:lnTo>
                <a:lnTo>
                  <a:pt x="534019" y="80733"/>
                </a:lnTo>
                <a:lnTo>
                  <a:pt x="519556" y="107391"/>
                </a:lnTo>
                <a:lnTo>
                  <a:pt x="493862" y="154426"/>
                </a:lnTo>
                <a:lnTo>
                  <a:pt x="467882" y="198733"/>
                </a:lnTo>
                <a:lnTo>
                  <a:pt x="440166" y="239783"/>
                </a:lnTo>
                <a:lnTo>
                  <a:pt x="409264" y="277046"/>
                </a:lnTo>
                <a:lnTo>
                  <a:pt x="373727" y="309990"/>
                </a:lnTo>
                <a:lnTo>
                  <a:pt x="332104" y="338086"/>
                </a:lnTo>
                <a:lnTo>
                  <a:pt x="305107" y="353465"/>
                </a:lnTo>
                <a:lnTo>
                  <a:pt x="272994" y="372448"/>
                </a:lnTo>
                <a:lnTo>
                  <a:pt x="237261" y="394901"/>
                </a:lnTo>
                <a:lnTo>
                  <a:pt x="199408" y="420691"/>
                </a:lnTo>
                <a:lnTo>
                  <a:pt x="160933" y="449684"/>
                </a:lnTo>
                <a:lnTo>
                  <a:pt x="123332" y="481747"/>
                </a:lnTo>
                <a:lnTo>
                  <a:pt x="88105" y="516745"/>
                </a:lnTo>
                <a:lnTo>
                  <a:pt x="56750" y="554545"/>
                </a:lnTo>
                <a:lnTo>
                  <a:pt x="30763" y="595013"/>
                </a:lnTo>
                <a:lnTo>
                  <a:pt x="11644" y="638015"/>
                </a:lnTo>
                <a:lnTo>
                  <a:pt x="890" y="683418"/>
                </a:lnTo>
                <a:lnTo>
                  <a:pt x="0" y="731088"/>
                </a:lnTo>
                <a:lnTo>
                  <a:pt x="121284" y="719861"/>
                </a:lnTo>
                <a:lnTo>
                  <a:pt x="123215" y="690103"/>
                </a:lnTo>
                <a:lnTo>
                  <a:pt x="134322" y="658934"/>
                </a:lnTo>
                <a:lnTo>
                  <a:pt x="154579" y="626384"/>
                </a:lnTo>
                <a:lnTo>
                  <a:pt x="183959" y="592483"/>
                </a:lnTo>
                <a:lnTo>
                  <a:pt x="222436" y="557262"/>
                </a:lnTo>
                <a:lnTo>
                  <a:pt x="269982" y="520750"/>
                </a:lnTo>
                <a:lnTo>
                  <a:pt x="326571" y="482979"/>
                </a:lnTo>
                <a:lnTo>
                  <a:pt x="392175" y="443979"/>
                </a:lnTo>
                <a:lnTo>
                  <a:pt x="440259" y="412488"/>
                </a:lnTo>
                <a:lnTo>
                  <a:pt x="481700" y="376988"/>
                </a:lnTo>
                <a:lnTo>
                  <a:pt x="517569" y="338216"/>
                </a:lnTo>
                <a:lnTo>
                  <a:pt x="548937" y="296912"/>
                </a:lnTo>
                <a:lnTo>
                  <a:pt x="576875" y="253816"/>
                </a:lnTo>
                <a:lnTo>
                  <a:pt x="602454" y="209666"/>
                </a:lnTo>
                <a:lnTo>
                  <a:pt x="640478" y="140002"/>
                </a:lnTo>
                <a:lnTo>
                  <a:pt x="654510" y="114715"/>
                </a:lnTo>
                <a:lnTo>
                  <a:pt x="668946" y="89681"/>
                </a:lnTo>
                <a:lnTo>
                  <a:pt x="683894" y="65239"/>
                </a:lnTo>
                <a:lnTo>
                  <a:pt x="581025" y="0"/>
                </a:lnTo>
                <a:close/>
              </a:path>
            </a:pathLst>
          </a:custGeom>
          <a:solidFill>
            <a:srgbClr val="009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58739" y="1939445"/>
            <a:ext cx="144346" cy="1442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481428" y="2150402"/>
            <a:ext cx="145326" cy="1452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074746" y="2154791"/>
            <a:ext cx="144384" cy="1443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9813" y="2102053"/>
            <a:ext cx="145300" cy="1451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91919" y="1987130"/>
            <a:ext cx="145275" cy="1450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85776" y="2231977"/>
            <a:ext cx="144364" cy="1443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207243" y="1996351"/>
            <a:ext cx="721360" cy="375920"/>
          </a:xfrm>
          <a:custGeom>
            <a:avLst/>
            <a:gdLst/>
            <a:ahLst/>
            <a:cxnLst/>
            <a:rect l="l" t="t" r="r" b="b"/>
            <a:pathLst>
              <a:path w="721359" h="375919">
                <a:moveTo>
                  <a:pt x="0" y="375589"/>
                </a:moveTo>
                <a:lnTo>
                  <a:pt x="720801" y="0"/>
                </a:lnTo>
              </a:path>
            </a:pathLst>
          </a:custGeom>
          <a:ln w="2938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037861" y="1991467"/>
            <a:ext cx="800735" cy="381000"/>
          </a:xfrm>
          <a:custGeom>
            <a:avLst/>
            <a:gdLst/>
            <a:ahLst/>
            <a:cxnLst/>
            <a:rect l="l" t="t" r="r" b="b"/>
            <a:pathLst>
              <a:path w="800734" h="381000">
                <a:moveTo>
                  <a:pt x="0" y="380473"/>
                </a:moveTo>
                <a:lnTo>
                  <a:pt x="135462" y="377299"/>
                </a:lnTo>
                <a:lnTo>
                  <a:pt x="218862" y="355078"/>
                </a:lnTo>
                <a:lnTo>
                  <a:pt x="284622" y="294764"/>
                </a:lnTo>
                <a:lnTo>
                  <a:pt x="367162" y="177310"/>
                </a:lnTo>
                <a:lnTo>
                  <a:pt x="499054" y="54891"/>
                </a:lnTo>
                <a:lnTo>
                  <a:pt x="640896" y="6228"/>
                </a:lnTo>
                <a:lnTo>
                  <a:pt x="754214" y="0"/>
                </a:lnTo>
                <a:lnTo>
                  <a:pt x="800537" y="4884"/>
                </a:lnTo>
              </a:path>
            </a:pathLst>
          </a:custGeom>
          <a:ln w="2938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975712" y="1785404"/>
            <a:ext cx="842010" cy="380365"/>
          </a:xfrm>
          <a:custGeom>
            <a:avLst/>
            <a:gdLst/>
            <a:ahLst/>
            <a:cxnLst/>
            <a:rect l="l" t="t" r="r" b="b"/>
            <a:pathLst>
              <a:path w="842009" h="380364">
                <a:moveTo>
                  <a:pt x="841755" y="379857"/>
                </a:moveTo>
                <a:lnTo>
                  <a:pt x="0" y="379857"/>
                </a:lnTo>
                <a:lnTo>
                  <a:pt x="0" y="0"/>
                </a:lnTo>
                <a:lnTo>
                  <a:pt x="841755" y="0"/>
                </a:lnTo>
                <a:lnTo>
                  <a:pt x="841755" y="379857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969109" y="2165350"/>
            <a:ext cx="855344" cy="0"/>
          </a:xfrm>
          <a:custGeom>
            <a:avLst/>
            <a:gdLst/>
            <a:ahLst/>
            <a:cxnLst/>
            <a:rect l="l" t="t" r="r" b="b"/>
            <a:pathLst>
              <a:path w="855344">
                <a:moveTo>
                  <a:pt x="0" y="0"/>
                </a:moveTo>
                <a:lnTo>
                  <a:pt x="855090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975775" y="1790700"/>
            <a:ext cx="0" cy="369570"/>
          </a:xfrm>
          <a:custGeom>
            <a:avLst/>
            <a:gdLst/>
            <a:ahLst/>
            <a:cxnLst/>
            <a:rect l="l" t="t" r="r" b="b"/>
            <a:pathLst>
              <a:path h="369569">
                <a:moveTo>
                  <a:pt x="0" y="0"/>
                </a:moveTo>
                <a:lnTo>
                  <a:pt x="0" y="369570"/>
                </a:lnTo>
              </a:path>
            </a:pathLst>
          </a:custGeom>
          <a:ln w="133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4969109" y="1785620"/>
            <a:ext cx="855344" cy="0"/>
          </a:xfrm>
          <a:custGeom>
            <a:avLst/>
            <a:gdLst/>
            <a:ahLst/>
            <a:cxnLst/>
            <a:rect l="l" t="t" r="r" b="b"/>
            <a:pathLst>
              <a:path w="855344">
                <a:moveTo>
                  <a:pt x="0" y="0"/>
                </a:moveTo>
                <a:lnTo>
                  <a:pt x="85509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5817532" y="1790496"/>
            <a:ext cx="0" cy="370205"/>
          </a:xfrm>
          <a:custGeom>
            <a:avLst/>
            <a:gdLst/>
            <a:ahLst/>
            <a:cxnLst/>
            <a:rect l="l" t="t" r="r" b="b"/>
            <a:pathLst>
              <a:path h="370205">
                <a:moveTo>
                  <a:pt x="0" y="0"/>
                </a:moveTo>
                <a:lnTo>
                  <a:pt x="0" y="369709"/>
                </a:lnTo>
              </a:path>
            </a:pathLst>
          </a:custGeom>
          <a:ln w="133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407132" y="2174952"/>
            <a:ext cx="410845" cy="347345"/>
          </a:xfrm>
          <a:custGeom>
            <a:avLst/>
            <a:gdLst/>
            <a:ahLst/>
            <a:cxnLst/>
            <a:rect l="l" t="t" r="r" b="b"/>
            <a:pathLst>
              <a:path w="410844" h="347344">
                <a:moveTo>
                  <a:pt x="0" y="347292"/>
                </a:moveTo>
                <a:lnTo>
                  <a:pt x="410353" y="347292"/>
                </a:lnTo>
                <a:lnTo>
                  <a:pt x="410353" y="0"/>
                </a:lnTo>
                <a:lnTo>
                  <a:pt x="0" y="0"/>
                </a:lnTo>
                <a:lnTo>
                  <a:pt x="0" y="347292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400401" y="252222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>
                <a:moveTo>
                  <a:pt x="0" y="0"/>
                </a:moveTo>
                <a:lnTo>
                  <a:pt x="423798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407195" y="2180589"/>
            <a:ext cx="0" cy="336550"/>
          </a:xfrm>
          <a:custGeom>
            <a:avLst/>
            <a:gdLst/>
            <a:ahLst/>
            <a:cxnLst/>
            <a:rect l="l" t="t" r="r" b="b"/>
            <a:pathLst>
              <a:path h="336550">
                <a:moveTo>
                  <a:pt x="0" y="0"/>
                </a:moveTo>
                <a:lnTo>
                  <a:pt x="0" y="33655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400401" y="217551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80">
                <a:moveTo>
                  <a:pt x="0" y="0"/>
                </a:moveTo>
                <a:lnTo>
                  <a:pt x="423798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5817532" y="2179980"/>
            <a:ext cx="0" cy="337185"/>
          </a:xfrm>
          <a:custGeom>
            <a:avLst/>
            <a:gdLst/>
            <a:ahLst/>
            <a:cxnLst/>
            <a:rect l="l" t="t" r="r" b="b"/>
            <a:pathLst>
              <a:path h="337185">
                <a:moveTo>
                  <a:pt x="0" y="0"/>
                </a:moveTo>
                <a:lnTo>
                  <a:pt x="0" y="337184"/>
                </a:lnTo>
              </a:path>
            </a:pathLst>
          </a:custGeom>
          <a:ln w="133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979268" y="2178447"/>
            <a:ext cx="411480" cy="158750"/>
          </a:xfrm>
          <a:custGeom>
            <a:avLst/>
            <a:gdLst/>
            <a:ahLst/>
            <a:cxnLst/>
            <a:rect l="l" t="t" r="r" b="b"/>
            <a:pathLst>
              <a:path w="411480" h="158750">
                <a:moveTo>
                  <a:pt x="0" y="158263"/>
                </a:moveTo>
                <a:lnTo>
                  <a:pt x="410853" y="158263"/>
                </a:lnTo>
                <a:lnTo>
                  <a:pt x="410853" y="0"/>
                </a:lnTo>
                <a:lnTo>
                  <a:pt x="0" y="0"/>
                </a:lnTo>
                <a:lnTo>
                  <a:pt x="0" y="158263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972537" y="233680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306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979268" y="2183129"/>
            <a:ext cx="0" cy="148590"/>
          </a:xfrm>
          <a:custGeom>
            <a:avLst/>
            <a:gdLst/>
            <a:ahLst/>
            <a:cxnLst/>
            <a:rect l="l" t="t" r="r" b="b"/>
            <a:pathLst>
              <a:path h="148589">
                <a:moveTo>
                  <a:pt x="0" y="0"/>
                </a:moveTo>
                <a:lnTo>
                  <a:pt x="0" y="148590"/>
                </a:lnTo>
              </a:path>
            </a:pathLst>
          </a:custGeom>
          <a:ln w="1346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972537" y="2178050"/>
            <a:ext cx="424815" cy="0"/>
          </a:xfrm>
          <a:custGeom>
            <a:avLst/>
            <a:gdLst/>
            <a:ahLst/>
            <a:cxnLst/>
            <a:rect l="l" t="t" r="r" b="b"/>
            <a:pathLst>
              <a:path w="424815">
                <a:moveTo>
                  <a:pt x="0" y="0"/>
                </a:moveTo>
                <a:lnTo>
                  <a:pt x="424306" y="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4972537" y="2183510"/>
            <a:ext cx="424306" cy="34251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3942547" y="1800207"/>
            <a:ext cx="692150" cy="657860"/>
          </a:xfrm>
          <a:custGeom>
            <a:avLst/>
            <a:gdLst/>
            <a:ahLst/>
            <a:cxnLst/>
            <a:rect l="l" t="t" r="r" b="b"/>
            <a:pathLst>
              <a:path w="692150" h="657860">
                <a:moveTo>
                  <a:pt x="132099" y="657648"/>
                </a:moveTo>
                <a:lnTo>
                  <a:pt x="0" y="251205"/>
                </a:lnTo>
                <a:lnTo>
                  <a:pt x="345876" y="0"/>
                </a:lnTo>
                <a:lnTo>
                  <a:pt x="691811" y="251205"/>
                </a:lnTo>
                <a:lnTo>
                  <a:pt x="559711" y="657648"/>
                </a:lnTo>
                <a:lnTo>
                  <a:pt x="132099" y="657648"/>
                </a:lnTo>
                <a:close/>
              </a:path>
            </a:pathLst>
          </a:custGeom>
          <a:ln w="2939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4288388" y="2129027"/>
            <a:ext cx="213995" cy="328930"/>
          </a:xfrm>
          <a:custGeom>
            <a:avLst/>
            <a:gdLst/>
            <a:ahLst/>
            <a:cxnLst/>
            <a:rect l="l" t="t" r="r" b="b"/>
            <a:pathLst>
              <a:path w="213994" h="328930">
                <a:moveTo>
                  <a:pt x="0" y="0"/>
                </a:moveTo>
                <a:lnTo>
                  <a:pt x="213835" y="328809"/>
                </a:lnTo>
              </a:path>
            </a:pathLst>
          </a:custGeom>
          <a:ln w="29396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4288388" y="1800218"/>
            <a:ext cx="0" cy="328930"/>
          </a:xfrm>
          <a:custGeom>
            <a:avLst/>
            <a:gdLst/>
            <a:ahLst/>
            <a:cxnLst/>
            <a:rect l="l" t="t" r="r" b="b"/>
            <a:pathLst>
              <a:path h="328930">
                <a:moveTo>
                  <a:pt x="0" y="328809"/>
                </a:moveTo>
                <a:lnTo>
                  <a:pt x="0" y="0"/>
                </a:lnTo>
              </a:path>
            </a:pathLst>
          </a:custGeom>
          <a:ln w="29401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4288388" y="2051394"/>
            <a:ext cx="346075" cy="78105"/>
          </a:xfrm>
          <a:custGeom>
            <a:avLst/>
            <a:gdLst/>
            <a:ahLst/>
            <a:cxnLst/>
            <a:rect l="l" t="t" r="r" b="b"/>
            <a:pathLst>
              <a:path w="346075" h="78105">
                <a:moveTo>
                  <a:pt x="0" y="77633"/>
                </a:moveTo>
                <a:lnTo>
                  <a:pt x="345964" y="0"/>
                </a:lnTo>
              </a:path>
            </a:pathLst>
          </a:custGeom>
          <a:ln w="2938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942513" y="2051394"/>
            <a:ext cx="346075" cy="78105"/>
          </a:xfrm>
          <a:custGeom>
            <a:avLst/>
            <a:gdLst/>
            <a:ahLst/>
            <a:cxnLst/>
            <a:rect l="l" t="t" r="r" b="b"/>
            <a:pathLst>
              <a:path w="346075" h="78105">
                <a:moveTo>
                  <a:pt x="345876" y="77633"/>
                </a:moveTo>
                <a:lnTo>
                  <a:pt x="0" y="0"/>
                </a:lnTo>
              </a:path>
            </a:pathLst>
          </a:custGeom>
          <a:ln w="2938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4074612" y="2129027"/>
            <a:ext cx="213995" cy="328930"/>
          </a:xfrm>
          <a:custGeom>
            <a:avLst/>
            <a:gdLst/>
            <a:ahLst/>
            <a:cxnLst/>
            <a:rect l="l" t="t" r="r" b="b"/>
            <a:pathLst>
              <a:path w="213994" h="328930">
                <a:moveTo>
                  <a:pt x="213776" y="0"/>
                </a:moveTo>
                <a:lnTo>
                  <a:pt x="0" y="328809"/>
                </a:lnTo>
              </a:path>
            </a:pathLst>
          </a:custGeom>
          <a:ln w="29396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1877344" y="1991426"/>
            <a:ext cx="1054100" cy="408305"/>
          </a:xfrm>
          <a:custGeom>
            <a:avLst/>
            <a:gdLst/>
            <a:ahLst/>
            <a:cxnLst/>
            <a:rect l="l" t="t" r="r" b="b"/>
            <a:pathLst>
              <a:path w="1054100" h="408305">
                <a:moveTo>
                  <a:pt x="0" y="408264"/>
                </a:moveTo>
                <a:lnTo>
                  <a:pt x="31438" y="373108"/>
                </a:lnTo>
                <a:lnTo>
                  <a:pt x="63437" y="334542"/>
                </a:lnTo>
                <a:lnTo>
                  <a:pt x="97031" y="296078"/>
                </a:lnTo>
                <a:lnTo>
                  <a:pt x="133257" y="261232"/>
                </a:lnTo>
                <a:lnTo>
                  <a:pt x="173150" y="233515"/>
                </a:lnTo>
                <a:lnTo>
                  <a:pt x="217745" y="216444"/>
                </a:lnTo>
                <a:lnTo>
                  <a:pt x="257654" y="212795"/>
                </a:lnTo>
                <a:lnTo>
                  <a:pt x="296521" y="217965"/>
                </a:lnTo>
                <a:lnTo>
                  <a:pt x="334604" y="228856"/>
                </a:lnTo>
                <a:lnTo>
                  <a:pt x="372160" y="242371"/>
                </a:lnTo>
                <a:lnTo>
                  <a:pt x="409444" y="255413"/>
                </a:lnTo>
                <a:lnTo>
                  <a:pt x="446714" y="264886"/>
                </a:lnTo>
                <a:lnTo>
                  <a:pt x="484226" y="267693"/>
                </a:lnTo>
                <a:lnTo>
                  <a:pt x="522237" y="260737"/>
                </a:lnTo>
                <a:lnTo>
                  <a:pt x="561005" y="240921"/>
                </a:lnTo>
                <a:lnTo>
                  <a:pt x="596539" y="207674"/>
                </a:lnTo>
                <a:lnTo>
                  <a:pt x="625310" y="166769"/>
                </a:lnTo>
                <a:lnTo>
                  <a:pt x="651186" y="122579"/>
                </a:lnTo>
                <a:lnTo>
                  <a:pt x="678037" y="79479"/>
                </a:lnTo>
                <a:lnTo>
                  <a:pt x="709733" y="41843"/>
                </a:lnTo>
                <a:lnTo>
                  <a:pt x="750143" y="14045"/>
                </a:lnTo>
                <a:lnTo>
                  <a:pt x="795671" y="0"/>
                </a:lnTo>
                <a:lnTo>
                  <a:pt x="836425" y="974"/>
                </a:lnTo>
                <a:lnTo>
                  <a:pt x="872932" y="14487"/>
                </a:lnTo>
                <a:lnTo>
                  <a:pt x="905716" y="38060"/>
                </a:lnTo>
                <a:lnTo>
                  <a:pt x="935301" y="69210"/>
                </a:lnTo>
                <a:lnTo>
                  <a:pt x="962213" y="105459"/>
                </a:lnTo>
                <a:lnTo>
                  <a:pt x="986977" y="144324"/>
                </a:lnTo>
                <a:lnTo>
                  <a:pt x="1010116" y="183327"/>
                </a:lnTo>
                <a:lnTo>
                  <a:pt x="1032157" y="219987"/>
                </a:lnTo>
                <a:lnTo>
                  <a:pt x="1053623" y="251822"/>
                </a:lnTo>
              </a:path>
            </a:pathLst>
          </a:custGeom>
          <a:ln w="29386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7220666" y="1181207"/>
            <a:ext cx="629920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-100" dirty="0">
                <a:solidFill>
                  <a:srgbClr val="414042"/>
                </a:solidFill>
                <a:latin typeface="Trebuchet MS"/>
                <a:cs typeface="Trebuchet MS"/>
              </a:rPr>
              <a:t>P</a:t>
            </a:r>
            <a:r>
              <a:rPr sz="1850" spc="-20" dirty="0">
                <a:solidFill>
                  <a:srgbClr val="414042"/>
                </a:solidFill>
                <a:latin typeface="Trebuchet MS"/>
                <a:cs typeface="Trebuchet MS"/>
              </a:rPr>
              <a:t>oi</a:t>
            </a:r>
            <a:r>
              <a:rPr sz="1850" spc="-35" dirty="0">
                <a:solidFill>
                  <a:srgbClr val="414042"/>
                </a:solidFill>
                <a:latin typeface="Trebuchet MS"/>
                <a:cs typeface="Trebuchet MS"/>
              </a:rPr>
              <a:t>n</a:t>
            </a:r>
            <a:r>
              <a:rPr sz="1850" spc="-70" dirty="0">
                <a:solidFill>
                  <a:srgbClr val="414042"/>
                </a:solidFill>
                <a:latin typeface="Trebuchet MS"/>
                <a:cs typeface="Trebuchet MS"/>
              </a:rPr>
              <a:t>ts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0157976" y="1181207"/>
            <a:ext cx="533400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-50" dirty="0">
                <a:solidFill>
                  <a:srgbClr val="414042"/>
                </a:solidFill>
                <a:latin typeface="Trebuchet MS"/>
                <a:cs typeface="Trebuchet MS"/>
              </a:rPr>
              <a:t>Lines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870700" y="1206500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35" y="0"/>
                </a:moveTo>
                <a:lnTo>
                  <a:pt x="90927" y="7478"/>
                </a:lnTo>
                <a:lnTo>
                  <a:pt x="52854" y="28116"/>
                </a:lnTo>
                <a:lnTo>
                  <a:pt x="23279" y="59477"/>
                </a:lnTo>
                <a:lnTo>
                  <a:pt x="4832" y="99059"/>
                </a:lnTo>
                <a:lnTo>
                  <a:pt x="0" y="134467"/>
                </a:lnTo>
                <a:lnTo>
                  <a:pt x="303" y="143592"/>
                </a:lnTo>
                <a:lnTo>
                  <a:pt x="10846" y="186658"/>
                </a:lnTo>
                <a:lnTo>
                  <a:pt x="33876" y="223034"/>
                </a:lnTo>
                <a:lnTo>
                  <a:pt x="67233" y="250621"/>
                </a:lnTo>
                <a:lnTo>
                  <a:pt x="107993" y="266600"/>
                </a:lnTo>
                <a:lnTo>
                  <a:pt x="134835" y="269392"/>
                </a:lnTo>
                <a:lnTo>
                  <a:pt x="143961" y="269079"/>
                </a:lnTo>
                <a:lnTo>
                  <a:pt x="186949" y="258551"/>
                </a:lnTo>
                <a:lnTo>
                  <a:pt x="190289" y="256997"/>
                </a:lnTo>
                <a:lnTo>
                  <a:pt x="135000" y="256997"/>
                </a:lnTo>
                <a:lnTo>
                  <a:pt x="126798" y="256717"/>
                </a:lnTo>
                <a:lnTo>
                  <a:pt x="87812" y="247218"/>
                </a:lnTo>
                <a:lnTo>
                  <a:pt x="54538" y="226328"/>
                </a:lnTo>
                <a:lnTo>
                  <a:pt x="29451" y="196113"/>
                </a:lnTo>
                <a:lnTo>
                  <a:pt x="15032" y="159050"/>
                </a:lnTo>
                <a:lnTo>
                  <a:pt x="12529" y="134467"/>
                </a:lnTo>
                <a:lnTo>
                  <a:pt x="12802" y="126410"/>
                </a:lnTo>
                <a:lnTo>
                  <a:pt x="22356" y="87347"/>
                </a:lnTo>
                <a:lnTo>
                  <a:pt x="43256" y="54341"/>
                </a:lnTo>
                <a:lnTo>
                  <a:pt x="73494" y="29438"/>
                </a:lnTo>
                <a:lnTo>
                  <a:pt x="110567" y="15183"/>
                </a:lnTo>
                <a:lnTo>
                  <a:pt x="126713" y="13017"/>
                </a:lnTo>
                <a:lnTo>
                  <a:pt x="135000" y="12750"/>
                </a:lnTo>
                <a:lnTo>
                  <a:pt x="191176" y="12750"/>
                </a:lnTo>
                <a:lnTo>
                  <a:pt x="186918" y="10769"/>
                </a:lnTo>
                <a:lnTo>
                  <a:pt x="143961" y="311"/>
                </a:lnTo>
                <a:lnTo>
                  <a:pt x="134835" y="0"/>
                </a:lnTo>
                <a:close/>
              </a:path>
              <a:path w="269875" h="269875">
                <a:moveTo>
                  <a:pt x="191176" y="12750"/>
                </a:moveTo>
                <a:lnTo>
                  <a:pt x="135000" y="12750"/>
                </a:lnTo>
                <a:lnTo>
                  <a:pt x="143316" y="13017"/>
                </a:lnTo>
                <a:lnTo>
                  <a:pt x="151469" y="13823"/>
                </a:lnTo>
                <a:lnTo>
                  <a:pt x="189557" y="25659"/>
                </a:lnTo>
                <a:lnTo>
                  <a:pt x="221316" y="48602"/>
                </a:lnTo>
                <a:lnTo>
                  <a:pt x="244197" y="80233"/>
                </a:lnTo>
                <a:lnTo>
                  <a:pt x="256055" y="118267"/>
                </a:lnTo>
                <a:lnTo>
                  <a:pt x="257129" y="134467"/>
                </a:lnTo>
                <a:lnTo>
                  <a:pt x="257110" y="135229"/>
                </a:lnTo>
                <a:lnTo>
                  <a:pt x="247497" y="182041"/>
                </a:lnTo>
                <a:lnTo>
                  <a:pt x="221208" y="220916"/>
                </a:lnTo>
                <a:lnTo>
                  <a:pt x="182308" y="247294"/>
                </a:lnTo>
                <a:lnTo>
                  <a:pt x="135000" y="256997"/>
                </a:lnTo>
                <a:lnTo>
                  <a:pt x="190289" y="256997"/>
                </a:lnTo>
                <a:lnTo>
                  <a:pt x="223439" y="235514"/>
                </a:lnTo>
                <a:lnTo>
                  <a:pt x="250875" y="202196"/>
                </a:lnTo>
                <a:lnTo>
                  <a:pt x="266762" y="161317"/>
                </a:lnTo>
                <a:lnTo>
                  <a:pt x="269544" y="134467"/>
                </a:lnTo>
                <a:lnTo>
                  <a:pt x="269223" y="125298"/>
                </a:lnTo>
                <a:lnTo>
                  <a:pt x="258721" y="82508"/>
                </a:lnTo>
                <a:lnTo>
                  <a:pt x="235670" y="46132"/>
                </a:lnTo>
                <a:lnTo>
                  <a:pt x="202488" y="18605"/>
                </a:lnTo>
                <a:lnTo>
                  <a:pt x="194826" y="14449"/>
                </a:lnTo>
                <a:lnTo>
                  <a:pt x="191176" y="12750"/>
                </a:lnTo>
                <a:close/>
              </a:path>
              <a:path w="269875" h="269875">
                <a:moveTo>
                  <a:pt x="154470" y="75082"/>
                </a:moveTo>
                <a:lnTo>
                  <a:pt x="113017" y="75082"/>
                </a:lnTo>
                <a:lnTo>
                  <a:pt x="156705" y="119595"/>
                </a:lnTo>
                <a:lnTo>
                  <a:pt x="62001" y="119595"/>
                </a:lnTo>
                <a:lnTo>
                  <a:pt x="62001" y="150304"/>
                </a:lnTo>
                <a:lnTo>
                  <a:pt x="156705" y="150304"/>
                </a:lnTo>
                <a:lnTo>
                  <a:pt x="113017" y="194665"/>
                </a:lnTo>
                <a:lnTo>
                  <a:pt x="154470" y="194665"/>
                </a:lnTo>
                <a:lnTo>
                  <a:pt x="211480" y="135229"/>
                </a:lnTo>
                <a:lnTo>
                  <a:pt x="211480" y="134696"/>
                </a:lnTo>
                <a:lnTo>
                  <a:pt x="154470" y="75082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770516" y="1206500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835" y="0"/>
                </a:moveTo>
                <a:lnTo>
                  <a:pt x="90913" y="7478"/>
                </a:lnTo>
                <a:lnTo>
                  <a:pt x="52858" y="28116"/>
                </a:lnTo>
                <a:lnTo>
                  <a:pt x="23257" y="59477"/>
                </a:lnTo>
                <a:lnTo>
                  <a:pt x="4832" y="99059"/>
                </a:lnTo>
                <a:lnTo>
                  <a:pt x="0" y="134467"/>
                </a:lnTo>
                <a:lnTo>
                  <a:pt x="303" y="143592"/>
                </a:lnTo>
                <a:lnTo>
                  <a:pt x="10843" y="186658"/>
                </a:lnTo>
                <a:lnTo>
                  <a:pt x="33877" y="223034"/>
                </a:lnTo>
                <a:lnTo>
                  <a:pt x="67233" y="250621"/>
                </a:lnTo>
                <a:lnTo>
                  <a:pt x="107989" y="266600"/>
                </a:lnTo>
                <a:lnTo>
                  <a:pt x="134835" y="269392"/>
                </a:lnTo>
                <a:lnTo>
                  <a:pt x="143939" y="269079"/>
                </a:lnTo>
                <a:lnTo>
                  <a:pt x="186946" y="258551"/>
                </a:lnTo>
                <a:lnTo>
                  <a:pt x="190277" y="256997"/>
                </a:lnTo>
                <a:lnTo>
                  <a:pt x="135013" y="256997"/>
                </a:lnTo>
                <a:lnTo>
                  <a:pt x="126802" y="256717"/>
                </a:lnTo>
                <a:lnTo>
                  <a:pt x="87814" y="247218"/>
                </a:lnTo>
                <a:lnTo>
                  <a:pt x="54538" y="226328"/>
                </a:lnTo>
                <a:lnTo>
                  <a:pt x="29464" y="196113"/>
                </a:lnTo>
                <a:lnTo>
                  <a:pt x="15032" y="159050"/>
                </a:lnTo>
                <a:lnTo>
                  <a:pt x="12529" y="134467"/>
                </a:lnTo>
                <a:lnTo>
                  <a:pt x="12802" y="126410"/>
                </a:lnTo>
                <a:lnTo>
                  <a:pt x="22358" y="87347"/>
                </a:lnTo>
                <a:lnTo>
                  <a:pt x="43235" y="54341"/>
                </a:lnTo>
                <a:lnTo>
                  <a:pt x="73507" y="29438"/>
                </a:lnTo>
                <a:lnTo>
                  <a:pt x="110573" y="15183"/>
                </a:lnTo>
                <a:lnTo>
                  <a:pt x="126720" y="13017"/>
                </a:lnTo>
                <a:lnTo>
                  <a:pt x="135013" y="12750"/>
                </a:lnTo>
                <a:lnTo>
                  <a:pt x="191161" y="12750"/>
                </a:lnTo>
                <a:lnTo>
                  <a:pt x="186915" y="10769"/>
                </a:lnTo>
                <a:lnTo>
                  <a:pt x="143939" y="311"/>
                </a:lnTo>
                <a:lnTo>
                  <a:pt x="134835" y="0"/>
                </a:lnTo>
                <a:close/>
              </a:path>
              <a:path w="269875" h="269875">
                <a:moveTo>
                  <a:pt x="191161" y="12750"/>
                </a:moveTo>
                <a:lnTo>
                  <a:pt x="135013" y="12750"/>
                </a:lnTo>
                <a:lnTo>
                  <a:pt x="143302" y="13017"/>
                </a:lnTo>
                <a:lnTo>
                  <a:pt x="151457" y="13823"/>
                </a:lnTo>
                <a:lnTo>
                  <a:pt x="189529" y="25659"/>
                </a:lnTo>
                <a:lnTo>
                  <a:pt x="221316" y="48602"/>
                </a:lnTo>
                <a:lnTo>
                  <a:pt x="244197" y="80233"/>
                </a:lnTo>
                <a:lnTo>
                  <a:pt x="256062" y="118267"/>
                </a:lnTo>
                <a:lnTo>
                  <a:pt x="257142" y="134467"/>
                </a:lnTo>
                <a:lnTo>
                  <a:pt x="257123" y="135229"/>
                </a:lnTo>
                <a:lnTo>
                  <a:pt x="247497" y="182041"/>
                </a:lnTo>
                <a:lnTo>
                  <a:pt x="221208" y="220916"/>
                </a:lnTo>
                <a:lnTo>
                  <a:pt x="182321" y="247294"/>
                </a:lnTo>
                <a:lnTo>
                  <a:pt x="135013" y="256997"/>
                </a:lnTo>
                <a:lnTo>
                  <a:pt x="190277" y="256997"/>
                </a:lnTo>
                <a:lnTo>
                  <a:pt x="223438" y="235514"/>
                </a:lnTo>
                <a:lnTo>
                  <a:pt x="250922" y="202018"/>
                </a:lnTo>
                <a:lnTo>
                  <a:pt x="266754" y="161317"/>
                </a:lnTo>
                <a:lnTo>
                  <a:pt x="269494" y="134467"/>
                </a:lnTo>
                <a:lnTo>
                  <a:pt x="269181" y="125298"/>
                </a:lnTo>
                <a:lnTo>
                  <a:pt x="258719" y="82508"/>
                </a:lnTo>
                <a:lnTo>
                  <a:pt x="235669" y="46132"/>
                </a:lnTo>
                <a:lnTo>
                  <a:pt x="202425" y="18605"/>
                </a:lnTo>
                <a:lnTo>
                  <a:pt x="194801" y="14449"/>
                </a:lnTo>
                <a:lnTo>
                  <a:pt x="191161" y="12750"/>
                </a:lnTo>
                <a:close/>
              </a:path>
              <a:path w="269875" h="269875">
                <a:moveTo>
                  <a:pt x="154470" y="75082"/>
                </a:moveTo>
                <a:lnTo>
                  <a:pt x="113017" y="75082"/>
                </a:lnTo>
                <a:lnTo>
                  <a:pt x="156654" y="119595"/>
                </a:lnTo>
                <a:lnTo>
                  <a:pt x="62001" y="119595"/>
                </a:lnTo>
                <a:lnTo>
                  <a:pt x="62001" y="150304"/>
                </a:lnTo>
                <a:lnTo>
                  <a:pt x="156654" y="150304"/>
                </a:lnTo>
                <a:lnTo>
                  <a:pt x="113017" y="194665"/>
                </a:lnTo>
                <a:lnTo>
                  <a:pt x="154470" y="194665"/>
                </a:lnTo>
                <a:lnTo>
                  <a:pt x="211454" y="135229"/>
                </a:lnTo>
                <a:lnTo>
                  <a:pt x="211454" y="134696"/>
                </a:lnTo>
                <a:lnTo>
                  <a:pt x="154470" y="75082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13838984" y="1181178"/>
            <a:ext cx="567690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30" dirty="0">
                <a:solidFill>
                  <a:srgbClr val="414042"/>
                </a:solidFill>
                <a:latin typeface="Trebuchet MS"/>
                <a:cs typeface="Trebuchet MS"/>
              </a:rPr>
              <a:t>A</a:t>
            </a:r>
            <a:r>
              <a:rPr sz="1850" spc="-135" dirty="0">
                <a:solidFill>
                  <a:srgbClr val="414042"/>
                </a:solidFill>
                <a:latin typeface="Trebuchet MS"/>
                <a:cs typeface="Trebuchet MS"/>
              </a:rPr>
              <a:t>r</a:t>
            </a:r>
            <a:r>
              <a:rPr sz="1850" spc="-60" dirty="0">
                <a:solidFill>
                  <a:srgbClr val="414042"/>
                </a:solidFill>
                <a:latin typeface="Trebuchet MS"/>
                <a:cs typeface="Trebuchet MS"/>
              </a:rPr>
              <a:t>eas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3451586" y="1206500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134746" y="0"/>
                </a:moveTo>
                <a:lnTo>
                  <a:pt x="90882" y="7478"/>
                </a:lnTo>
                <a:lnTo>
                  <a:pt x="52800" y="28116"/>
                </a:lnTo>
                <a:lnTo>
                  <a:pt x="23213" y="59477"/>
                </a:lnTo>
                <a:lnTo>
                  <a:pt x="4781" y="99059"/>
                </a:lnTo>
                <a:lnTo>
                  <a:pt x="0" y="134467"/>
                </a:lnTo>
                <a:lnTo>
                  <a:pt x="289" y="143592"/>
                </a:lnTo>
                <a:lnTo>
                  <a:pt x="10800" y="186658"/>
                </a:lnTo>
                <a:lnTo>
                  <a:pt x="33793" y="223034"/>
                </a:lnTo>
                <a:lnTo>
                  <a:pt x="67182" y="250621"/>
                </a:lnTo>
                <a:lnTo>
                  <a:pt x="107940" y="266600"/>
                </a:lnTo>
                <a:lnTo>
                  <a:pt x="134746" y="269392"/>
                </a:lnTo>
                <a:lnTo>
                  <a:pt x="143892" y="269079"/>
                </a:lnTo>
                <a:lnTo>
                  <a:pt x="186911" y="258551"/>
                </a:lnTo>
                <a:lnTo>
                  <a:pt x="190230" y="256997"/>
                </a:lnTo>
                <a:lnTo>
                  <a:pt x="135000" y="256997"/>
                </a:lnTo>
                <a:lnTo>
                  <a:pt x="126765" y="256717"/>
                </a:lnTo>
                <a:lnTo>
                  <a:pt x="87741" y="247218"/>
                </a:lnTo>
                <a:lnTo>
                  <a:pt x="54479" y="226328"/>
                </a:lnTo>
                <a:lnTo>
                  <a:pt x="29463" y="196113"/>
                </a:lnTo>
                <a:lnTo>
                  <a:pt x="14955" y="159050"/>
                </a:lnTo>
                <a:lnTo>
                  <a:pt x="12453" y="134467"/>
                </a:lnTo>
                <a:lnTo>
                  <a:pt x="12729" y="126410"/>
                </a:lnTo>
                <a:lnTo>
                  <a:pt x="22288" y="87347"/>
                </a:lnTo>
                <a:lnTo>
                  <a:pt x="43179" y="54341"/>
                </a:lnTo>
                <a:lnTo>
                  <a:pt x="73405" y="29438"/>
                </a:lnTo>
                <a:lnTo>
                  <a:pt x="110497" y="15183"/>
                </a:lnTo>
                <a:lnTo>
                  <a:pt x="126690" y="13017"/>
                </a:lnTo>
                <a:lnTo>
                  <a:pt x="135000" y="12750"/>
                </a:lnTo>
                <a:lnTo>
                  <a:pt x="191111" y="12750"/>
                </a:lnTo>
                <a:lnTo>
                  <a:pt x="186880" y="10769"/>
                </a:lnTo>
                <a:lnTo>
                  <a:pt x="143892" y="311"/>
                </a:lnTo>
                <a:lnTo>
                  <a:pt x="134746" y="0"/>
                </a:lnTo>
                <a:close/>
              </a:path>
              <a:path w="269875" h="269875">
                <a:moveTo>
                  <a:pt x="191111" y="12750"/>
                </a:moveTo>
                <a:lnTo>
                  <a:pt x="135000" y="12750"/>
                </a:lnTo>
                <a:lnTo>
                  <a:pt x="143238" y="13017"/>
                </a:lnTo>
                <a:lnTo>
                  <a:pt x="151368" y="13823"/>
                </a:lnTo>
                <a:lnTo>
                  <a:pt x="189440" y="25659"/>
                </a:lnTo>
                <a:lnTo>
                  <a:pt x="221215" y="48602"/>
                </a:lnTo>
                <a:lnTo>
                  <a:pt x="244154" y="80233"/>
                </a:lnTo>
                <a:lnTo>
                  <a:pt x="255984" y="118267"/>
                </a:lnTo>
                <a:lnTo>
                  <a:pt x="257040" y="134467"/>
                </a:lnTo>
                <a:lnTo>
                  <a:pt x="257022" y="135229"/>
                </a:lnTo>
                <a:lnTo>
                  <a:pt x="247396" y="182041"/>
                </a:lnTo>
                <a:lnTo>
                  <a:pt x="221106" y="220916"/>
                </a:lnTo>
                <a:lnTo>
                  <a:pt x="182244" y="247294"/>
                </a:lnTo>
                <a:lnTo>
                  <a:pt x="135000" y="256997"/>
                </a:lnTo>
                <a:lnTo>
                  <a:pt x="190230" y="256997"/>
                </a:lnTo>
                <a:lnTo>
                  <a:pt x="223402" y="235514"/>
                </a:lnTo>
                <a:lnTo>
                  <a:pt x="250825" y="202196"/>
                </a:lnTo>
                <a:lnTo>
                  <a:pt x="266717" y="161317"/>
                </a:lnTo>
                <a:lnTo>
                  <a:pt x="269494" y="134467"/>
                </a:lnTo>
                <a:lnTo>
                  <a:pt x="269176" y="125298"/>
                </a:lnTo>
                <a:lnTo>
                  <a:pt x="258635" y="82508"/>
                </a:lnTo>
                <a:lnTo>
                  <a:pt x="235626" y="46132"/>
                </a:lnTo>
                <a:lnTo>
                  <a:pt x="202310" y="18605"/>
                </a:lnTo>
                <a:lnTo>
                  <a:pt x="194738" y="14449"/>
                </a:lnTo>
                <a:lnTo>
                  <a:pt x="191111" y="12750"/>
                </a:lnTo>
                <a:close/>
              </a:path>
              <a:path w="269875" h="269875">
                <a:moveTo>
                  <a:pt x="154431" y="75082"/>
                </a:moveTo>
                <a:lnTo>
                  <a:pt x="112902" y="75082"/>
                </a:lnTo>
                <a:lnTo>
                  <a:pt x="156590" y="119595"/>
                </a:lnTo>
                <a:lnTo>
                  <a:pt x="61975" y="119595"/>
                </a:lnTo>
                <a:lnTo>
                  <a:pt x="61975" y="150304"/>
                </a:lnTo>
                <a:lnTo>
                  <a:pt x="156590" y="150304"/>
                </a:lnTo>
                <a:lnTo>
                  <a:pt x="112902" y="194665"/>
                </a:lnTo>
                <a:lnTo>
                  <a:pt x="154431" y="194665"/>
                </a:lnTo>
                <a:lnTo>
                  <a:pt x="211454" y="135229"/>
                </a:lnTo>
                <a:lnTo>
                  <a:pt x="211454" y="134696"/>
                </a:lnTo>
                <a:lnTo>
                  <a:pt x="154431" y="75082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72743" y="2683713"/>
            <a:ext cx="15678150" cy="635"/>
          </a:xfrm>
          <a:custGeom>
            <a:avLst/>
            <a:gdLst/>
            <a:ahLst/>
            <a:cxnLst/>
            <a:rect l="l" t="t" r="r" b="b"/>
            <a:pathLst>
              <a:path w="15678150" h="635">
                <a:moveTo>
                  <a:pt x="0" y="0"/>
                </a:moveTo>
                <a:lnTo>
                  <a:pt x="15677642" y="23"/>
                </a:lnTo>
              </a:path>
            </a:pathLst>
          </a:custGeom>
          <a:ln w="38100">
            <a:solidFill>
              <a:srgbClr val="A9A9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499" y="32370"/>
            <a:ext cx="14338385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3054" algn="l"/>
              </a:tabLst>
            </a:pPr>
            <a:r>
              <a:rPr spc="-305" dirty="0">
                <a:latin typeface="Arial"/>
                <a:cs typeface="Arial"/>
              </a:rPr>
              <a:t>Encoding</a:t>
            </a:r>
            <a:r>
              <a:rPr spc="15" dirty="0">
                <a:latin typeface="Arial"/>
                <a:cs typeface="Arial"/>
              </a:rPr>
              <a:t> </a:t>
            </a:r>
            <a:r>
              <a:rPr spc="-260" dirty="0">
                <a:latin typeface="Arial"/>
                <a:cs typeface="Arial"/>
              </a:rPr>
              <a:t>visually</a:t>
            </a:r>
            <a:r>
              <a:rPr lang="en-US" spc="-260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with </a:t>
            </a:r>
            <a:r>
              <a:rPr spc="-245" dirty="0">
                <a:latin typeface="Arial"/>
                <a:cs typeface="Arial"/>
              </a:rPr>
              <a:t>marks </a:t>
            </a:r>
            <a:r>
              <a:rPr spc="-360" dirty="0">
                <a:latin typeface="Arial"/>
                <a:cs typeface="Arial"/>
              </a:rPr>
              <a:t>and</a:t>
            </a:r>
            <a:r>
              <a:rPr spc="180" dirty="0">
                <a:latin typeface="Arial"/>
                <a:cs typeface="Arial"/>
              </a:rPr>
              <a:t> </a:t>
            </a:r>
            <a:r>
              <a:rPr spc="-320" dirty="0">
                <a:latin typeface="Arial"/>
                <a:cs typeface="Arial"/>
              </a:rPr>
              <a:t>channels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pc="-80" dirty="0"/>
              <a:t>4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985758"/>
            <a:ext cx="7392670" cy="135064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5"/>
              </a:spcBef>
              <a:buChar char="•"/>
              <a:tabLst>
                <a:tab pos="355600" algn="l"/>
                <a:tab pos="1967864" algn="l"/>
                <a:tab pos="3262629" algn="l"/>
              </a:tabLst>
            </a:pPr>
            <a:r>
              <a:rPr sz="4000" spc="-315" dirty="0">
                <a:latin typeface="Arial"/>
                <a:cs typeface="Arial"/>
              </a:rPr>
              <a:t>analyze	</a:t>
            </a:r>
            <a:r>
              <a:rPr sz="4000" spc="-100" dirty="0">
                <a:latin typeface="Arial"/>
                <a:cs typeface="Arial"/>
              </a:rPr>
              <a:t>idiom	</a:t>
            </a:r>
            <a:r>
              <a:rPr sz="4000" spc="-70" dirty="0">
                <a:latin typeface="Arial"/>
                <a:cs typeface="Arial"/>
              </a:rPr>
              <a:t>structure</a:t>
            </a:r>
            <a:endParaRPr sz="4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715"/>
              </a:spcBef>
            </a:pPr>
            <a:r>
              <a:rPr sz="3400" spc="-195" dirty="0">
                <a:latin typeface="Arial"/>
                <a:cs typeface="Arial"/>
              </a:rPr>
              <a:t>– </a:t>
            </a:r>
            <a:r>
              <a:rPr sz="3400" spc="-420" dirty="0">
                <a:latin typeface="Arial"/>
                <a:cs typeface="Arial"/>
              </a:rPr>
              <a:t>as </a:t>
            </a:r>
            <a:r>
              <a:rPr sz="3400" spc="-120" dirty="0">
                <a:latin typeface="Arial"/>
                <a:cs typeface="Arial"/>
              </a:rPr>
              <a:t>combination </a:t>
            </a:r>
            <a:r>
              <a:rPr sz="3400" spc="-55" dirty="0">
                <a:latin typeface="Arial"/>
                <a:cs typeface="Arial"/>
              </a:rPr>
              <a:t>of </a:t>
            </a:r>
            <a:r>
              <a:rPr sz="3400" spc="-185" dirty="0">
                <a:latin typeface="Arial"/>
                <a:cs typeface="Arial"/>
              </a:rPr>
              <a:t>marks </a:t>
            </a:r>
            <a:r>
              <a:rPr sz="3400" spc="-265" dirty="0">
                <a:latin typeface="Arial"/>
                <a:cs typeface="Arial"/>
              </a:rPr>
              <a:t>and</a:t>
            </a:r>
            <a:r>
              <a:rPr sz="3400" spc="-35" dirty="0">
                <a:latin typeface="Arial"/>
                <a:cs typeface="Arial"/>
              </a:rPr>
              <a:t> </a:t>
            </a:r>
            <a:r>
              <a:rPr sz="3400" spc="-240" dirty="0">
                <a:latin typeface="Arial"/>
                <a:cs typeface="Arial"/>
              </a:rPr>
              <a:t>channels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2885" y="2797759"/>
            <a:ext cx="0" cy="1867535"/>
          </a:xfrm>
          <a:custGeom>
            <a:avLst/>
            <a:gdLst/>
            <a:ahLst/>
            <a:cxnLst/>
            <a:rect l="l" t="t" r="r" b="b"/>
            <a:pathLst>
              <a:path h="1867535">
                <a:moveTo>
                  <a:pt x="0" y="0"/>
                </a:moveTo>
                <a:lnTo>
                  <a:pt x="0" y="1867302"/>
                </a:lnTo>
              </a:path>
            </a:pathLst>
          </a:custGeom>
          <a:ln w="42711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02885" y="4665078"/>
            <a:ext cx="2379980" cy="0"/>
          </a:xfrm>
          <a:custGeom>
            <a:avLst/>
            <a:gdLst/>
            <a:ahLst/>
            <a:cxnLst/>
            <a:rect l="l" t="t" r="r" b="b"/>
            <a:pathLst>
              <a:path w="2379979">
                <a:moveTo>
                  <a:pt x="0" y="0"/>
                </a:moveTo>
                <a:lnTo>
                  <a:pt x="2379870" y="0"/>
                </a:lnTo>
              </a:path>
            </a:pathLst>
          </a:custGeom>
          <a:ln w="4257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3935" y="3542119"/>
            <a:ext cx="202539" cy="201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21145" y="3087941"/>
            <a:ext cx="202539" cy="201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01712" y="4185627"/>
            <a:ext cx="202526" cy="2018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85924" y="2781261"/>
            <a:ext cx="328295" cy="1851025"/>
          </a:xfrm>
          <a:custGeom>
            <a:avLst/>
            <a:gdLst/>
            <a:ahLst/>
            <a:cxnLst/>
            <a:rect l="l" t="t" r="r" b="b"/>
            <a:pathLst>
              <a:path w="328294" h="1851025">
                <a:moveTo>
                  <a:pt x="327888" y="1850821"/>
                </a:moveTo>
                <a:lnTo>
                  <a:pt x="0" y="1850821"/>
                </a:lnTo>
                <a:lnTo>
                  <a:pt x="0" y="0"/>
                </a:lnTo>
                <a:lnTo>
                  <a:pt x="327888" y="0"/>
                </a:lnTo>
                <a:lnTo>
                  <a:pt x="327888" y="1850821"/>
                </a:lnTo>
                <a:close/>
              </a:path>
            </a:pathLst>
          </a:custGeom>
          <a:solidFill>
            <a:srgbClr val="3B9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78493" y="3329647"/>
            <a:ext cx="328295" cy="1303020"/>
          </a:xfrm>
          <a:custGeom>
            <a:avLst/>
            <a:gdLst/>
            <a:ahLst/>
            <a:cxnLst/>
            <a:rect l="l" t="t" r="r" b="b"/>
            <a:pathLst>
              <a:path w="328294" h="1303020">
                <a:moveTo>
                  <a:pt x="327939" y="1302435"/>
                </a:moveTo>
                <a:lnTo>
                  <a:pt x="0" y="1302435"/>
                </a:lnTo>
                <a:lnTo>
                  <a:pt x="0" y="0"/>
                </a:lnTo>
                <a:lnTo>
                  <a:pt x="327939" y="0"/>
                </a:lnTo>
                <a:lnTo>
                  <a:pt x="327939" y="1302435"/>
                </a:lnTo>
                <a:close/>
              </a:path>
            </a:pathLst>
          </a:custGeom>
          <a:solidFill>
            <a:srgbClr val="3B9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71152" y="3706698"/>
            <a:ext cx="328295" cy="925830"/>
          </a:xfrm>
          <a:custGeom>
            <a:avLst/>
            <a:gdLst/>
            <a:ahLst/>
            <a:cxnLst/>
            <a:rect l="l" t="t" r="r" b="b"/>
            <a:pathLst>
              <a:path w="328295" h="925829">
                <a:moveTo>
                  <a:pt x="328028" y="925385"/>
                </a:moveTo>
                <a:lnTo>
                  <a:pt x="0" y="925385"/>
                </a:lnTo>
                <a:lnTo>
                  <a:pt x="0" y="0"/>
                </a:lnTo>
                <a:lnTo>
                  <a:pt x="328028" y="0"/>
                </a:lnTo>
                <a:lnTo>
                  <a:pt x="328028" y="925385"/>
                </a:lnTo>
                <a:close/>
              </a:path>
            </a:pathLst>
          </a:custGeom>
          <a:solidFill>
            <a:srgbClr val="3B9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07261" y="2785160"/>
            <a:ext cx="0" cy="1867535"/>
          </a:xfrm>
          <a:custGeom>
            <a:avLst/>
            <a:gdLst/>
            <a:ahLst/>
            <a:cxnLst/>
            <a:rect l="l" t="t" r="r" b="b"/>
            <a:pathLst>
              <a:path h="1867535">
                <a:moveTo>
                  <a:pt x="0" y="0"/>
                </a:moveTo>
                <a:lnTo>
                  <a:pt x="0" y="1867302"/>
                </a:lnTo>
              </a:path>
            </a:pathLst>
          </a:custGeom>
          <a:ln w="42711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07261" y="4652479"/>
            <a:ext cx="2379980" cy="0"/>
          </a:xfrm>
          <a:custGeom>
            <a:avLst/>
            <a:gdLst/>
            <a:ahLst/>
            <a:cxnLst/>
            <a:rect l="l" t="t" r="r" b="b"/>
            <a:pathLst>
              <a:path w="2379979">
                <a:moveTo>
                  <a:pt x="0" y="0"/>
                </a:moveTo>
                <a:lnTo>
                  <a:pt x="2379870" y="0"/>
                </a:lnTo>
              </a:path>
            </a:pathLst>
          </a:custGeom>
          <a:ln w="4257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07666" y="2785160"/>
            <a:ext cx="0" cy="1867535"/>
          </a:xfrm>
          <a:custGeom>
            <a:avLst/>
            <a:gdLst/>
            <a:ahLst/>
            <a:cxnLst/>
            <a:rect l="l" t="t" r="r" b="b"/>
            <a:pathLst>
              <a:path h="1867535">
                <a:moveTo>
                  <a:pt x="0" y="0"/>
                </a:moveTo>
                <a:lnTo>
                  <a:pt x="0" y="1867302"/>
                </a:lnTo>
              </a:path>
            </a:pathLst>
          </a:custGeom>
          <a:ln w="42711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07666" y="4652479"/>
            <a:ext cx="2379980" cy="0"/>
          </a:xfrm>
          <a:custGeom>
            <a:avLst/>
            <a:gdLst/>
            <a:ahLst/>
            <a:cxnLst/>
            <a:rect l="l" t="t" r="r" b="b"/>
            <a:pathLst>
              <a:path w="2379979">
                <a:moveTo>
                  <a:pt x="0" y="0"/>
                </a:moveTo>
                <a:lnTo>
                  <a:pt x="2379870" y="0"/>
                </a:lnTo>
              </a:path>
            </a:pathLst>
          </a:custGeom>
          <a:ln w="4257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88678" y="3529520"/>
            <a:ext cx="202539" cy="201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25888" y="3075343"/>
            <a:ext cx="202539" cy="2018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706493" y="4173029"/>
            <a:ext cx="202539" cy="2018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402921" y="2810357"/>
            <a:ext cx="0" cy="1867535"/>
          </a:xfrm>
          <a:custGeom>
            <a:avLst/>
            <a:gdLst/>
            <a:ahLst/>
            <a:cxnLst/>
            <a:rect l="l" t="t" r="r" b="b"/>
            <a:pathLst>
              <a:path h="1867535">
                <a:moveTo>
                  <a:pt x="0" y="0"/>
                </a:moveTo>
                <a:lnTo>
                  <a:pt x="0" y="1867302"/>
                </a:lnTo>
              </a:path>
            </a:pathLst>
          </a:custGeom>
          <a:ln w="42711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402921" y="4677676"/>
            <a:ext cx="2379980" cy="0"/>
          </a:xfrm>
          <a:custGeom>
            <a:avLst/>
            <a:gdLst/>
            <a:ahLst/>
            <a:cxnLst/>
            <a:rect l="l" t="t" r="r" b="b"/>
            <a:pathLst>
              <a:path w="2379980">
                <a:moveTo>
                  <a:pt x="0" y="0"/>
                </a:moveTo>
                <a:lnTo>
                  <a:pt x="2379870" y="0"/>
                </a:lnTo>
              </a:path>
            </a:pathLst>
          </a:custGeom>
          <a:ln w="4257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876021" y="3546881"/>
            <a:ext cx="218312" cy="2175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611860" y="2991523"/>
            <a:ext cx="421640" cy="420370"/>
          </a:xfrm>
          <a:custGeom>
            <a:avLst/>
            <a:gdLst/>
            <a:ahLst/>
            <a:cxnLst/>
            <a:rect l="l" t="t" r="r" b="b"/>
            <a:pathLst>
              <a:path w="421640" h="420370">
                <a:moveTo>
                  <a:pt x="210566" y="0"/>
                </a:moveTo>
                <a:lnTo>
                  <a:pt x="162272" y="5542"/>
                </a:lnTo>
                <a:lnTo>
                  <a:pt x="117947" y="21329"/>
                </a:lnTo>
                <a:lnTo>
                  <a:pt x="78851" y="46106"/>
                </a:lnTo>
                <a:lnTo>
                  <a:pt x="46246" y="78614"/>
                </a:lnTo>
                <a:lnTo>
                  <a:pt x="21395" y="117597"/>
                </a:lnTo>
                <a:lnTo>
                  <a:pt x="5559" y="161796"/>
                </a:lnTo>
                <a:lnTo>
                  <a:pt x="0" y="209956"/>
                </a:lnTo>
                <a:lnTo>
                  <a:pt x="5559" y="258095"/>
                </a:lnTo>
                <a:lnTo>
                  <a:pt x="21395" y="302287"/>
                </a:lnTo>
                <a:lnTo>
                  <a:pt x="46246" y="341271"/>
                </a:lnTo>
                <a:lnTo>
                  <a:pt x="78851" y="373786"/>
                </a:lnTo>
                <a:lnTo>
                  <a:pt x="117947" y="398571"/>
                </a:lnTo>
                <a:lnTo>
                  <a:pt x="162272" y="414367"/>
                </a:lnTo>
                <a:lnTo>
                  <a:pt x="210566" y="419912"/>
                </a:lnTo>
                <a:lnTo>
                  <a:pt x="258859" y="414367"/>
                </a:lnTo>
                <a:lnTo>
                  <a:pt x="303184" y="398571"/>
                </a:lnTo>
                <a:lnTo>
                  <a:pt x="342280" y="373786"/>
                </a:lnTo>
                <a:lnTo>
                  <a:pt x="374885" y="341271"/>
                </a:lnTo>
                <a:lnTo>
                  <a:pt x="399736" y="302287"/>
                </a:lnTo>
                <a:lnTo>
                  <a:pt x="415572" y="258095"/>
                </a:lnTo>
                <a:lnTo>
                  <a:pt x="421132" y="209956"/>
                </a:lnTo>
                <a:lnTo>
                  <a:pt x="415572" y="161796"/>
                </a:lnTo>
                <a:lnTo>
                  <a:pt x="399736" y="117597"/>
                </a:lnTo>
                <a:lnTo>
                  <a:pt x="374885" y="78614"/>
                </a:lnTo>
                <a:lnTo>
                  <a:pt x="342280" y="46106"/>
                </a:lnTo>
                <a:lnTo>
                  <a:pt x="303184" y="21329"/>
                </a:lnTo>
                <a:lnTo>
                  <a:pt x="258859" y="5542"/>
                </a:lnTo>
                <a:lnTo>
                  <a:pt x="210566" y="0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79728" y="3976928"/>
            <a:ext cx="348615" cy="347345"/>
          </a:xfrm>
          <a:custGeom>
            <a:avLst/>
            <a:gdLst/>
            <a:ahLst/>
            <a:cxnLst/>
            <a:rect l="l" t="t" r="r" b="b"/>
            <a:pathLst>
              <a:path w="348615" h="347345">
                <a:moveTo>
                  <a:pt x="174116" y="0"/>
                </a:moveTo>
                <a:lnTo>
                  <a:pt x="127837" y="6199"/>
                </a:lnTo>
                <a:lnTo>
                  <a:pt x="86247" y="23694"/>
                </a:lnTo>
                <a:lnTo>
                  <a:pt x="51006" y="50831"/>
                </a:lnTo>
                <a:lnTo>
                  <a:pt x="23777" y="85957"/>
                </a:lnTo>
                <a:lnTo>
                  <a:pt x="6221" y="127417"/>
                </a:lnTo>
                <a:lnTo>
                  <a:pt x="0" y="173558"/>
                </a:lnTo>
                <a:lnTo>
                  <a:pt x="6221" y="219700"/>
                </a:lnTo>
                <a:lnTo>
                  <a:pt x="23777" y="261154"/>
                </a:lnTo>
                <a:lnTo>
                  <a:pt x="51006" y="296270"/>
                </a:lnTo>
                <a:lnTo>
                  <a:pt x="86247" y="323396"/>
                </a:lnTo>
                <a:lnTo>
                  <a:pt x="127837" y="340882"/>
                </a:lnTo>
                <a:lnTo>
                  <a:pt x="174116" y="347078"/>
                </a:lnTo>
                <a:lnTo>
                  <a:pt x="220396" y="340882"/>
                </a:lnTo>
                <a:lnTo>
                  <a:pt x="261986" y="323396"/>
                </a:lnTo>
                <a:lnTo>
                  <a:pt x="297227" y="296270"/>
                </a:lnTo>
                <a:lnTo>
                  <a:pt x="324456" y="261154"/>
                </a:lnTo>
                <a:lnTo>
                  <a:pt x="342012" y="219700"/>
                </a:lnTo>
                <a:lnTo>
                  <a:pt x="348233" y="173558"/>
                </a:lnTo>
                <a:lnTo>
                  <a:pt x="342012" y="127417"/>
                </a:lnTo>
                <a:lnTo>
                  <a:pt x="324456" y="85957"/>
                </a:lnTo>
                <a:lnTo>
                  <a:pt x="297227" y="50831"/>
                </a:lnTo>
                <a:lnTo>
                  <a:pt x="261986" y="23694"/>
                </a:lnTo>
                <a:lnTo>
                  <a:pt x="220396" y="6199"/>
                </a:lnTo>
                <a:lnTo>
                  <a:pt x="174116" y="0"/>
                </a:lnTo>
                <a:close/>
              </a:path>
            </a:pathLst>
          </a:custGeom>
          <a:solidFill>
            <a:srgbClr val="3B9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60500" y="5473700"/>
            <a:ext cx="2844800" cy="92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550"/>
              </a:lnSpc>
              <a:spcBef>
                <a:spcPts val="100"/>
              </a:spcBef>
            </a:pPr>
            <a:r>
              <a:rPr sz="3000" spc="-90" dirty="0">
                <a:latin typeface="Trebuchet MS"/>
                <a:cs typeface="Trebuchet MS"/>
              </a:rPr>
              <a:t>1: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ts val="3550"/>
              </a:lnSpc>
            </a:pPr>
            <a:r>
              <a:rPr sz="3000" spc="10" dirty="0">
                <a:latin typeface="Trebuchet MS"/>
                <a:cs typeface="Trebuchet MS"/>
              </a:rPr>
              <a:t>vertical</a:t>
            </a:r>
            <a:r>
              <a:rPr sz="3000" spc="-204" dirty="0">
                <a:latin typeface="Trebuchet MS"/>
                <a:cs typeface="Trebuchet MS"/>
              </a:rPr>
              <a:t> </a:t>
            </a:r>
            <a:r>
              <a:rPr sz="3000" spc="50" dirty="0">
                <a:latin typeface="Trebuchet MS"/>
                <a:cs typeface="Trebuchet MS"/>
              </a:rPr>
              <a:t>position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60500" y="8039100"/>
            <a:ext cx="1762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0" dirty="0">
                <a:latin typeface="Trebuchet MS"/>
                <a:cs typeface="Trebuchet MS"/>
              </a:rPr>
              <a:t>mark:</a:t>
            </a:r>
            <a:r>
              <a:rPr sz="3000" spc="-450" dirty="0">
                <a:latin typeface="Trebuchet MS"/>
                <a:cs typeface="Trebuchet MS"/>
              </a:rPr>
              <a:t> </a:t>
            </a:r>
            <a:r>
              <a:rPr sz="3000" spc="40" dirty="0">
                <a:latin typeface="Trebuchet MS"/>
                <a:cs typeface="Trebuchet MS"/>
              </a:rPr>
              <a:t>line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91100" y="5473700"/>
            <a:ext cx="3271520" cy="137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550"/>
              </a:lnSpc>
              <a:spcBef>
                <a:spcPts val="100"/>
              </a:spcBef>
            </a:pPr>
            <a:r>
              <a:rPr sz="3000" spc="-90" dirty="0">
                <a:latin typeface="Trebuchet MS"/>
                <a:cs typeface="Trebuchet MS"/>
              </a:rPr>
              <a:t>2: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ts val="3500"/>
              </a:lnSpc>
              <a:spcBef>
                <a:spcPts val="150"/>
              </a:spcBef>
            </a:pPr>
            <a:r>
              <a:rPr sz="3000" spc="10" dirty="0">
                <a:latin typeface="Trebuchet MS"/>
                <a:cs typeface="Trebuchet MS"/>
              </a:rPr>
              <a:t>vertical </a:t>
            </a:r>
            <a:r>
              <a:rPr sz="3000" spc="50" dirty="0">
                <a:latin typeface="Trebuchet MS"/>
                <a:cs typeface="Trebuchet MS"/>
              </a:rPr>
              <a:t>position  </a:t>
            </a:r>
            <a:r>
              <a:rPr sz="3000" spc="10" dirty="0">
                <a:latin typeface="Trebuchet MS"/>
                <a:cs typeface="Trebuchet MS"/>
              </a:rPr>
              <a:t>horizontal</a:t>
            </a:r>
            <a:r>
              <a:rPr sz="3000" spc="-215" dirty="0">
                <a:latin typeface="Trebuchet MS"/>
                <a:cs typeface="Trebuchet MS"/>
              </a:rPr>
              <a:t> </a:t>
            </a:r>
            <a:r>
              <a:rPr sz="3000" spc="50" dirty="0">
                <a:latin typeface="Trebuchet MS"/>
                <a:cs typeface="Trebuchet MS"/>
              </a:rPr>
              <a:t>position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27600" y="8039100"/>
            <a:ext cx="20046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0" dirty="0">
                <a:latin typeface="Trebuchet MS"/>
                <a:cs typeface="Trebuchet MS"/>
              </a:rPr>
              <a:t>mark:</a:t>
            </a:r>
            <a:r>
              <a:rPr sz="3000" spc="-459" dirty="0">
                <a:latin typeface="Trebuchet MS"/>
                <a:cs typeface="Trebuchet MS"/>
              </a:rPr>
              <a:t> </a:t>
            </a:r>
            <a:r>
              <a:rPr sz="3000" spc="25" dirty="0">
                <a:latin typeface="Trebuchet MS"/>
                <a:cs typeface="Trebuchet MS"/>
              </a:rPr>
              <a:t>point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61400" y="5473700"/>
            <a:ext cx="3271520" cy="181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550"/>
              </a:lnSpc>
              <a:spcBef>
                <a:spcPts val="100"/>
              </a:spcBef>
            </a:pPr>
            <a:r>
              <a:rPr sz="3000" spc="-90" dirty="0">
                <a:latin typeface="Trebuchet MS"/>
                <a:cs typeface="Trebuchet MS"/>
              </a:rPr>
              <a:t>3: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ts val="3500"/>
              </a:lnSpc>
              <a:spcBef>
                <a:spcPts val="150"/>
              </a:spcBef>
            </a:pPr>
            <a:r>
              <a:rPr sz="3000" spc="10" dirty="0">
                <a:latin typeface="Trebuchet MS"/>
                <a:cs typeface="Trebuchet MS"/>
              </a:rPr>
              <a:t>vertical </a:t>
            </a:r>
            <a:r>
              <a:rPr sz="3000" spc="50" dirty="0">
                <a:latin typeface="Trebuchet MS"/>
                <a:cs typeface="Trebuchet MS"/>
              </a:rPr>
              <a:t>position  </a:t>
            </a:r>
            <a:r>
              <a:rPr sz="3000" spc="10" dirty="0">
                <a:latin typeface="Trebuchet MS"/>
                <a:cs typeface="Trebuchet MS"/>
              </a:rPr>
              <a:t>horizontal</a:t>
            </a:r>
            <a:r>
              <a:rPr sz="3000" spc="-215" dirty="0">
                <a:latin typeface="Trebuchet MS"/>
                <a:cs typeface="Trebuchet MS"/>
              </a:rPr>
              <a:t> </a:t>
            </a:r>
            <a:r>
              <a:rPr sz="3000" spc="50" dirty="0">
                <a:latin typeface="Trebuchet MS"/>
                <a:cs typeface="Trebuchet MS"/>
              </a:rPr>
              <a:t>position  </a:t>
            </a:r>
            <a:r>
              <a:rPr sz="3000" spc="70" dirty="0">
                <a:latin typeface="Trebuchet MS"/>
                <a:cs typeface="Trebuchet MS"/>
              </a:rPr>
              <a:t>color</a:t>
            </a:r>
            <a:r>
              <a:rPr sz="3000" spc="-160" dirty="0">
                <a:latin typeface="Trebuchet MS"/>
                <a:cs typeface="Trebuchet MS"/>
              </a:rPr>
              <a:t> </a:t>
            </a:r>
            <a:r>
              <a:rPr sz="3000" spc="65" dirty="0">
                <a:latin typeface="Trebuchet MS"/>
                <a:cs typeface="Trebuchet MS"/>
              </a:rPr>
              <a:t>hue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36000" y="8039100"/>
            <a:ext cx="20046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0" dirty="0">
                <a:latin typeface="Trebuchet MS"/>
                <a:cs typeface="Trebuchet MS"/>
              </a:rPr>
              <a:t>mark:</a:t>
            </a:r>
            <a:r>
              <a:rPr sz="3000" spc="-459" dirty="0">
                <a:latin typeface="Trebuchet MS"/>
                <a:cs typeface="Trebuchet MS"/>
              </a:rPr>
              <a:t> </a:t>
            </a:r>
            <a:r>
              <a:rPr sz="3000" spc="25" dirty="0">
                <a:latin typeface="Trebuchet MS"/>
                <a:cs typeface="Trebuchet MS"/>
              </a:rPr>
              <a:t>point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331700" y="5473700"/>
            <a:ext cx="3271520" cy="304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550"/>
              </a:lnSpc>
              <a:spcBef>
                <a:spcPts val="100"/>
              </a:spcBef>
            </a:pPr>
            <a:r>
              <a:rPr sz="3000" spc="-90" dirty="0">
                <a:latin typeface="Trebuchet MS"/>
                <a:cs typeface="Trebuchet MS"/>
              </a:rPr>
              <a:t>4: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ts val="3500"/>
              </a:lnSpc>
              <a:spcBef>
                <a:spcPts val="150"/>
              </a:spcBef>
            </a:pPr>
            <a:r>
              <a:rPr sz="3000" spc="10" dirty="0">
                <a:latin typeface="Trebuchet MS"/>
                <a:cs typeface="Trebuchet MS"/>
              </a:rPr>
              <a:t>vertical </a:t>
            </a:r>
            <a:r>
              <a:rPr sz="3000" spc="50" dirty="0">
                <a:latin typeface="Trebuchet MS"/>
                <a:cs typeface="Trebuchet MS"/>
              </a:rPr>
              <a:t>position  </a:t>
            </a:r>
            <a:r>
              <a:rPr sz="3000" spc="10" dirty="0">
                <a:latin typeface="Trebuchet MS"/>
                <a:cs typeface="Trebuchet MS"/>
              </a:rPr>
              <a:t>horizontal</a:t>
            </a:r>
            <a:r>
              <a:rPr sz="3000" spc="-215" dirty="0">
                <a:latin typeface="Trebuchet MS"/>
                <a:cs typeface="Trebuchet MS"/>
              </a:rPr>
              <a:t> </a:t>
            </a:r>
            <a:r>
              <a:rPr sz="3000" spc="50" dirty="0">
                <a:latin typeface="Trebuchet MS"/>
                <a:cs typeface="Trebuchet MS"/>
              </a:rPr>
              <a:t>position  </a:t>
            </a:r>
            <a:r>
              <a:rPr sz="3000" spc="70" dirty="0">
                <a:latin typeface="Trebuchet MS"/>
                <a:cs typeface="Trebuchet MS"/>
              </a:rPr>
              <a:t>color</a:t>
            </a:r>
            <a:r>
              <a:rPr sz="3000" spc="-160" dirty="0">
                <a:latin typeface="Trebuchet MS"/>
                <a:cs typeface="Trebuchet MS"/>
              </a:rPr>
              <a:t> </a:t>
            </a:r>
            <a:r>
              <a:rPr sz="3000" spc="65" dirty="0">
                <a:latin typeface="Trebuchet MS"/>
                <a:cs typeface="Trebuchet MS"/>
              </a:rPr>
              <a:t>hue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ts val="3400"/>
              </a:lnSpc>
            </a:pPr>
            <a:r>
              <a:rPr sz="3000" spc="35" dirty="0">
                <a:latin typeface="Trebuchet MS"/>
                <a:cs typeface="Trebuchet MS"/>
              </a:rPr>
              <a:t>size</a:t>
            </a:r>
            <a:r>
              <a:rPr sz="3000" spc="-160" dirty="0">
                <a:latin typeface="Trebuchet MS"/>
                <a:cs typeface="Trebuchet MS"/>
              </a:rPr>
              <a:t> </a:t>
            </a:r>
            <a:r>
              <a:rPr sz="3000" spc="10" dirty="0">
                <a:latin typeface="Trebuchet MS"/>
                <a:cs typeface="Trebuchet MS"/>
              </a:rPr>
              <a:t>(area)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0"/>
              </a:spcBef>
            </a:pPr>
            <a:r>
              <a:rPr sz="3000" spc="20" dirty="0">
                <a:latin typeface="Trebuchet MS"/>
                <a:cs typeface="Trebuchet MS"/>
              </a:rPr>
              <a:t>mark:</a:t>
            </a:r>
            <a:r>
              <a:rPr sz="3000" spc="-400" dirty="0">
                <a:latin typeface="Trebuchet MS"/>
                <a:cs typeface="Trebuchet MS"/>
              </a:rPr>
              <a:t> </a:t>
            </a:r>
            <a:r>
              <a:rPr sz="3000" spc="25" dirty="0">
                <a:latin typeface="Trebuchet MS"/>
                <a:cs typeface="Trebuchet MS"/>
              </a:rPr>
              <a:t>point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27000"/>
            <a:ext cx="219773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5" dirty="0">
                <a:solidFill>
                  <a:srgbClr val="C0522D"/>
                </a:solidFill>
                <a:latin typeface="Arial"/>
                <a:cs typeface="Arial"/>
              </a:rPr>
              <a:t>Ch</a:t>
            </a:r>
            <a:r>
              <a:rPr spc="-285" dirty="0">
                <a:solidFill>
                  <a:srgbClr val="C0522D"/>
                </a:solidFill>
                <a:latin typeface="Arial"/>
                <a:cs typeface="Arial"/>
              </a:rPr>
              <a:t>a</a:t>
            </a:r>
            <a:r>
              <a:rPr spc="-225" dirty="0">
                <a:solidFill>
                  <a:srgbClr val="C0522D"/>
                </a:solidFill>
                <a:latin typeface="Arial"/>
                <a:cs typeface="Arial"/>
              </a:rPr>
              <a:t>nnel</a:t>
            </a:r>
            <a:r>
              <a:rPr spc="-535" dirty="0">
                <a:solidFill>
                  <a:srgbClr val="C0522D"/>
                </a:solidFill>
                <a:latin typeface="Arial"/>
                <a:cs typeface="Arial"/>
              </a:rPr>
              <a:t>s</a:t>
            </a:r>
          </a:p>
        </p:txBody>
      </p:sp>
      <p:sp>
        <p:nvSpPr>
          <p:cNvPr id="125" name="object 1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pc="-80" dirty="0"/>
              <a:t>5</a:t>
            </a:fld>
            <a:endParaRPr spc="-80" dirty="0"/>
          </a:p>
        </p:txBody>
      </p:sp>
      <p:sp>
        <p:nvSpPr>
          <p:cNvPr id="3" name="object 3"/>
          <p:cNvSpPr/>
          <p:nvPr/>
        </p:nvSpPr>
        <p:spPr>
          <a:xfrm>
            <a:off x="4369333" y="7038492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297954" y="297916"/>
                </a:moveTo>
                <a:lnTo>
                  <a:pt x="0" y="297916"/>
                </a:lnTo>
                <a:lnTo>
                  <a:pt x="0" y="0"/>
                </a:lnTo>
                <a:lnTo>
                  <a:pt x="297954" y="0"/>
                </a:lnTo>
                <a:lnTo>
                  <a:pt x="297954" y="297916"/>
                </a:lnTo>
                <a:close/>
              </a:path>
            </a:pathLst>
          </a:custGeom>
          <a:solidFill>
            <a:srgbClr val="F15A29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3965" y="7038467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297954" y="297941"/>
                </a:moveTo>
                <a:lnTo>
                  <a:pt x="0" y="297941"/>
                </a:lnTo>
                <a:lnTo>
                  <a:pt x="0" y="0"/>
                </a:lnTo>
                <a:lnTo>
                  <a:pt x="297954" y="0"/>
                </a:lnTo>
                <a:lnTo>
                  <a:pt x="297954" y="297941"/>
                </a:lnTo>
                <a:close/>
              </a:path>
            </a:pathLst>
          </a:custGeom>
          <a:solidFill>
            <a:srgbClr val="F15A29">
              <a:alpha val="32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8572" y="7038492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297980" y="297916"/>
                </a:moveTo>
                <a:lnTo>
                  <a:pt x="0" y="297916"/>
                </a:lnTo>
                <a:lnTo>
                  <a:pt x="0" y="0"/>
                </a:lnTo>
                <a:lnTo>
                  <a:pt x="297980" y="0"/>
                </a:lnTo>
                <a:lnTo>
                  <a:pt x="297980" y="297916"/>
                </a:lnTo>
                <a:close/>
              </a:path>
            </a:pathLst>
          </a:custGeom>
          <a:solidFill>
            <a:srgbClr val="F15A29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3229" y="7038467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297954" y="297941"/>
                </a:moveTo>
                <a:lnTo>
                  <a:pt x="0" y="297941"/>
                </a:lnTo>
                <a:lnTo>
                  <a:pt x="0" y="0"/>
                </a:lnTo>
                <a:lnTo>
                  <a:pt x="297954" y="0"/>
                </a:lnTo>
                <a:lnTo>
                  <a:pt x="297954" y="297941"/>
                </a:lnTo>
                <a:close/>
              </a:path>
            </a:pathLst>
          </a:custGeom>
          <a:solidFill>
            <a:srgbClr val="F15A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0599" y="1092724"/>
            <a:ext cx="172910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5"/>
              </a:lnSpc>
            </a:pPr>
            <a:r>
              <a:rPr sz="2200" b="1" spc="-5" dirty="0">
                <a:solidFill>
                  <a:srgbClr val="D15627"/>
                </a:solidFill>
                <a:latin typeface="Trebuchet MS"/>
                <a:cs typeface="Trebuchet MS"/>
              </a:rPr>
              <a:t>Magnitude</a:t>
            </a:r>
            <a:r>
              <a:rPr sz="2200" b="1" spc="-270" dirty="0">
                <a:solidFill>
                  <a:srgbClr val="D15627"/>
                </a:solidFill>
                <a:latin typeface="Trebuchet MS"/>
                <a:cs typeface="Trebuchet MS"/>
              </a:rPr>
              <a:t> </a:t>
            </a:r>
            <a:r>
              <a:rPr sz="2200" b="1" spc="-40" dirty="0">
                <a:solidFill>
                  <a:srgbClr val="414042"/>
                </a:solidFill>
                <a:latin typeface="Trebuchet MS"/>
                <a:cs typeface="Trebuchet MS"/>
              </a:rPr>
              <a:t>Ch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69460" y="187622"/>
            <a:ext cx="11442700" cy="1250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055">
              <a:lnSpc>
                <a:spcPts val="5145"/>
              </a:lnSpc>
              <a:tabLst>
                <a:tab pos="3952240" algn="l"/>
                <a:tab pos="9495155" algn="l"/>
              </a:tabLst>
            </a:pPr>
            <a:r>
              <a:rPr sz="4600" spc="-270" dirty="0">
                <a:solidFill>
                  <a:srgbClr val="C0522D"/>
                </a:solidFill>
                <a:latin typeface="Arial"/>
                <a:cs typeface="Arial"/>
              </a:rPr>
              <a:t>:</a:t>
            </a:r>
            <a:r>
              <a:rPr sz="4600" spc="-465" dirty="0">
                <a:solidFill>
                  <a:srgbClr val="C0522D"/>
                </a:solidFill>
                <a:latin typeface="Arial"/>
                <a:cs typeface="Arial"/>
              </a:rPr>
              <a:t> </a:t>
            </a:r>
            <a:r>
              <a:rPr sz="4600" spc="-210" dirty="0">
                <a:solidFill>
                  <a:srgbClr val="C0522D"/>
                </a:solidFill>
                <a:latin typeface="Arial"/>
                <a:cs typeface="Arial"/>
              </a:rPr>
              <a:t>Exp</a:t>
            </a:r>
            <a:r>
              <a:rPr sz="4600" spc="-215" dirty="0">
                <a:solidFill>
                  <a:srgbClr val="C0522D"/>
                </a:solidFill>
                <a:latin typeface="Arial"/>
                <a:cs typeface="Arial"/>
              </a:rPr>
              <a:t>r</a:t>
            </a:r>
            <a:r>
              <a:rPr sz="4600" spc="-470" dirty="0">
                <a:solidFill>
                  <a:srgbClr val="C0522D"/>
                </a:solidFill>
                <a:latin typeface="Arial"/>
                <a:cs typeface="Arial"/>
              </a:rPr>
              <a:t>e</a:t>
            </a:r>
            <a:r>
              <a:rPr sz="4600" spc="-425" dirty="0">
                <a:solidFill>
                  <a:srgbClr val="C0522D"/>
                </a:solidFill>
                <a:latin typeface="Arial"/>
                <a:cs typeface="Arial"/>
              </a:rPr>
              <a:t>s</a:t>
            </a:r>
            <a:r>
              <a:rPr sz="4600" spc="-535" dirty="0">
                <a:solidFill>
                  <a:srgbClr val="C0522D"/>
                </a:solidFill>
                <a:latin typeface="Arial"/>
                <a:cs typeface="Arial"/>
              </a:rPr>
              <a:t>s</a:t>
            </a:r>
            <a:r>
              <a:rPr sz="4600" spc="-20" dirty="0">
                <a:solidFill>
                  <a:srgbClr val="C0522D"/>
                </a:solidFill>
                <a:latin typeface="Arial"/>
                <a:cs typeface="Arial"/>
              </a:rPr>
              <a:t>i</a:t>
            </a:r>
            <a:r>
              <a:rPr sz="4600" spc="-385" dirty="0">
                <a:solidFill>
                  <a:srgbClr val="C0522D"/>
                </a:solidFill>
                <a:latin typeface="Arial"/>
                <a:cs typeface="Arial"/>
              </a:rPr>
              <a:t>vene</a:t>
            </a:r>
            <a:r>
              <a:rPr sz="4600" spc="-355" dirty="0">
                <a:solidFill>
                  <a:srgbClr val="C0522D"/>
                </a:solidFill>
                <a:latin typeface="Arial"/>
                <a:cs typeface="Arial"/>
              </a:rPr>
              <a:t>s</a:t>
            </a:r>
            <a:r>
              <a:rPr sz="4600" spc="-535" dirty="0">
                <a:solidFill>
                  <a:srgbClr val="C0522D"/>
                </a:solidFill>
                <a:latin typeface="Arial"/>
                <a:cs typeface="Arial"/>
              </a:rPr>
              <a:t>s</a:t>
            </a:r>
            <a:r>
              <a:rPr sz="4600" dirty="0">
                <a:solidFill>
                  <a:srgbClr val="C0522D"/>
                </a:solidFill>
                <a:latin typeface="Arial"/>
                <a:cs typeface="Arial"/>
              </a:rPr>
              <a:t>	</a:t>
            </a:r>
            <a:r>
              <a:rPr sz="4600" spc="-235" dirty="0">
                <a:solidFill>
                  <a:srgbClr val="C0522D"/>
                </a:solidFill>
                <a:latin typeface="Arial"/>
                <a:cs typeface="Arial"/>
              </a:rPr>
              <a:t>types</a:t>
            </a:r>
            <a:r>
              <a:rPr sz="4600" spc="-5" dirty="0">
                <a:solidFill>
                  <a:srgbClr val="C0522D"/>
                </a:solidFill>
                <a:latin typeface="Arial"/>
                <a:cs typeface="Arial"/>
              </a:rPr>
              <a:t> </a:t>
            </a:r>
            <a:r>
              <a:rPr sz="4600" spc="-600" dirty="0">
                <a:solidFill>
                  <a:srgbClr val="C0522D"/>
                </a:solidFill>
                <a:latin typeface="Arial"/>
                <a:cs typeface="Arial"/>
              </a:rPr>
              <a:t>a</a:t>
            </a:r>
            <a:r>
              <a:rPr sz="4600" spc="-240" dirty="0">
                <a:solidFill>
                  <a:srgbClr val="C0522D"/>
                </a:solidFill>
                <a:latin typeface="Arial"/>
                <a:cs typeface="Arial"/>
              </a:rPr>
              <a:t>nd</a:t>
            </a:r>
            <a:r>
              <a:rPr sz="4600" spc="-5" dirty="0">
                <a:solidFill>
                  <a:srgbClr val="C0522D"/>
                </a:solidFill>
                <a:latin typeface="Arial"/>
                <a:cs typeface="Arial"/>
              </a:rPr>
              <a:t> </a:t>
            </a:r>
            <a:r>
              <a:rPr sz="4600" spc="-229" dirty="0">
                <a:solidFill>
                  <a:srgbClr val="C0522D"/>
                </a:solidFill>
                <a:latin typeface="Arial"/>
                <a:cs typeface="Arial"/>
              </a:rPr>
              <a:t>ef</a:t>
            </a:r>
            <a:r>
              <a:rPr sz="4600" spc="-204" dirty="0">
                <a:solidFill>
                  <a:srgbClr val="C0522D"/>
                </a:solidFill>
                <a:latin typeface="Arial"/>
                <a:cs typeface="Arial"/>
              </a:rPr>
              <a:t>f</a:t>
            </a:r>
            <a:r>
              <a:rPr sz="4600" spc="-100" dirty="0">
                <a:solidFill>
                  <a:srgbClr val="C0522D"/>
                </a:solidFill>
                <a:latin typeface="Arial"/>
                <a:cs typeface="Arial"/>
              </a:rPr>
              <a:t>ecti</a:t>
            </a:r>
            <a:r>
              <a:rPr sz="4600" spc="-385" dirty="0">
                <a:solidFill>
                  <a:srgbClr val="C0522D"/>
                </a:solidFill>
                <a:latin typeface="Arial"/>
                <a:cs typeface="Arial"/>
              </a:rPr>
              <a:t>vene</a:t>
            </a:r>
            <a:r>
              <a:rPr sz="4600" spc="-355" dirty="0">
                <a:solidFill>
                  <a:srgbClr val="C0522D"/>
                </a:solidFill>
                <a:latin typeface="Arial"/>
                <a:cs typeface="Arial"/>
              </a:rPr>
              <a:t>s</a:t>
            </a:r>
            <a:r>
              <a:rPr sz="4600" spc="-535" dirty="0">
                <a:solidFill>
                  <a:srgbClr val="C0522D"/>
                </a:solidFill>
                <a:latin typeface="Arial"/>
                <a:cs typeface="Arial"/>
              </a:rPr>
              <a:t>s</a:t>
            </a:r>
            <a:r>
              <a:rPr sz="4600" dirty="0">
                <a:solidFill>
                  <a:srgbClr val="C0522D"/>
                </a:solidFill>
                <a:latin typeface="Arial"/>
                <a:cs typeface="Arial"/>
              </a:rPr>
              <a:t>	</a:t>
            </a:r>
            <a:r>
              <a:rPr sz="4600" spc="-114" dirty="0">
                <a:solidFill>
                  <a:srgbClr val="C0522D"/>
                </a:solidFill>
                <a:latin typeface="Arial"/>
                <a:cs typeface="Arial"/>
              </a:rPr>
              <a:t>r</a:t>
            </a:r>
            <a:r>
              <a:rPr sz="4600" spc="-200" dirty="0">
                <a:solidFill>
                  <a:srgbClr val="C0522D"/>
                </a:solidFill>
                <a:latin typeface="Arial"/>
                <a:cs typeface="Arial"/>
              </a:rPr>
              <a:t>a</a:t>
            </a:r>
            <a:r>
              <a:rPr sz="4600" spc="-125" dirty="0">
                <a:solidFill>
                  <a:srgbClr val="C0522D"/>
                </a:solidFill>
                <a:latin typeface="Arial"/>
                <a:cs typeface="Arial"/>
              </a:rPr>
              <a:t>nki</a:t>
            </a:r>
            <a:r>
              <a:rPr sz="4600" spc="-430" dirty="0">
                <a:solidFill>
                  <a:srgbClr val="C0522D"/>
                </a:solidFill>
                <a:latin typeface="Arial"/>
                <a:cs typeface="Arial"/>
              </a:rPr>
              <a:t>n</a:t>
            </a:r>
            <a:r>
              <a:rPr sz="4600" spc="-434" dirty="0">
                <a:solidFill>
                  <a:srgbClr val="C0522D"/>
                </a:solidFill>
                <a:latin typeface="Arial"/>
                <a:cs typeface="Arial"/>
              </a:rPr>
              <a:t>g</a:t>
            </a:r>
            <a:r>
              <a:rPr sz="4600" spc="-535" dirty="0">
                <a:solidFill>
                  <a:srgbClr val="C0522D"/>
                </a:solidFill>
                <a:latin typeface="Arial"/>
                <a:cs typeface="Arial"/>
              </a:rPr>
              <a:t>s</a:t>
            </a:r>
            <a:endParaRPr sz="4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45"/>
              </a:spcBef>
              <a:tabLst>
                <a:tab pos="5289550" algn="l"/>
              </a:tabLst>
            </a:pPr>
            <a:r>
              <a:rPr sz="2200" b="1" spc="-85" dirty="0">
                <a:solidFill>
                  <a:srgbClr val="414042"/>
                </a:solidFill>
                <a:latin typeface="Trebuchet MS"/>
                <a:cs typeface="Trebuchet MS"/>
              </a:rPr>
              <a:t>annels:</a:t>
            </a:r>
            <a:r>
              <a:rPr sz="2200" b="1" spc="-20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200" b="1" spc="-75" dirty="0">
                <a:solidFill>
                  <a:srgbClr val="D15627"/>
                </a:solidFill>
                <a:latin typeface="Trebuchet MS"/>
                <a:cs typeface="Trebuchet MS"/>
              </a:rPr>
              <a:t>Ordered</a:t>
            </a:r>
            <a:r>
              <a:rPr sz="2200" b="1" spc="-195" dirty="0">
                <a:solidFill>
                  <a:srgbClr val="D15627"/>
                </a:solidFill>
                <a:latin typeface="Trebuchet MS"/>
                <a:cs typeface="Trebuchet MS"/>
              </a:rPr>
              <a:t> </a:t>
            </a:r>
            <a:r>
              <a:rPr sz="2200" b="1" spc="-70" dirty="0">
                <a:solidFill>
                  <a:srgbClr val="414042"/>
                </a:solidFill>
                <a:latin typeface="Trebuchet MS"/>
                <a:cs typeface="Trebuchet MS"/>
              </a:rPr>
              <a:t>Attributes	</a:t>
            </a:r>
            <a:r>
              <a:rPr sz="2200" b="1" spc="-65" dirty="0">
                <a:solidFill>
                  <a:srgbClr val="D15627"/>
                </a:solidFill>
                <a:latin typeface="Trebuchet MS"/>
                <a:cs typeface="Trebuchet MS"/>
              </a:rPr>
              <a:t>Identity </a:t>
            </a:r>
            <a:r>
              <a:rPr sz="2200" b="1" spc="-75" dirty="0">
                <a:solidFill>
                  <a:srgbClr val="414042"/>
                </a:solidFill>
                <a:latin typeface="Trebuchet MS"/>
                <a:cs typeface="Trebuchet MS"/>
              </a:rPr>
              <a:t>Channels: </a:t>
            </a:r>
            <a:r>
              <a:rPr sz="2200" b="1" spc="-60" dirty="0">
                <a:solidFill>
                  <a:srgbClr val="D15627"/>
                </a:solidFill>
                <a:latin typeface="Trebuchet MS"/>
                <a:cs typeface="Trebuchet MS"/>
              </a:rPr>
              <a:t>Categorical</a:t>
            </a:r>
            <a:r>
              <a:rPr sz="2200" b="1" spc="-475" dirty="0">
                <a:solidFill>
                  <a:srgbClr val="D15627"/>
                </a:solidFill>
                <a:latin typeface="Trebuchet MS"/>
                <a:cs typeface="Trebuchet MS"/>
              </a:rPr>
              <a:t> </a:t>
            </a:r>
            <a:r>
              <a:rPr sz="2200" b="1" spc="-70" dirty="0">
                <a:solidFill>
                  <a:srgbClr val="414042"/>
                </a:solidFill>
                <a:latin typeface="Trebuchet MS"/>
                <a:cs typeface="Trebuchet MS"/>
              </a:rPr>
              <a:t>Attributes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6800" y="1618378"/>
            <a:ext cx="164909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-70" dirty="0">
                <a:solidFill>
                  <a:srgbClr val="414042"/>
                </a:solidFill>
                <a:latin typeface="Trebuchet MS"/>
                <a:cs typeface="Trebuchet MS"/>
              </a:rPr>
              <a:t>Spatial</a:t>
            </a:r>
            <a:r>
              <a:rPr sz="2200" spc="-25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414042"/>
                </a:solidFill>
                <a:latin typeface="Trebuchet MS"/>
                <a:cs typeface="Trebuchet MS"/>
              </a:rPr>
              <a:t>region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46800" y="2381399"/>
            <a:ext cx="117030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-45" dirty="0">
                <a:solidFill>
                  <a:srgbClr val="414042"/>
                </a:solidFill>
                <a:latin typeface="Trebuchet MS"/>
                <a:cs typeface="Trebuchet MS"/>
              </a:rPr>
              <a:t>Color</a:t>
            </a:r>
            <a:r>
              <a:rPr sz="2200" spc="-27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14042"/>
                </a:solidFill>
                <a:latin typeface="Trebuchet MS"/>
                <a:cs typeface="Trebuchet MS"/>
              </a:rPr>
              <a:t>hue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46800" y="3144420"/>
            <a:ext cx="88138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235" dirty="0">
                <a:solidFill>
                  <a:srgbClr val="414042"/>
                </a:solidFill>
                <a:latin typeface="Trebuchet MS"/>
                <a:cs typeface="Trebuchet MS"/>
              </a:rPr>
              <a:t>M</a:t>
            </a:r>
            <a:r>
              <a:rPr sz="2200" spc="-30" dirty="0">
                <a:solidFill>
                  <a:srgbClr val="414042"/>
                </a:solidFill>
                <a:latin typeface="Trebuchet MS"/>
                <a:cs typeface="Trebuchet MS"/>
              </a:rPr>
              <a:t>otion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46800" y="3907441"/>
            <a:ext cx="76073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-15" dirty="0">
                <a:solidFill>
                  <a:srgbClr val="414042"/>
                </a:solidFill>
                <a:latin typeface="Trebuchet MS"/>
                <a:cs typeface="Trebuchet MS"/>
              </a:rPr>
              <a:t>Shape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730039" y="1655038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5">
                <a:moveTo>
                  <a:pt x="141097" y="141135"/>
                </a:moveTo>
                <a:lnTo>
                  <a:pt x="0" y="141135"/>
                </a:lnTo>
                <a:lnTo>
                  <a:pt x="0" y="0"/>
                </a:lnTo>
                <a:lnTo>
                  <a:pt x="141097" y="0"/>
                </a:lnTo>
                <a:lnTo>
                  <a:pt x="141097" y="141135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963275" y="1796173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5" h="253364">
                <a:moveTo>
                  <a:pt x="253352" y="253314"/>
                </a:moveTo>
                <a:lnTo>
                  <a:pt x="0" y="253314"/>
                </a:lnTo>
                <a:lnTo>
                  <a:pt x="0" y="0"/>
                </a:lnTo>
                <a:lnTo>
                  <a:pt x="253352" y="0"/>
                </a:lnTo>
                <a:lnTo>
                  <a:pt x="253352" y="253314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52059" y="1600771"/>
            <a:ext cx="354330" cy="354330"/>
          </a:xfrm>
          <a:custGeom>
            <a:avLst/>
            <a:gdLst/>
            <a:ahLst/>
            <a:cxnLst/>
            <a:rect l="l" t="t" r="r" b="b"/>
            <a:pathLst>
              <a:path w="354329" h="354330">
                <a:moveTo>
                  <a:pt x="354114" y="354075"/>
                </a:moveTo>
                <a:lnTo>
                  <a:pt x="0" y="354075"/>
                </a:lnTo>
                <a:lnTo>
                  <a:pt x="0" y="0"/>
                </a:lnTo>
                <a:lnTo>
                  <a:pt x="354114" y="0"/>
                </a:lnTo>
                <a:lnTo>
                  <a:pt x="354114" y="354075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86720" y="2403017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4">
                <a:moveTo>
                  <a:pt x="304139" y="304050"/>
                </a:moveTo>
                <a:lnTo>
                  <a:pt x="0" y="304050"/>
                </a:lnTo>
                <a:lnTo>
                  <a:pt x="0" y="0"/>
                </a:lnTo>
                <a:lnTo>
                  <a:pt x="304139" y="0"/>
                </a:lnTo>
                <a:lnTo>
                  <a:pt x="304139" y="304050"/>
                </a:lnTo>
                <a:close/>
              </a:path>
            </a:pathLst>
          </a:custGeom>
          <a:solidFill>
            <a:srgbClr val="F0C4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946396" y="2402992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4">
                <a:moveTo>
                  <a:pt x="304139" y="304076"/>
                </a:moveTo>
                <a:lnTo>
                  <a:pt x="0" y="304076"/>
                </a:lnTo>
                <a:lnTo>
                  <a:pt x="0" y="0"/>
                </a:lnTo>
                <a:lnTo>
                  <a:pt x="304139" y="0"/>
                </a:lnTo>
                <a:lnTo>
                  <a:pt x="304139" y="304076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06073" y="2403017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4">
                <a:moveTo>
                  <a:pt x="304139" y="304050"/>
                </a:moveTo>
                <a:lnTo>
                  <a:pt x="0" y="304050"/>
                </a:lnTo>
                <a:lnTo>
                  <a:pt x="0" y="0"/>
                </a:lnTo>
                <a:lnTo>
                  <a:pt x="304139" y="0"/>
                </a:lnTo>
                <a:lnTo>
                  <a:pt x="304139" y="304050"/>
                </a:lnTo>
                <a:close/>
              </a:path>
            </a:pathLst>
          </a:custGeom>
          <a:solidFill>
            <a:srgbClr val="26B9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865711" y="2402992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4">
                <a:moveTo>
                  <a:pt x="304139" y="304076"/>
                </a:moveTo>
                <a:lnTo>
                  <a:pt x="0" y="304076"/>
                </a:lnTo>
                <a:lnTo>
                  <a:pt x="0" y="0"/>
                </a:lnTo>
                <a:lnTo>
                  <a:pt x="304139" y="0"/>
                </a:lnTo>
                <a:lnTo>
                  <a:pt x="304139" y="304076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443741" y="3994401"/>
            <a:ext cx="243840" cy="244475"/>
          </a:xfrm>
          <a:custGeom>
            <a:avLst/>
            <a:gdLst/>
            <a:ahLst/>
            <a:cxnLst/>
            <a:rect l="l" t="t" r="r" b="b"/>
            <a:pathLst>
              <a:path w="243840" h="244475">
                <a:moveTo>
                  <a:pt x="0" y="244477"/>
                </a:moveTo>
                <a:lnTo>
                  <a:pt x="243657" y="244477"/>
                </a:lnTo>
                <a:lnTo>
                  <a:pt x="243657" y="0"/>
                </a:lnTo>
                <a:lnTo>
                  <a:pt x="0" y="0"/>
                </a:lnTo>
                <a:lnTo>
                  <a:pt x="0" y="244477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895950" y="3994416"/>
            <a:ext cx="243840" cy="244475"/>
          </a:xfrm>
          <a:custGeom>
            <a:avLst/>
            <a:gdLst/>
            <a:ahLst/>
            <a:cxnLst/>
            <a:rect l="l" t="t" r="r" b="b"/>
            <a:pathLst>
              <a:path w="243840" h="244475">
                <a:moveTo>
                  <a:pt x="121818" y="0"/>
                </a:moveTo>
                <a:lnTo>
                  <a:pt x="0" y="244475"/>
                </a:lnTo>
                <a:lnTo>
                  <a:pt x="243687" y="244475"/>
                </a:lnTo>
                <a:lnTo>
                  <a:pt x="121818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978527" y="3994835"/>
            <a:ext cx="243687" cy="243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638802" y="4146003"/>
            <a:ext cx="0" cy="93345"/>
          </a:xfrm>
          <a:custGeom>
            <a:avLst/>
            <a:gdLst/>
            <a:ahLst/>
            <a:cxnLst/>
            <a:rect l="l" t="t" r="r" b="b"/>
            <a:pathLst>
              <a:path h="93345">
                <a:moveTo>
                  <a:pt x="0" y="0"/>
                </a:moveTo>
                <a:lnTo>
                  <a:pt x="0" y="92887"/>
                </a:lnTo>
              </a:path>
            </a:pathLst>
          </a:custGeom>
          <a:ln w="5869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516527" y="4116654"/>
            <a:ext cx="245110" cy="0"/>
          </a:xfrm>
          <a:custGeom>
            <a:avLst/>
            <a:gdLst/>
            <a:ahLst/>
            <a:cxnLst/>
            <a:rect l="l" t="t" r="r" b="b"/>
            <a:pathLst>
              <a:path w="245109">
                <a:moveTo>
                  <a:pt x="0" y="0"/>
                </a:moveTo>
                <a:lnTo>
                  <a:pt x="244551" y="0"/>
                </a:lnTo>
              </a:path>
            </a:pathLst>
          </a:custGeom>
          <a:ln w="5869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638802" y="3994416"/>
            <a:ext cx="0" cy="93345"/>
          </a:xfrm>
          <a:custGeom>
            <a:avLst/>
            <a:gdLst/>
            <a:ahLst/>
            <a:cxnLst/>
            <a:rect l="l" t="t" r="r" b="b"/>
            <a:pathLst>
              <a:path h="93345">
                <a:moveTo>
                  <a:pt x="0" y="0"/>
                </a:moveTo>
                <a:lnTo>
                  <a:pt x="0" y="92887"/>
                </a:lnTo>
              </a:path>
            </a:pathLst>
          </a:custGeom>
          <a:ln w="5869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27927" y="1618322"/>
            <a:ext cx="311213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-45" dirty="0">
                <a:solidFill>
                  <a:srgbClr val="414042"/>
                </a:solidFill>
                <a:latin typeface="Trebuchet MS"/>
                <a:cs typeface="Trebuchet MS"/>
              </a:rPr>
              <a:t>Position</a:t>
            </a:r>
            <a:r>
              <a:rPr sz="2200" spc="-22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200" spc="35" dirty="0">
                <a:solidFill>
                  <a:srgbClr val="414042"/>
                </a:solidFill>
                <a:latin typeface="Trebuchet MS"/>
                <a:cs typeface="Trebuchet MS"/>
              </a:rPr>
              <a:t>on</a:t>
            </a:r>
            <a:r>
              <a:rPr sz="2200" spc="-21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200" spc="10" dirty="0">
                <a:solidFill>
                  <a:srgbClr val="414042"/>
                </a:solidFill>
                <a:latin typeface="Trebuchet MS"/>
                <a:cs typeface="Trebuchet MS"/>
              </a:rPr>
              <a:t>common</a:t>
            </a:r>
            <a:r>
              <a:rPr sz="2200" spc="-21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200" spc="-80" dirty="0">
                <a:solidFill>
                  <a:srgbClr val="414042"/>
                </a:solidFill>
                <a:latin typeface="Trebuchet MS"/>
                <a:cs typeface="Trebuchet MS"/>
              </a:rPr>
              <a:t>scale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7927" y="2381343"/>
            <a:ext cx="324485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-45" dirty="0">
                <a:solidFill>
                  <a:srgbClr val="414042"/>
                </a:solidFill>
                <a:latin typeface="Trebuchet MS"/>
                <a:cs typeface="Trebuchet MS"/>
              </a:rPr>
              <a:t>Position</a:t>
            </a:r>
            <a:r>
              <a:rPr sz="2200" spc="-2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200" spc="35" dirty="0">
                <a:solidFill>
                  <a:srgbClr val="414042"/>
                </a:solidFill>
                <a:latin typeface="Trebuchet MS"/>
                <a:cs typeface="Trebuchet MS"/>
              </a:rPr>
              <a:t>on</a:t>
            </a:r>
            <a:r>
              <a:rPr sz="2200" spc="-2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414042"/>
                </a:solidFill>
                <a:latin typeface="Trebuchet MS"/>
                <a:cs typeface="Trebuchet MS"/>
              </a:rPr>
              <a:t>unaligned</a:t>
            </a:r>
            <a:r>
              <a:rPr sz="2200" spc="-2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200" spc="-80" dirty="0">
                <a:solidFill>
                  <a:srgbClr val="414042"/>
                </a:solidFill>
                <a:latin typeface="Trebuchet MS"/>
                <a:cs typeface="Trebuchet MS"/>
              </a:rPr>
              <a:t>scale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7927" y="3144364"/>
            <a:ext cx="191452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-20" dirty="0">
                <a:solidFill>
                  <a:srgbClr val="414042"/>
                </a:solidFill>
                <a:latin typeface="Trebuchet MS"/>
                <a:cs typeface="Trebuchet MS"/>
              </a:rPr>
              <a:t>Length (1D</a:t>
            </a:r>
            <a:r>
              <a:rPr sz="2200" spc="-44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200" spc="-100" dirty="0">
                <a:solidFill>
                  <a:srgbClr val="414042"/>
                </a:solidFill>
                <a:latin typeface="Trebuchet MS"/>
                <a:cs typeface="Trebuchet MS"/>
              </a:rPr>
              <a:t>size)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7927" y="3907385"/>
            <a:ext cx="114554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-204" dirty="0">
                <a:solidFill>
                  <a:srgbClr val="414042"/>
                </a:solidFill>
                <a:latin typeface="Trebuchet MS"/>
                <a:cs typeface="Trebuchet MS"/>
              </a:rPr>
              <a:t>T</a:t>
            </a:r>
            <a:r>
              <a:rPr sz="2200" spc="-100" dirty="0">
                <a:solidFill>
                  <a:srgbClr val="414042"/>
                </a:solidFill>
                <a:latin typeface="Trebuchet MS"/>
                <a:cs typeface="Trebuchet MS"/>
              </a:rPr>
              <a:t>ilt/angle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7927" y="4670406"/>
            <a:ext cx="161734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-70" dirty="0">
                <a:solidFill>
                  <a:srgbClr val="414042"/>
                </a:solidFill>
                <a:latin typeface="Trebuchet MS"/>
                <a:cs typeface="Trebuchet MS"/>
              </a:rPr>
              <a:t>Area </a:t>
            </a:r>
            <a:r>
              <a:rPr sz="2200" spc="-20" dirty="0">
                <a:solidFill>
                  <a:srgbClr val="414042"/>
                </a:solidFill>
                <a:latin typeface="Trebuchet MS"/>
                <a:cs typeface="Trebuchet MS"/>
              </a:rPr>
              <a:t>(2D</a:t>
            </a:r>
            <a:r>
              <a:rPr sz="2200" spc="-38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200" spc="-100" dirty="0">
                <a:solidFill>
                  <a:srgbClr val="414042"/>
                </a:solidFill>
                <a:latin typeface="Trebuchet MS"/>
                <a:cs typeface="Trebuchet MS"/>
              </a:rPr>
              <a:t>size)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27927" y="5433427"/>
            <a:ext cx="234696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-5" dirty="0">
                <a:solidFill>
                  <a:srgbClr val="414042"/>
                </a:solidFill>
                <a:latin typeface="Trebuchet MS"/>
                <a:cs typeface="Trebuchet MS"/>
              </a:rPr>
              <a:t>Depth </a:t>
            </a:r>
            <a:r>
              <a:rPr sz="2200" spc="-20" dirty="0">
                <a:solidFill>
                  <a:srgbClr val="414042"/>
                </a:solidFill>
                <a:latin typeface="Trebuchet MS"/>
                <a:cs typeface="Trebuchet MS"/>
              </a:rPr>
              <a:t>(3D</a:t>
            </a:r>
            <a:r>
              <a:rPr sz="2200" spc="-434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200" spc="-45" dirty="0">
                <a:solidFill>
                  <a:srgbClr val="414042"/>
                </a:solidFill>
                <a:latin typeface="Trebuchet MS"/>
                <a:cs typeface="Trebuchet MS"/>
              </a:rPr>
              <a:t>position)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7927" y="6196442"/>
            <a:ext cx="195643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-45" dirty="0">
                <a:solidFill>
                  <a:srgbClr val="414042"/>
                </a:solidFill>
                <a:latin typeface="Trebuchet MS"/>
                <a:cs typeface="Trebuchet MS"/>
              </a:rPr>
              <a:t>Color</a:t>
            </a:r>
            <a:r>
              <a:rPr sz="2200" spc="-26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200" spc="-45" dirty="0">
                <a:solidFill>
                  <a:srgbClr val="414042"/>
                </a:solidFill>
                <a:latin typeface="Trebuchet MS"/>
                <a:cs typeface="Trebuchet MS"/>
              </a:rPr>
              <a:t>luminance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7927" y="6959463"/>
            <a:ext cx="191008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-45" dirty="0">
                <a:solidFill>
                  <a:srgbClr val="414042"/>
                </a:solidFill>
                <a:latin typeface="Trebuchet MS"/>
                <a:cs typeface="Trebuchet MS"/>
              </a:rPr>
              <a:t>Color</a:t>
            </a:r>
            <a:r>
              <a:rPr sz="2200" spc="-24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200" spc="-65" dirty="0">
                <a:solidFill>
                  <a:srgbClr val="414042"/>
                </a:solidFill>
                <a:latin typeface="Trebuchet MS"/>
                <a:cs typeface="Trebuchet MS"/>
              </a:rPr>
              <a:t>saturation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27927" y="7722485"/>
            <a:ext cx="119189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-60" dirty="0">
                <a:solidFill>
                  <a:srgbClr val="414042"/>
                </a:solidFill>
                <a:latin typeface="Trebuchet MS"/>
                <a:cs typeface="Trebuchet MS"/>
              </a:rPr>
              <a:t>C</a:t>
            </a:r>
            <a:r>
              <a:rPr sz="2200" spc="-65" dirty="0">
                <a:solidFill>
                  <a:srgbClr val="414042"/>
                </a:solidFill>
                <a:latin typeface="Trebuchet MS"/>
                <a:cs typeface="Trebuchet MS"/>
              </a:rPr>
              <a:t>u</a:t>
            </a:r>
            <a:r>
              <a:rPr sz="2200" spc="10" dirty="0">
                <a:solidFill>
                  <a:srgbClr val="414042"/>
                </a:solidFill>
                <a:latin typeface="Trebuchet MS"/>
                <a:cs typeface="Trebuchet MS"/>
              </a:rPr>
              <a:t>r</a:t>
            </a:r>
            <a:r>
              <a:rPr sz="2200" spc="-20" dirty="0">
                <a:solidFill>
                  <a:srgbClr val="414042"/>
                </a:solidFill>
                <a:latin typeface="Trebuchet MS"/>
                <a:cs typeface="Trebuchet MS"/>
              </a:rPr>
              <a:t>v</a:t>
            </a:r>
            <a:r>
              <a:rPr sz="2200" spc="-95" dirty="0">
                <a:solidFill>
                  <a:srgbClr val="414042"/>
                </a:solidFill>
                <a:latin typeface="Trebuchet MS"/>
                <a:cs typeface="Trebuchet MS"/>
              </a:rPr>
              <a:t>a</a:t>
            </a:r>
            <a:r>
              <a:rPr sz="2200" spc="-85" dirty="0">
                <a:solidFill>
                  <a:srgbClr val="414042"/>
                </a:solidFill>
                <a:latin typeface="Trebuchet MS"/>
                <a:cs typeface="Trebuchet MS"/>
              </a:rPr>
              <a:t>tu</a:t>
            </a:r>
            <a:r>
              <a:rPr sz="2200" spc="-95" dirty="0">
                <a:solidFill>
                  <a:srgbClr val="414042"/>
                </a:solidFill>
                <a:latin typeface="Trebuchet MS"/>
                <a:cs typeface="Trebuchet MS"/>
              </a:rPr>
              <a:t>r</a:t>
            </a:r>
            <a:r>
              <a:rPr sz="2200" spc="-85" dirty="0">
                <a:solidFill>
                  <a:srgbClr val="414042"/>
                </a:solidFill>
                <a:latin typeface="Trebuchet MS"/>
                <a:cs typeface="Trebuchet MS"/>
              </a:rPr>
              <a:t>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542942" y="3309658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0" y="0"/>
                </a:moveTo>
                <a:lnTo>
                  <a:pt x="124499" y="0"/>
                </a:lnTo>
              </a:path>
            </a:pathLst>
          </a:custGeom>
          <a:ln w="2826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05184" y="3309658"/>
            <a:ext cx="392430" cy="0"/>
          </a:xfrm>
          <a:custGeom>
            <a:avLst/>
            <a:gdLst/>
            <a:ahLst/>
            <a:cxnLst/>
            <a:rect l="l" t="t" r="r" b="b"/>
            <a:pathLst>
              <a:path w="392429">
                <a:moveTo>
                  <a:pt x="0" y="0"/>
                </a:moveTo>
                <a:lnTo>
                  <a:pt x="392010" y="0"/>
                </a:lnTo>
              </a:path>
            </a:pathLst>
          </a:custGeom>
          <a:ln w="2826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24322" y="3309658"/>
            <a:ext cx="688975" cy="0"/>
          </a:xfrm>
          <a:custGeom>
            <a:avLst/>
            <a:gdLst/>
            <a:ahLst/>
            <a:cxnLst/>
            <a:rect l="l" t="t" r="r" b="b"/>
            <a:pathLst>
              <a:path w="688975">
                <a:moveTo>
                  <a:pt x="0" y="0"/>
                </a:moveTo>
                <a:lnTo>
                  <a:pt x="688633" y="0"/>
                </a:lnTo>
              </a:path>
            </a:pathLst>
          </a:custGeom>
          <a:ln w="2826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91481" y="4759693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122961" y="122948"/>
                </a:moveTo>
                <a:lnTo>
                  <a:pt x="0" y="122948"/>
                </a:lnTo>
                <a:lnTo>
                  <a:pt x="0" y="0"/>
                </a:lnTo>
                <a:lnTo>
                  <a:pt x="122961" y="0"/>
                </a:lnTo>
                <a:lnTo>
                  <a:pt x="122961" y="122948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67261" y="4710772"/>
            <a:ext cx="220979" cy="220979"/>
          </a:xfrm>
          <a:custGeom>
            <a:avLst/>
            <a:gdLst/>
            <a:ahLst/>
            <a:cxnLst/>
            <a:rect l="l" t="t" r="r" b="b"/>
            <a:pathLst>
              <a:path w="220979" h="220979">
                <a:moveTo>
                  <a:pt x="220827" y="220764"/>
                </a:moveTo>
                <a:lnTo>
                  <a:pt x="0" y="220764"/>
                </a:lnTo>
                <a:lnTo>
                  <a:pt x="0" y="0"/>
                </a:lnTo>
                <a:lnTo>
                  <a:pt x="220827" y="0"/>
                </a:lnTo>
                <a:lnTo>
                  <a:pt x="220827" y="220764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54802" y="465380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334810" y="334759"/>
                </a:moveTo>
                <a:lnTo>
                  <a:pt x="0" y="334759"/>
                </a:lnTo>
                <a:lnTo>
                  <a:pt x="0" y="0"/>
                </a:lnTo>
                <a:lnTo>
                  <a:pt x="334810" y="0"/>
                </a:lnTo>
                <a:lnTo>
                  <a:pt x="334810" y="33475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69361" y="6269879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297950" y="297945"/>
                </a:moveTo>
                <a:lnTo>
                  <a:pt x="0" y="297945"/>
                </a:lnTo>
                <a:lnTo>
                  <a:pt x="0" y="0"/>
                </a:lnTo>
                <a:lnTo>
                  <a:pt x="297950" y="0"/>
                </a:lnTo>
                <a:lnTo>
                  <a:pt x="297950" y="297945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69361" y="6269879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297950" y="297945"/>
                </a:moveTo>
                <a:lnTo>
                  <a:pt x="0" y="297945"/>
                </a:lnTo>
                <a:lnTo>
                  <a:pt x="0" y="0"/>
                </a:lnTo>
                <a:lnTo>
                  <a:pt x="297950" y="0"/>
                </a:lnTo>
                <a:lnTo>
                  <a:pt x="297950" y="297945"/>
                </a:lnTo>
                <a:close/>
              </a:path>
            </a:pathLst>
          </a:custGeom>
          <a:ln w="1130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03965" y="626987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297980" y="297916"/>
                </a:moveTo>
                <a:lnTo>
                  <a:pt x="0" y="297916"/>
                </a:lnTo>
                <a:lnTo>
                  <a:pt x="0" y="0"/>
                </a:lnTo>
                <a:lnTo>
                  <a:pt x="297980" y="0"/>
                </a:lnTo>
                <a:lnTo>
                  <a:pt x="297980" y="297916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38597" y="626987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297980" y="297941"/>
                </a:moveTo>
                <a:lnTo>
                  <a:pt x="0" y="297941"/>
                </a:lnTo>
                <a:lnTo>
                  <a:pt x="0" y="0"/>
                </a:lnTo>
                <a:lnTo>
                  <a:pt x="297980" y="0"/>
                </a:lnTo>
                <a:lnTo>
                  <a:pt x="297980" y="297941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73267" y="626987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297941" y="297916"/>
                </a:moveTo>
                <a:lnTo>
                  <a:pt x="0" y="297916"/>
                </a:lnTo>
                <a:lnTo>
                  <a:pt x="0" y="0"/>
                </a:lnTo>
                <a:lnTo>
                  <a:pt x="297941" y="0"/>
                </a:lnTo>
                <a:lnTo>
                  <a:pt x="297941" y="297916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69332" y="7038609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297950" y="297917"/>
                </a:moveTo>
                <a:lnTo>
                  <a:pt x="0" y="297917"/>
                </a:lnTo>
                <a:lnTo>
                  <a:pt x="0" y="0"/>
                </a:lnTo>
                <a:lnTo>
                  <a:pt x="297950" y="0"/>
                </a:lnTo>
                <a:lnTo>
                  <a:pt x="297950" y="297917"/>
                </a:lnTo>
                <a:close/>
              </a:path>
            </a:pathLst>
          </a:custGeom>
          <a:ln w="1130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16384" y="8626751"/>
            <a:ext cx="171450" cy="294640"/>
          </a:xfrm>
          <a:custGeom>
            <a:avLst/>
            <a:gdLst/>
            <a:ahLst/>
            <a:cxnLst/>
            <a:rect l="l" t="t" r="r" b="b"/>
            <a:pathLst>
              <a:path w="171450" h="294640">
                <a:moveTo>
                  <a:pt x="596" y="0"/>
                </a:moveTo>
                <a:lnTo>
                  <a:pt x="0" y="196152"/>
                </a:lnTo>
                <a:lnTo>
                  <a:pt x="170599" y="294640"/>
                </a:lnTo>
                <a:lnTo>
                  <a:pt x="171195" y="98458"/>
                </a:lnTo>
                <a:lnTo>
                  <a:pt x="59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983" y="8628108"/>
            <a:ext cx="168275" cy="293370"/>
          </a:xfrm>
          <a:custGeom>
            <a:avLst/>
            <a:gdLst/>
            <a:ahLst/>
            <a:cxnLst/>
            <a:rect l="l" t="t" r="r" b="b"/>
            <a:pathLst>
              <a:path w="168275" h="293370">
                <a:moveTo>
                  <a:pt x="167716" y="0"/>
                </a:moveTo>
                <a:lnTo>
                  <a:pt x="596" y="97101"/>
                </a:lnTo>
                <a:lnTo>
                  <a:pt x="0" y="293283"/>
                </a:lnTo>
                <a:lnTo>
                  <a:pt x="167157" y="196181"/>
                </a:lnTo>
                <a:lnTo>
                  <a:pt x="167716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16981" y="8529611"/>
            <a:ext cx="337820" cy="196215"/>
          </a:xfrm>
          <a:custGeom>
            <a:avLst/>
            <a:gdLst/>
            <a:ahLst/>
            <a:cxnLst/>
            <a:rect l="l" t="t" r="r" b="b"/>
            <a:pathLst>
              <a:path w="337820" h="196215">
                <a:moveTo>
                  <a:pt x="167119" y="0"/>
                </a:moveTo>
                <a:lnTo>
                  <a:pt x="0" y="97129"/>
                </a:lnTo>
                <a:lnTo>
                  <a:pt x="170599" y="195587"/>
                </a:lnTo>
                <a:lnTo>
                  <a:pt x="337718" y="98513"/>
                </a:lnTo>
                <a:lnTo>
                  <a:pt x="167119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99279" y="1698447"/>
            <a:ext cx="1513840" cy="0"/>
          </a:xfrm>
          <a:custGeom>
            <a:avLst/>
            <a:gdLst/>
            <a:ahLst/>
            <a:cxnLst/>
            <a:rect l="l" t="t" r="r" b="b"/>
            <a:pathLst>
              <a:path w="1513839">
                <a:moveTo>
                  <a:pt x="0" y="0"/>
                </a:moveTo>
                <a:lnTo>
                  <a:pt x="1513693" y="0"/>
                </a:lnTo>
              </a:path>
            </a:pathLst>
          </a:custGeom>
          <a:ln w="2826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11316" y="1636204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485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99279" y="1636204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485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606415" y="1636217"/>
            <a:ext cx="124498" cy="124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81753" y="2468994"/>
            <a:ext cx="594995" cy="0"/>
          </a:xfrm>
          <a:custGeom>
            <a:avLst/>
            <a:gdLst/>
            <a:ahLst/>
            <a:cxnLst/>
            <a:rect l="l" t="t" r="r" b="b"/>
            <a:pathLst>
              <a:path w="594995">
                <a:moveTo>
                  <a:pt x="0" y="0"/>
                </a:moveTo>
                <a:lnTo>
                  <a:pt x="594658" y="0"/>
                </a:lnTo>
              </a:path>
            </a:pathLst>
          </a:custGeom>
          <a:ln w="2826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75758" y="2406738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485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81753" y="2406738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485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81422" y="2406738"/>
            <a:ext cx="124510" cy="1244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53901" y="2704655"/>
            <a:ext cx="1158240" cy="0"/>
          </a:xfrm>
          <a:custGeom>
            <a:avLst/>
            <a:gdLst/>
            <a:ahLst/>
            <a:cxnLst/>
            <a:rect l="l" t="t" r="r" b="b"/>
            <a:pathLst>
              <a:path w="1158239">
                <a:moveTo>
                  <a:pt x="0" y="0"/>
                </a:moveTo>
                <a:lnTo>
                  <a:pt x="1158085" y="0"/>
                </a:lnTo>
              </a:path>
            </a:pathLst>
          </a:custGeom>
          <a:ln w="2826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12967" y="2642425"/>
            <a:ext cx="0" cy="124460"/>
          </a:xfrm>
          <a:custGeom>
            <a:avLst/>
            <a:gdLst/>
            <a:ahLst/>
            <a:cxnLst/>
            <a:rect l="l" t="t" r="r" b="b"/>
            <a:pathLst>
              <a:path h="124460">
                <a:moveTo>
                  <a:pt x="0" y="0"/>
                </a:moveTo>
                <a:lnTo>
                  <a:pt x="0" y="124457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53901" y="2642425"/>
            <a:ext cx="0" cy="124460"/>
          </a:xfrm>
          <a:custGeom>
            <a:avLst/>
            <a:gdLst/>
            <a:ahLst/>
            <a:cxnLst/>
            <a:rect l="l" t="t" r="r" b="b"/>
            <a:pathLst>
              <a:path h="124460">
                <a:moveTo>
                  <a:pt x="0" y="0"/>
                </a:moveTo>
                <a:lnTo>
                  <a:pt x="0" y="124457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610999" y="2642425"/>
            <a:ext cx="124498" cy="1244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71098" y="7775397"/>
            <a:ext cx="0" cy="344805"/>
          </a:xfrm>
          <a:custGeom>
            <a:avLst/>
            <a:gdLst/>
            <a:ahLst/>
            <a:cxnLst/>
            <a:rect l="l" t="t" r="r" b="b"/>
            <a:pathLst>
              <a:path h="344804">
                <a:moveTo>
                  <a:pt x="0" y="344235"/>
                </a:moveTo>
                <a:lnTo>
                  <a:pt x="0" y="0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05602" y="7775409"/>
            <a:ext cx="172720" cy="344805"/>
          </a:xfrm>
          <a:custGeom>
            <a:avLst/>
            <a:gdLst/>
            <a:ahLst/>
            <a:cxnLst/>
            <a:rect l="l" t="t" r="r" b="b"/>
            <a:pathLst>
              <a:path w="172720" h="344804">
                <a:moveTo>
                  <a:pt x="0" y="0"/>
                </a:moveTo>
                <a:lnTo>
                  <a:pt x="45755" y="6150"/>
                </a:lnTo>
                <a:lnTo>
                  <a:pt x="86875" y="23507"/>
                </a:lnTo>
                <a:lnTo>
                  <a:pt x="121719" y="50426"/>
                </a:lnTo>
                <a:lnTo>
                  <a:pt x="148641" y="85265"/>
                </a:lnTo>
                <a:lnTo>
                  <a:pt x="165999" y="126381"/>
                </a:lnTo>
                <a:lnTo>
                  <a:pt x="172151" y="172131"/>
                </a:lnTo>
                <a:lnTo>
                  <a:pt x="165999" y="217879"/>
                </a:lnTo>
                <a:lnTo>
                  <a:pt x="148641" y="258990"/>
                </a:lnTo>
                <a:lnTo>
                  <a:pt x="121719" y="293823"/>
                </a:lnTo>
                <a:lnTo>
                  <a:pt x="86875" y="320735"/>
                </a:lnTo>
                <a:lnTo>
                  <a:pt x="45755" y="338087"/>
                </a:lnTo>
                <a:lnTo>
                  <a:pt x="0" y="344235"/>
                </a:lnTo>
              </a:path>
            </a:pathLst>
          </a:custGeom>
          <a:ln w="2826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79593" y="7775409"/>
            <a:ext cx="108585" cy="344805"/>
          </a:xfrm>
          <a:custGeom>
            <a:avLst/>
            <a:gdLst/>
            <a:ahLst/>
            <a:cxnLst/>
            <a:rect l="l" t="t" r="r" b="b"/>
            <a:pathLst>
              <a:path w="108585" h="344804">
                <a:moveTo>
                  <a:pt x="0" y="0"/>
                </a:moveTo>
                <a:lnTo>
                  <a:pt x="64055" y="33219"/>
                </a:lnTo>
                <a:lnTo>
                  <a:pt x="87539" y="70484"/>
                </a:lnTo>
                <a:lnTo>
                  <a:pt x="102942" y="117735"/>
                </a:lnTo>
                <a:lnTo>
                  <a:pt x="108474" y="172131"/>
                </a:lnTo>
                <a:lnTo>
                  <a:pt x="102942" y="226525"/>
                </a:lnTo>
                <a:lnTo>
                  <a:pt x="87539" y="273769"/>
                </a:lnTo>
                <a:lnTo>
                  <a:pt x="64055" y="311026"/>
                </a:lnTo>
                <a:lnTo>
                  <a:pt x="34278" y="335460"/>
                </a:lnTo>
                <a:lnTo>
                  <a:pt x="0" y="344235"/>
                </a:lnTo>
              </a:path>
            </a:pathLst>
          </a:custGeom>
          <a:ln w="2826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75339" y="7775409"/>
            <a:ext cx="55880" cy="344805"/>
          </a:xfrm>
          <a:custGeom>
            <a:avLst/>
            <a:gdLst/>
            <a:ahLst/>
            <a:cxnLst/>
            <a:rect l="l" t="t" r="r" b="b"/>
            <a:pathLst>
              <a:path w="55879" h="344804">
                <a:moveTo>
                  <a:pt x="0" y="0"/>
                </a:moveTo>
                <a:lnTo>
                  <a:pt x="21647" y="13530"/>
                </a:lnTo>
                <a:lnTo>
                  <a:pt x="39317" y="50426"/>
                </a:lnTo>
                <a:lnTo>
                  <a:pt x="51227" y="105141"/>
                </a:lnTo>
                <a:lnTo>
                  <a:pt x="55593" y="172131"/>
                </a:lnTo>
                <a:lnTo>
                  <a:pt x="51227" y="239117"/>
                </a:lnTo>
                <a:lnTo>
                  <a:pt x="39317" y="293823"/>
                </a:lnTo>
                <a:lnTo>
                  <a:pt x="21647" y="330709"/>
                </a:lnTo>
                <a:lnTo>
                  <a:pt x="0" y="344235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92764" y="479563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104" y="51066"/>
                </a:moveTo>
                <a:lnTo>
                  <a:pt x="0" y="51066"/>
                </a:lnTo>
                <a:lnTo>
                  <a:pt x="0" y="0"/>
                </a:lnTo>
                <a:lnTo>
                  <a:pt x="51104" y="0"/>
                </a:lnTo>
                <a:lnTo>
                  <a:pt x="51104" y="51066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24208" y="8585985"/>
            <a:ext cx="241033" cy="279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31969" y="8648113"/>
            <a:ext cx="133718" cy="1548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439780" y="8707202"/>
            <a:ext cx="31750" cy="55244"/>
          </a:xfrm>
          <a:custGeom>
            <a:avLst/>
            <a:gdLst/>
            <a:ahLst/>
            <a:cxnLst/>
            <a:rect l="l" t="t" r="r" b="b"/>
            <a:pathLst>
              <a:path w="31750" h="55245">
                <a:moveTo>
                  <a:pt x="114" y="0"/>
                </a:moveTo>
                <a:lnTo>
                  <a:pt x="0" y="36399"/>
                </a:lnTo>
                <a:lnTo>
                  <a:pt x="31623" y="54626"/>
                </a:lnTo>
                <a:lnTo>
                  <a:pt x="31737" y="18256"/>
                </a:lnTo>
                <a:lnTo>
                  <a:pt x="11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471403" y="8707428"/>
            <a:ext cx="31115" cy="54610"/>
          </a:xfrm>
          <a:custGeom>
            <a:avLst/>
            <a:gdLst/>
            <a:ahLst/>
            <a:cxnLst/>
            <a:rect l="l" t="t" r="r" b="b"/>
            <a:pathLst>
              <a:path w="31114" h="54609">
                <a:moveTo>
                  <a:pt x="31114" y="0"/>
                </a:moveTo>
                <a:lnTo>
                  <a:pt x="114" y="18030"/>
                </a:lnTo>
                <a:lnTo>
                  <a:pt x="0" y="54400"/>
                </a:lnTo>
                <a:lnTo>
                  <a:pt x="31000" y="36399"/>
                </a:lnTo>
                <a:lnTo>
                  <a:pt x="31114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439881" y="8689187"/>
            <a:ext cx="62865" cy="36830"/>
          </a:xfrm>
          <a:custGeom>
            <a:avLst/>
            <a:gdLst/>
            <a:ahLst/>
            <a:cxnLst/>
            <a:rect l="l" t="t" r="r" b="b"/>
            <a:pathLst>
              <a:path w="62864" h="36829">
                <a:moveTo>
                  <a:pt x="31013" y="0"/>
                </a:moveTo>
                <a:lnTo>
                  <a:pt x="0" y="18000"/>
                </a:lnTo>
                <a:lnTo>
                  <a:pt x="31635" y="36257"/>
                </a:lnTo>
                <a:lnTo>
                  <a:pt x="62636" y="18254"/>
                </a:lnTo>
                <a:lnTo>
                  <a:pt x="31013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77789" y="4209034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218" y="0"/>
                </a:lnTo>
              </a:path>
            </a:pathLst>
          </a:custGeom>
          <a:ln w="317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77789" y="4209034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218" y="0"/>
                </a:lnTo>
              </a:path>
            </a:pathLst>
          </a:custGeom>
          <a:ln w="2826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703673" y="3820232"/>
            <a:ext cx="0" cy="389255"/>
          </a:xfrm>
          <a:custGeom>
            <a:avLst/>
            <a:gdLst/>
            <a:ahLst/>
            <a:cxnLst/>
            <a:rect l="l" t="t" r="r" b="b"/>
            <a:pathLst>
              <a:path h="389254">
                <a:moveTo>
                  <a:pt x="0" y="0"/>
                </a:moveTo>
                <a:lnTo>
                  <a:pt x="0" y="388801"/>
                </a:lnTo>
              </a:path>
            </a:pathLst>
          </a:custGeom>
          <a:ln w="317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703673" y="3820232"/>
            <a:ext cx="0" cy="389255"/>
          </a:xfrm>
          <a:custGeom>
            <a:avLst/>
            <a:gdLst/>
            <a:ahLst/>
            <a:cxnLst/>
            <a:rect l="l" t="t" r="r" b="b"/>
            <a:pathLst>
              <a:path h="389254">
                <a:moveTo>
                  <a:pt x="0" y="388801"/>
                </a:moveTo>
                <a:lnTo>
                  <a:pt x="0" y="0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41366" y="3902695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0" y="306338"/>
                </a:moveTo>
                <a:lnTo>
                  <a:pt x="306316" y="0"/>
                </a:lnTo>
              </a:path>
            </a:pathLst>
          </a:custGeom>
          <a:ln w="28261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61102" y="4053603"/>
            <a:ext cx="404495" cy="155575"/>
          </a:xfrm>
          <a:custGeom>
            <a:avLst/>
            <a:gdLst/>
            <a:ahLst/>
            <a:cxnLst/>
            <a:rect l="l" t="t" r="r" b="b"/>
            <a:pathLst>
              <a:path w="404495" h="155575">
                <a:moveTo>
                  <a:pt x="0" y="155430"/>
                </a:moveTo>
                <a:lnTo>
                  <a:pt x="404361" y="0"/>
                </a:lnTo>
              </a:path>
            </a:pathLst>
          </a:custGeom>
          <a:ln w="2826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505999" y="3092297"/>
            <a:ext cx="233928" cy="2600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152492" y="3305987"/>
            <a:ext cx="120116" cy="1201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591849" y="3148558"/>
            <a:ext cx="120116" cy="1201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2051372" y="3126701"/>
            <a:ext cx="120116" cy="1201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892915" y="3541585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60032" y="0"/>
                </a:moveTo>
                <a:lnTo>
                  <a:pt x="36652" y="4721"/>
                </a:lnTo>
                <a:lnTo>
                  <a:pt x="17572" y="17594"/>
                </a:lnTo>
                <a:lnTo>
                  <a:pt x="4713" y="36684"/>
                </a:lnTo>
                <a:lnTo>
                  <a:pt x="0" y="60058"/>
                </a:lnTo>
                <a:lnTo>
                  <a:pt x="4713" y="83456"/>
                </a:lnTo>
                <a:lnTo>
                  <a:pt x="17572" y="102539"/>
                </a:lnTo>
                <a:lnTo>
                  <a:pt x="36652" y="115393"/>
                </a:lnTo>
                <a:lnTo>
                  <a:pt x="60032" y="120103"/>
                </a:lnTo>
                <a:lnTo>
                  <a:pt x="83394" y="115393"/>
                </a:lnTo>
                <a:lnTo>
                  <a:pt x="102495" y="102539"/>
                </a:lnTo>
                <a:lnTo>
                  <a:pt x="115386" y="83456"/>
                </a:lnTo>
                <a:lnTo>
                  <a:pt x="120116" y="60058"/>
                </a:lnTo>
                <a:lnTo>
                  <a:pt x="115386" y="36684"/>
                </a:lnTo>
                <a:lnTo>
                  <a:pt x="102495" y="17594"/>
                </a:lnTo>
                <a:lnTo>
                  <a:pt x="83394" y="4721"/>
                </a:lnTo>
                <a:lnTo>
                  <a:pt x="60032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852505" y="3425126"/>
            <a:ext cx="120091" cy="1201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773527" y="3426078"/>
            <a:ext cx="181610" cy="187325"/>
          </a:xfrm>
          <a:custGeom>
            <a:avLst/>
            <a:gdLst/>
            <a:ahLst/>
            <a:cxnLst/>
            <a:rect l="l" t="t" r="r" b="b"/>
            <a:pathLst>
              <a:path w="181609" h="187325">
                <a:moveTo>
                  <a:pt x="94102" y="186791"/>
                </a:moveTo>
                <a:lnTo>
                  <a:pt x="42131" y="171519"/>
                </a:lnTo>
                <a:lnTo>
                  <a:pt x="6824" y="128544"/>
                </a:lnTo>
                <a:lnTo>
                  <a:pt x="0" y="93392"/>
                </a:lnTo>
                <a:lnTo>
                  <a:pt x="6847" y="58240"/>
                </a:lnTo>
                <a:lnTo>
                  <a:pt x="27372" y="27348"/>
                </a:lnTo>
                <a:lnTo>
                  <a:pt x="58259" y="6830"/>
                </a:lnTo>
                <a:lnTo>
                  <a:pt x="93395" y="0"/>
                </a:lnTo>
                <a:lnTo>
                  <a:pt x="128532" y="6850"/>
                </a:lnTo>
                <a:lnTo>
                  <a:pt x="159418" y="27376"/>
                </a:lnTo>
                <a:lnTo>
                  <a:pt x="166355" y="35114"/>
                </a:lnTo>
                <a:lnTo>
                  <a:pt x="172285" y="43389"/>
                </a:lnTo>
                <a:lnTo>
                  <a:pt x="177208" y="52115"/>
                </a:lnTo>
                <a:lnTo>
                  <a:pt x="181124" y="61204"/>
                </a:lnTo>
              </a:path>
            </a:pathLst>
          </a:custGeom>
          <a:ln w="11304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910123" y="3445268"/>
            <a:ext cx="73660" cy="80010"/>
          </a:xfrm>
          <a:custGeom>
            <a:avLst/>
            <a:gdLst/>
            <a:ahLst/>
            <a:cxnLst/>
            <a:rect l="l" t="t" r="r" b="b"/>
            <a:pathLst>
              <a:path w="73659" h="80010">
                <a:moveTo>
                  <a:pt x="73355" y="0"/>
                </a:moveTo>
                <a:lnTo>
                  <a:pt x="0" y="32778"/>
                </a:lnTo>
                <a:lnTo>
                  <a:pt x="65036" y="79832"/>
                </a:lnTo>
                <a:lnTo>
                  <a:pt x="7335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499343" y="1951761"/>
            <a:ext cx="1513840" cy="0"/>
          </a:xfrm>
          <a:custGeom>
            <a:avLst/>
            <a:gdLst/>
            <a:ahLst/>
            <a:cxnLst/>
            <a:rect l="l" t="t" r="r" b="b"/>
            <a:pathLst>
              <a:path w="1513839">
                <a:moveTo>
                  <a:pt x="0" y="0"/>
                </a:moveTo>
                <a:lnTo>
                  <a:pt x="1513693" y="0"/>
                </a:lnTo>
              </a:path>
            </a:pathLst>
          </a:custGeom>
          <a:ln w="2826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012967" y="1889531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485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499279" y="1889531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485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786033" y="1889531"/>
            <a:ext cx="124498" cy="124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387122" y="7707714"/>
            <a:ext cx="132080" cy="1295400"/>
          </a:xfrm>
          <a:custGeom>
            <a:avLst/>
            <a:gdLst/>
            <a:ahLst/>
            <a:cxnLst/>
            <a:rect l="l" t="t" r="r" b="b"/>
            <a:pathLst>
              <a:path w="132079" h="1295400">
                <a:moveTo>
                  <a:pt x="0" y="1295157"/>
                </a:moveTo>
                <a:lnTo>
                  <a:pt x="131904" y="1295157"/>
                </a:lnTo>
                <a:lnTo>
                  <a:pt x="131904" y="0"/>
                </a:lnTo>
                <a:lnTo>
                  <a:pt x="0" y="0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307720" y="8406303"/>
            <a:ext cx="157151" cy="2115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349834" y="8216452"/>
            <a:ext cx="112547" cy="1631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349834" y="8092718"/>
            <a:ext cx="114807" cy="1012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386757" y="5615775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53" y="0"/>
                </a:lnTo>
              </a:path>
            </a:pathLst>
          </a:custGeom>
          <a:ln w="2826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386757" y="5551004"/>
            <a:ext cx="0" cy="124460"/>
          </a:xfrm>
          <a:custGeom>
            <a:avLst/>
            <a:gdLst/>
            <a:ahLst/>
            <a:cxnLst/>
            <a:rect l="l" t="t" r="r" b="b"/>
            <a:pathLst>
              <a:path h="124460">
                <a:moveTo>
                  <a:pt x="0" y="0"/>
                </a:moveTo>
                <a:lnTo>
                  <a:pt x="0" y="124457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616945" y="5554243"/>
            <a:ext cx="101117" cy="12298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741760" y="5553493"/>
            <a:ext cx="124498" cy="12448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061153" y="5615800"/>
            <a:ext cx="756285" cy="0"/>
          </a:xfrm>
          <a:custGeom>
            <a:avLst/>
            <a:gdLst/>
            <a:ahLst/>
            <a:cxnLst/>
            <a:rect l="l" t="t" r="r" b="b"/>
            <a:pathLst>
              <a:path w="756285">
                <a:moveTo>
                  <a:pt x="0" y="0"/>
                </a:moveTo>
                <a:lnTo>
                  <a:pt x="755984" y="0"/>
                </a:lnTo>
              </a:path>
            </a:pathLst>
          </a:custGeom>
          <a:ln w="2826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061102" y="5553570"/>
            <a:ext cx="0" cy="124460"/>
          </a:xfrm>
          <a:custGeom>
            <a:avLst/>
            <a:gdLst/>
            <a:ahLst/>
            <a:cxnLst/>
            <a:rect l="l" t="t" r="r" b="b"/>
            <a:pathLst>
              <a:path h="124460">
                <a:moveTo>
                  <a:pt x="0" y="0"/>
                </a:moveTo>
                <a:lnTo>
                  <a:pt x="0" y="124457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772289" y="5554268"/>
            <a:ext cx="101117" cy="1229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925400" y="5553519"/>
            <a:ext cx="124498" cy="12448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036879" y="8831129"/>
            <a:ext cx="163830" cy="141605"/>
          </a:xfrm>
          <a:custGeom>
            <a:avLst/>
            <a:gdLst/>
            <a:ahLst/>
            <a:cxnLst/>
            <a:rect l="l" t="t" r="r" b="b"/>
            <a:pathLst>
              <a:path w="163829" h="141604">
                <a:moveTo>
                  <a:pt x="163334" y="0"/>
                </a:moveTo>
                <a:lnTo>
                  <a:pt x="0" y="0"/>
                </a:lnTo>
                <a:lnTo>
                  <a:pt x="81660" y="141300"/>
                </a:lnTo>
                <a:lnTo>
                  <a:pt x="16333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026897" y="5658611"/>
            <a:ext cx="163195" cy="137160"/>
          </a:xfrm>
          <a:custGeom>
            <a:avLst/>
            <a:gdLst/>
            <a:ahLst/>
            <a:cxnLst/>
            <a:rect l="l" t="t" r="r" b="b"/>
            <a:pathLst>
              <a:path w="163195" h="137160">
                <a:moveTo>
                  <a:pt x="68745" y="121805"/>
                </a:moveTo>
                <a:lnTo>
                  <a:pt x="53568" y="121805"/>
                </a:lnTo>
                <a:lnTo>
                  <a:pt x="53568" y="136931"/>
                </a:lnTo>
                <a:lnTo>
                  <a:pt x="68745" y="136931"/>
                </a:lnTo>
                <a:lnTo>
                  <a:pt x="68745" y="121805"/>
                </a:lnTo>
                <a:close/>
              </a:path>
              <a:path w="163195" h="137160">
                <a:moveTo>
                  <a:pt x="6591" y="66446"/>
                </a:moveTo>
                <a:lnTo>
                  <a:pt x="4749" y="69811"/>
                </a:lnTo>
                <a:lnTo>
                  <a:pt x="2717" y="75653"/>
                </a:lnTo>
                <a:lnTo>
                  <a:pt x="2736" y="82245"/>
                </a:lnTo>
                <a:lnTo>
                  <a:pt x="29090" y="118910"/>
                </a:lnTo>
                <a:lnTo>
                  <a:pt x="50203" y="121805"/>
                </a:lnTo>
                <a:lnTo>
                  <a:pt x="162966" y="121805"/>
                </a:lnTo>
                <a:lnTo>
                  <a:pt x="162966" y="102108"/>
                </a:lnTo>
                <a:lnTo>
                  <a:pt x="49047" y="102108"/>
                </a:lnTo>
                <a:lnTo>
                  <a:pt x="37030" y="101197"/>
                </a:lnTo>
                <a:lnTo>
                  <a:pt x="27338" y="98005"/>
                </a:lnTo>
                <a:lnTo>
                  <a:pt x="20911" y="91928"/>
                </a:lnTo>
                <a:lnTo>
                  <a:pt x="18567" y="82245"/>
                </a:lnTo>
                <a:lnTo>
                  <a:pt x="18567" y="77724"/>
                </a:lnTo>
                <a:lnTo>
                  <a:pt x="19875" y="73393"/>
                </a:lnTo>
                <a:lnTo>
                  <a:pt x="21488" y="70485"/>
                </a:lnTo>
                <a:lnTo>
                  <a:pt x="6591" y="66446"/>
                </a:lnTo>
                <a:close/>
              </a:path>
              <a:path w="163195" h="137160">
                <a:moveTo>
                  <a:pt x="68745" y="56019"/>
                </a:moveTo>
                <a:lnTo>
                  <a:pt x="53568" y="56019"/>
                </a:lnTo>
                <a:lnTo>
                  <a:pt x="53568" y="102108"/>
                </a:lnTo>
                <a:lnTo>
                  <a:pt x="68745" y="102108"/>
                </a:lnTo>
                <a:lnTo>
                  <a:pt x="68745" y="56019"/>
                </a:lnTo>
                <a:close/>
              </a:path>
              <a:path w="163195" h="137160">
                <a:moveTo>
                  <a:pt x="3175" y="0"/>
                </a:moveTo>
                <a:lnTo>
                  <a:pt x="1612" y="3619"/>
                </a:lnTo>
                <a:lnTo>
                  <a:pt x="53" y="9499"/>
                </a:lnTo>
                <a:lnTo>
                  <a:pt x="0" y="16929"/>
                </a:lnTo>
                <a:lnTo>
                  <a:pt x="573" y="23828"/>
                </a:lnTo>
                <a:lnTo>
                  <a:pt x="26825" y="53178"/>
                </a:lnTo>
                <a:lnTo>
                  <a:pt x="48361" y="56019"/>
                </a:lnTo>
                <a:lnTo>
                  <a:pt x="162966" y="56019"/>
                </a:lnTo>
                <a:lnTo>
                  <a:pt x="162966" y="36372"/>
                </a:lnTo>
                <a:lnTo>
                  <a:pt x="47713" y="36372"/>
                </a:lnTo>
                <a:lnTo>
                  <a:pt x="35620" y="35437"/>
                </a:lnTo>
                <a:lnTo>
                  <a:pt x="25544" y="32126"/>
                </a:lnTo>
                <a:lnTo>
                  <a:pt x="18647" y="25683"/>
                </a:lnTo>
                <a:lnTo>
                  <a:pt x="16090" y="15354"/>
                </a:lnTo>
                <a:lnTo>
                  <a:pt x="16090" y="9499"/>
                </a:lnTo>
                <a:lnTo>
                  <a:pt x="17183" y="5626"/>
                </a:lnTo>
                <a:lnTo>
                  <a:pt x="18567" y="2463"/>
                </a:lnTo>
                <a:lnTo>
                  <a:pt x="3175" y="0"/>
                </a:lnTo>
                <a:close/>
              </a:path>
              <a:path w="163195" h="137160">
                <a:moveTo>
                  <a:pt x="68745" y="10147"/>
                </a:moveTo>
                <a:lnTo>
                  <a:pt x="53568" y="10147"/>
                </a:lnTo>
                <a:lnTo>
                  <a:pt x="53568" y="36372"/>
                </a:lnTo>
                <a:lnTo>
                  <a:pt x="68745" y="36372"/>
                </a:lnTo>
                <a:lnTo>
                  <a:pt x="68745" y="10147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078179" y="5564987"/>
            <a:ext cx="114300" cy="96520"/>
          </a:xfrm>
          <a:custGeom>
            <a:avLst/>
            <a:gdLst/>
            <a:ahLst/>
            <a:cxnLst/>
            <a:rect l="l" t="t" r="r" b="b"/>
            <a:pathLst>
              <a:path w="114300" h="96520">
                <a:moveTo>
                  <a:pt x="55372" y="0"/>
                </a:moveTo>
                <a:lnTo>
                  <a:pt x="51358" y="0"/>
                </a:lnTo>
                <a:lnTo>
                  <a:pt x="34831" y="2000"/>
                </a:lnTo>
                <a:lnTo>
                  <a:pt x="18121" y="9097"/>
                </a:lnTo>
                <a:lnTo>
                  <a:pt x="5190" y="22936"/>
                </a:lnTo>
                <a:lnTo>
                  <a:pt x="0" y="45161"/>
                </a:lnTo>
                <a:lnTo>
                  <a:pt x="4544" y="66638"/>
                </a:lnTo>
                <a:lnTo>
                  <a:pt x="17016" y="82784"/>
                </a:lnTo>
                <a:lnTo>
                  <a:pt x="35677" y="92949"/>
                </a:lnTo>
                <a:lnTo>
                  <a:pt x="58788" y="96481"/>
                </a:lnTo>
                <a:lnTo>
                  <a:pt x="81343" y="92806"/>
                </a:lnTo>
                <a:lnTo>
                  <a:pt x="98832" y="82197"/>
                </a:lnTo>
                <a:lnTo>
                  <a:pt x="101959" y="77520"/>
                </a:lnTo>
                <a:lnTo>
                  <a:pt x="60629" y="77520"/>
                </a:lnTo>
                <a:lnTo>
                  <a:pt x="60629" y="77292"/>
                </a:lnTo>
                <a:lnTo>
                  <a:pt x="46380" y="77292"/>
                </a:lnTo>
                <a:lnTo>
                  <a:pt x="35541" y="74695"/>
                </a:lnTo>
                <a:lnTo>
                  <a:pt x="25142" y="69034"/>
                </a:lnTo>
                <a:lnTo>
                  <a:pt x="17330" y="59872"/>
                </a:lnTo>
                <a:lnTo>
                  <a:pt x="14249" y="46774"/>
                </a:lnTo>
                <a:lnTo>
                  <a:pt x="17517" y="33000"/>
                </a:lnTo>
                <a:lnTo>
                  <a:pt x="25642" y="24522"/>
                </a:lnTo>
                <a:lnTo>
                  <a:pt x="36103" y="20279"/>
                </a:lnTo>
                <a:lnTo>
                  <a:pt x="46380" y="19215"/>
                </a:lnTo>
                <a:lnTo>
                  <a:pt x="60629" y="19215"/>
                </a:lnTo>
                <a:lnTo>
                  <a:pt x="60629" y="673"/>
                </a:lnTo>
                <a:lnTo>
                  <a:pt x="58369" y="228"/>
                </a:lnTo>
                <a:lnTo>
                  <a:pt x="55372" y="0"/>
                </a:lnTo>
                <a:close/>
              </a:path>
              <a:path w="114300" h="96520">
                <a:moveTo>
                  <a:pt x="107149" y="6070"/>
                </a:moveTo>
                <a:lnTo>
                  <a:pt x="92900" y="9715"/>
                </a:lnTo>
                <a:lnTo>
                  <a:pt x="95124" y="15492"/>
                </a:lnTo>
                <a:lnTo>
                  <a:pt x="96923" y="22210"/>
                </a:lnTo>
                <a:lnTo>
                  <a:pt x="98126" y="30241"/>
                </a:lnTo>
                <a:lnTo>
                  <a:pt x="98564" y="39954"/>
                </a:lnTo>
                <a:lnTo>
                  <a:pt x="96416" y="54262"/>
                </a:lnTo>
                <a:lnTo>
                  <a:pt x="89674" y="66124"/>
                </a:lnTo>
                <a:lnTo>
                  <a:pt x="77894" y="74292"/>
                </a:lnTo>
                <a:lnTo>
                  <a:pt x="60629" y="77520"/>
                </a:lnTo>
                <a:lnTo>
                  <a:pt x="101959" y="77520"/>
                </a:lnTo>
                <a:lnTo>
                  <a:pt x="110142" y="65277"/>
                </a:lnTo>
                <a:lnTo>
                  <a:pt x="114160" y="42672"/>
                </a:lnTo>
                <a:lnTo>
                  <a:pt x="113509" y="30604"/>
                </a:lnTo>
                <a:lnTo>
                  <a:pt x="111840" y="20480"/>
                </a:lnTo>
                <a:lnTo>
                  <a:pt x="109579" y="12302"/>
                </a:lnTo>
                <a:lnTo>
                  <a:pt x="107149" y="6070"/>
                </a:lnTo>
                <a:close/>
              </a:path>
              <a:path w="114300" h="96520">
                <a:moveTo>
                  <a:pt x="60629" y="19215"/>
                </a:moveTo>
                <a:lnTo>
                  <a:pt x="46380" y="19215"/>
                </a:lnTo>
                <a:lnTo>
                  <a:pt x="46380" y="77292"/>
                </a:lnTo>
                <a:lnTo>
                  <a:pt x="60629" y="77292"/>
                </a:lnTo>
                <a:lnTo>
                  <a:pt x="60629" y="19215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78205" y="5461876"/>
            <a:ext cx="114300" cy="86360"/>
          </a:xfrm>
          <a:custGeom>
            <a:avLst/>
            <a:gdLst/>
            <a:ahLst/>
            <a:cxnLst/>
            <a:rect l="l" t="t" r="r" b="b"/>
            <a:pathLst>
              <a:path w="114300" h="86360">
                <a:moveTo>
                  <a:pt x="5905" y="0"/>
                </a:moveTo>
                <a:lnTo>
                  <a:pt x="3745" y="4940"/>
                </a:lnTo>
                <a:lnTo>
                  <a:pt x="1852" y="11403"/>
                </a:lnTo>
                <a:lnTo>
                  <a:pt x="510" y="19054"/>
                </a:lnTo>
                <a:lnTo>
                  <a:pt x="0" y="27558"/>
                </a:lnTo>
                <a:lnTo>
                  <a:pt x="4381" y="51808"/>
                </a:lnTo>
                <a:lnTo>
                  <a:pt x="16546" y="70338"/>
                </a:lnTo>
                <a:lnTo>
                  <a:pt x="35024" y="82172"/>
                </a:lnTo>
                <a:lnTo>
                  <a:pt x="58343" y="86334"/>
                </a:lnTo>
                <a:lnTo>
                  <a:pt x="81156" y="82463"/>
                </a:lnTo>
                <a:lnTo>
                  <a:pt x="98777" y="71470"/>
                </a:lnTo>
                <a:lnTo>
                  <a:pt x="102266" y="66192"/>
                </a:lnTo>
                <a:lnTo>
                  <a:pt x="57175" y="66192"/>
                </a:lnTo>
                <a:lnTo>
                  <a:pt x="41190" y="63688"/>
                </a:lnTo>
                <a:lnTo>
                  <a:pt x="28038" y="56295"/>
                </a:lnTo>
                <a:lnTo>
                  <a:pt x="19120" y="44193"/>
                </a:lnTo>
                <a:lnTo>
                  <a:pt x="15836" y="27558"/>
                </a:lnTo>
                <a:lnTo>
                  <a:pt x="15836" y="16738"/>
                </a:lnTo>
                <a:lnTo>
                  <a:pt x="18541" y="9296"/>
                </a:lnTo>
                <a:lnTo>
                  <a:pt x="21031" y="4546"/>
                </a:lnTo>
                <a:lnTo>
                  <a:pt x="5905" y="0"/>
                </a:lnTo>
                <a:close/>
              </a:path>
              <a:path w="114300" h="86360">
                <a:moveTo>
                  <a:pt x="107797" y="457"/>
                </a:moveTo>
                <a:lnTo>
                  <a:pt x="92900" y="3822"/>
                </a:lnTo>
                <a:lnTo>
                  <a:pt x="95389" y="9499"/>
                </a:lnTo>
                <a:lnTo>
                  <a:pt x="98004" y="16738"/>
                </a:lnTo>
                <a:lnTo>
                  <a:pt x="87125" y="55364"/>
                </a:lnTo>
                <a:lnTo>
                  <a:pt x="57175" y="66192"/>
                </a:lnTo>
                <a:lnTo>
                  <a:pt x="102266" y="66192"/>
                </a:lnTo>
                <a:lnTo>
                  <a:pt x="110135" y="54289"/>
                </a:lnTo>
                <a:lnTo>
                  <a:pt x="114160" y="31851"/>
                </a:lnTo>
                <a:lnTo>
                  <a:pt x="113516" y="21488"/>
                </a:lnTo>
                <a:lnTo>
                  <a:pt x="111912" y="12601"/>
                </a:lnTo>
                <a:lnTo>
                  <a:pt x="109841" y="5491"/>
                </a:lnTo>
                <a:lnTo>
                  <a:pt x="107797" y="457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054240" y="5383669"/>
            <a:ext cx="138430" cy="65405"/>
          </a:xfrm>
          <a:custGeom>
            <a:avLst/>
            <a:gdLst/>
            <a:ahLst/>
            <a:cxnLst/>
            <a:rect l="l" t="t" r="r" b="b"/>
            <a:pathLst>
              <a:path w="138429" h="65404">
                <a:moveTo>
                  <a:pt x="41401" y="47904"/>
                </a:moveTo>
                <a:lnTo>
                  <a:pt x="26225" y="47904"/>
                </a:lnTo>
                <a:lnTo>
                  <a:pt x="26225" y="64858"/>
                </a:lnTo>
                <a:lnTo>
                  <a:pt x="41401" y="64858"/>
                </a:lnTo>
                <a:lnTo>
                  <a:pt x="41401" y="47904"/>
                </a:lnTo>
                <a:close/>
              </a:path>
              <a:path w="138429" h="65404">
                <a:moveTo>
                  <a:pt x="135407" y="1104"/>
                </a:moveTo>
                <a:lnTo>
                  <a:pt x="120230" y="1981"/>
                </a:lnTo>
                <a:lnTo>
                  <a:pt x="121157" y="4978"/>
                </a:lnTo>
                <a:lnTo>
                  <a:pt x="121615" y="8115"/>
                </a:lnTo>
                <a:lnTo>
                  <a:pt x="121615" y="13538"/>
                </a:lnTo>
                <a:lnTo>
                  <a:pt x="120202" y="20537"/>
                </a:lnTo>
                <a:lnTo>
                  <a:pt x="116076" y="25139"/>
                </a:lnTo>
                <a:lnTo>
                  <a:pt x="109404" y="27664"/>
                </a:lnTo>
                <a:lnTo>
                  <a:pt x="100355" y="28435"/>
                </a:lnTo>
                <a:lnTo>
                  <a:pt x="0" y="28435"/>
                </a:lnTo>
                <a:lnTo>
                  <a:pt x="5905" y="47904"/>
                </a:lnTo>
                <a:lnTo>
                  <a:pt x="101015" y="47904"/>
                </a:lnTo>
                <a:lnTo>
                  <a:pt x="110095" y="47465"/>
                </a:lnTo>
                <a:lnTo>
                  <a:pt x="138125" y="27978"/>
                </a:lnTo>
                <a:lnTo>
                  <a:pt x="138125" y="11049"/>
                </a:lnTo>
                <a:lnTo>
                  <a:pt x="136740" y="4978"/>
                </a:lnTo>
                <a:lnTo>
                  <a:pt x="135407" y="1104"/>
                </a:lnTo>
                <a:close/>
              </a:path>
              <a:path w="138429" h="65404">
                <a:moveTo>
                  <a:pt x="41401" y="0"/>
                </a:moveTo>
                <a:lnTo>
                  <a:pt x="26225" y="0"/>
                </a:lnTo>
                <a:lnTo>
                  <a:pt x="26225" y="28435"/>
                </a:lnTo>
                <a:lnTo>
                  <a:pt x="41401" y="28435"/>
                </a:lnTo>
                <a:lnTo>
                  <a:pt x="41401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037311" y="5113261"/>
            <a:ext cx="155028" cy="2504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078192" y="4995481"/>
            <a:ext cx="111671" cy="9399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078179" y="4696396"/>
            <a:ext cx="114160" cy="27463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036547" y="1889417"/>
            <a:ext cx="155818" cy="37797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078243" y="8509082"/>
            <a:ext cx="114300" cy="96520"/>
          </a:xfrm>
          <a:custGeom>
            <a:avLst/>
            <a:gdLst/>
            <a:ahLst/>
            <a:cxnLst/>
            <a:rect l="l" t="t" r="r" b="b"/>
            <a:pathLst>
              <a:path w="114300" h="96520">
                <a:moveTo>
                  <a:pt x="55372" y="0"/>
                </a:moveTo>
                <a:lnTo>
                  <a:pt x="51295" y="0"/>
                </a:lnTo>
                <a:lnTo>
                  <a:pt x="34804" y="2010"/>
                </a:lnTo>
                <a:lnTo>
                  <a:pt x="18113" y="9128"/>
                </a:lnTo>
                <a:lnTo>
                  <a:pt x="5189" y="22986"/>
                </a:lnTo>
                <a:lnTo>
                  <a:pt x="0" y="45215"/>
                </a:lnTo>
                <a:lnTo>
                  <a:pt x="4541" y="66662"/>
                </a:lnTo>
                <a:lnTo>
                  <a:pt x="17003" y="82790"/>
                </a:lnTo>
                <a:lnTo>
                  <a:pt x="35645" y="92948"/>
                </a:lnTo>
                <a:lnTo>
                  <a:pt x="58724" y="96479"/>
                </a:lnTo>
                <a:lnTo>
                  <a:pt x="81306" y="92813"/>
                </a:lnTo>
                <a:lnTo>
                  <a:pt x="98793" y="82225"/>
                </a:lnTo>
                <a:lnTo>
                  <a:pt x="101940" y="77516"/>
                </a:lnTo>
                <a:lnTo>
                  <a:pt x="60566" y="77516"/>
                </a:lnTo>
                <a:lnTo>
                  <a:pt x="60566" y="77290"/>
                </a:lnTo>
                <a:lnTo>
                  <a:pt x="46316" y="77290"/>
                </a:lnTo>
                <a:lnTo>
                  <a:pt x="35487" y="74728"/>
                </a:lnTo>
                <a:lnTo>
                  <a:pt x="25111" y="69085"/>
                </a:lnTo>
                <a:lnTo>
                  <a:pt x="17320" y="59928"/>
                </a:lnTo>
                <a:lnTo>
                  <a:pt x="14249" y="46827"/>
                </a:lnTo>
                <a:lnTo>
                  <a:pt x="17515" y="33027"/>
                </a:lnTo>
                <a:lnTo>
                  <a:pt x="25630" y="24533"/>
                </a:lnTo>
                <a:lnTo>
                  <a:pt x="36071" y="20283"/>
                </a:lnTo>
                <a:lnTo>
                  <a:pt x="46316" y="19216"/>
                </a:lnTo>
                <a:lnTo>
                  <a:pt x="60566" y="19216"/>
                </a:lnTo>
                <a:lnTo>
                  <a:pt x="60566" y="678"/>
                </a:lnTo>
                <a:lnTo>
                  <a:pt x="58305" y="226"/>
                </a:lnTo>
                <a:lnTo>
                  <a:pt x="55372" y="0"/>
                </a:lnTo>
                <a:close/>
              </a:path>
              <a:path w="114300" h="96520">
                <a:moveTo>
                  <a:pt x="107086" y="6132"/>
                </a:moveTo>
                <a:lnTo>
                  <a:pt x="92837" y="9721"/>
                </a:lnTo>
                <a:lnTo>
                  <a:pt x="95090" y="15504"/>
                </a:lnTo>
                <a:lnTo>
                  <a:pt x="96904" y="22240"/>
                </a:lnTo>
                <a:lnTo>
                  <a:pt x="98112" y="30291"/>
                </a:lnTo>
                <a:lnTo>
                  <a:pt x="98551" y="40016"/>
                </a:lnTo>
                <a:lnTo>
                  <a:pt x="96395" y="54288"/>
                </a:lnTo>
                <a:lnTo>
                  <a:pt x="89636" y="66131"/>
                </a:lnTo>
                <a:lnTo>
                  <a:pt x="77838" y="74292"/>
                </a:lnTo>
                <a:lnTo>
                  <a:pt x="60566" y="77516"/>
                </a:lnTo>
                <a:lnTo>
                  <a:pt x="101940" y="77516"/>
                </a:lnTo>
                <a:lnTo>
                  <a:pt x="110088" y="65326"/>
                </a:lnTo>
                <a:lnTo>
                  <a:pt x="114096" y="42729"/>
                </a:lnTo>
                <a:lnTo>
                  <a:pt x="113455" y="30664"/>
                </a:lnTo>
                <a:lnTo>
                  <a:pt x="111801" y="20541"/>
                </a:lnTo>
                <a:lnTo>
                  <a:pt x="109542" y="12363"/>
                </a:lnTo>
                <a:lnTo>
                  <a:pt x="107086" y="6132"/>
                </a:lnTo>
                <a:close/>
              </a:path>
              <a:path w="114300" h="96520">
                <a:moveTo>
                  <a:pt x="60566" y="19216"/>
                </a:moveTo>
                <a:lnTo>
                  <a:pt x="46316" y="19216"/>
                </a:lnTo>
                <a:lnTo>
                  <a:pt x="46316" y="77290"/>
                </a:lnTo>
                <a:lnTo>
                  <a:pt x="60566" y="77290"/>
                </a:lnTo>
                <a:lnTo>
                  <a:pt x="60566" y="19216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078243" y="8405995"/>
            <a:ext cx="114300" cy="86995"/>
          </a:xfrm>
          <a:custGeom>
            <a:avLst/>
            <a:gdLst/>
            <a:ahLst/>
            <a:cxnLst/>
            <a:rect l="l" t="t" r="r" b="b"/>
            <a:pathLst>
              <a:path w="114300" h="86995">
                <a:moveTo>
                  <a:pt x="55834" y="21252"/>
                </a:moveTo>
                <a:lnTo>
                  <a:pt x="42024" y="21252"/>
                </a:lnTo>
                <a:lnTo>
                  <a:pt x="44567" y="49358"/>
                </a:lnTo>
                <a:lnTo>
                  <a:pt x="52365" y="69972"/>
                </a:lnTo>
                <a:lnTo>
                  <a:pt x="65159" y="82659"/>
                </a:lnTo>
                <a:lnTo>
                  <a:pt x="82689" y="86984"/>
                </a:lnTo>
                <a:lnTo>
                  <a:pt x="94292" y="84877"/>
                </a:lnTo>
                <a:lnTo>
                  <a:pt x="104354" y="78580"/>
                </a:lnTo>
                <a:lnTo>
                  <a:pt x="111441" y="68135"/>
                </a:lnTo>
                <a:lnTo>
                  <a:pt x="111628" y="67118"/>
                </a:lnTo>
                <a:lnTo>
                  <a:pt x="80429" y="67118"/>
                </a:lnTo>
                <a:lnTo>
                  <a:pt x="67555" y="62933"/>
                </a:lnTo>
                <a:lnTo>
                  <a:pt x="59983" y="52097"/>
                </a:lnTo>
                <a:lnTo>
                  <a:pt x="56481" y="37193"/>
                </a:lnTo>
                <a:lnTo>
                  <a:pt x="55834" y="21252"/>
                </a:lnTo>
                <a:close/>
              </a:path>
              <a:path w="114300" h="86995">
                <a:moveTo>
                  <a:pt x="111632" y="0"/>
                </a:moveTo>
                <a:lnTo>
                  <a:pt x="105726" y="735"/>
                </a:lnTo>
                <a:lnTo>
                  <a:pt x="99287" y="1225"/>
                </a:lnTo>
                <a:lnTo>
                  <a:pt x="92464" y="1498"/>
                </a:lnTo>
                <a:lnTo>
                  <a:pt x="85407" y="1582"/>
                </a:lnTo>
                <a:lnTo>
                  <a:pt x="44513" y="1582"/>
                </a:lnTo>
                <a:lnTo>
                  <a:pt x="28401" y="3372"/>
                </a:lnTo>
                <a:lnTo>
                  <a:pt x="14117" y="9820"/>
                </a:lnTo>
                <a:lnTo>
                  <a:pt x="3903" y="22542"/>
                </a:lnTo>
                <a:lnTo>
                  <a:pt x="0" y="43153"/>
                </a:lnTo>
                <a:lnTo>
                  <a:pt x="693" y="53355"/>
                </a:lnTo>
                <a:lnTo>
                  <a:pt x="2640" y="63027"/>
                </a:lnTo>
                <a:lnTo>
                  <a:pt x="5641" y="71798"/>
                </a:lnTo>
                <a:lnTo>
                  <a:pt x="9499" y="79297"/>
                </a:lnTo>
                <a:lnTo>
                  <a:pt x="22809" y="74776"/>
                </a:lnTo>
                <a:lnTo>
                  <a:pt x="19344" y="68530"/>
                </a:lnTo>
                <a:lnTo>
                  <a:pt x="16798" y="61472"/>
                </a:lnTo>
                <a:lnTo>
                  <a:pt x="15229" y="53896"/>
                </a:lnTo>
                <a:lnTo>
                  <a:pt x="14693" y="46092"/>
                </a:lnTo>
                <a:lnTo>
                  <a:pt x="17278" y="32780"/>
                </a:lnTo>
                <a:lnTo>
                  <a:pt x="23847" y="25289"/>
                </a:lnTo>
                <a:lnTo>
                  <a:pt x="32106" y="21989"/>
                </a:lnTo>
                <a:lnTo>
                  <a:pt x="39763" y="21252"/>
                </a:lnTo>
                <a:lnTo>
                  <a:pt x="55834" y="21252"/>
                </a:lnTo>
                <a:lnTo>
                  <a:pt x="55816" y="20800"/>
                </a:lnTo>
                <a:lnTo>
                  <a:pt x="98583" y="20800"/>
                </a:lnTo>
                <a:lnTo>
                  <a:pt x="97866" y="20149"/>
                </a:lnTo>
                <a:lnTo>
                  <a:pt x="97866" y="19414"/>
                </a:lnTo>
                <a:lnTo>
                  <a:pt x="111632" y="17861"/>
                </a:lnTo>
                <a:lnTo>
                  <a:pt x="111632" y="0"/>
                </a:lnTo>
                <a:close/>
              </a:path>
              <a:path w="114300" h="86995">
                <a:moveTo>
                  <a:pt x="98583" y="20800"/>
                </a:moveTo>
                <a:lnTo>
                  <a:pt x="76619" y="20800"/>
                </a:lnTo>
                <a:lnTo>
                  <a:pt x="78879" y="21026"/>
                </a:lnTo>
                <a:lnTo>
                  <a:pt x="81140" y="21675"/>
                </a:lnTo>
                <a:lnTo>
                  <a:pt x="87898" y="25211"/>
                </a:lnTo>
                <a:lnTo>
                  <a:pt x="93751" y="30934"/>
                </a:lnTo>
                <a:lnTo>
                  <a:pt x="97870" y="38760"/>
                </a:lnTo>
                <a:lnTo>
                  <a:pt x="99428" y="48607"/>
                </a:lnTo>
                <a:lnTo>
                  <a:pt x="98308" y="55696"/>
                </a:lnTo>
                <a:lnTo>
                  <a:pt x="94857" y="61593"/>
                </a:lnTo>
                <a:lnTo>
                  <a:pt x="88943" y="65624"/>
                </a:lnTo>
                <a:lnTo>
                  <a:pt x="80429" y="67118"/>
                </a:lnTo>
                <a:lnTo>
                  <a:pt x="111628" y="67118"/>
                </a:lnTo>
                <a:lnTo>
                  <a:pt x="114064" y="53896"/>
                </a:lnTo>
                <a:lnTo>
                  <a:pt x="114094" y="53355"/>
                </a:lnTo>
                <a:lnTo>
                  <a:pt x="112787" y="42615"/>
                </a:lnTo>
                <a:lnTo>
                  <a:pt x="109208" y="33273"/>
                </a:lnTo>
                <a:lnTo>
                  <a:pt x="104022" y="25727"/>
                </a:lnTo>
                <a:lnTo>
                  <a:pt x="98583" y="2080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054291" y="8233496"/>
            <a:ext cx="138074" cy="14941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387122" y="6154129"/>
            <a:ext cx="132080" cy="1295400"/>
          </a:xfrm>
          <a:custGeom>
            <a:avLst/>
            <a:gdLst/>
            <a:ahLst/>
            <a:cxnLst/>
            <a:rect l="l" t="t" r="r" b="b"/>
            <a:pathLst>
              <a:path w="132079" h="1295400">
                <a:moveTo>
                  <a:pt x="0" y="1295157"/>
                </a:moveTo>
                <a:lnTo>
                  <a:pt x="131904" y="1295157"/>
                </a:lnTo>
                <a:lnTo>
                  <a:pt x="131904" y="0"/>
                </a:lnTo>
                <a:lnTo>
                  <a:pt x="0" y="0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307721" y="6852716"/>
            <a:ext cx="157150" cy="21155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349834" y="6662864"/>
            <a:ext cx="112547" cy="16311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349834" y="6539128"/>
            <a:ext cx="114807" cy="10123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036879" y="1611566"/>
            <a:ext cx="163830" cy="141605"/>
          </a:xfrm>
          <a:custGeom>
            <a:avLst/>
            <a:gdLst/>
            <a:ahLst/>
            <a:cxnLst/>
            <a:rect l="l" t="t" r="r" b="b"/>
            <a:pathLst>
              <a:path w="163829" h="141605">
                <a:moveTo>
                  <a:pt x="81673" y="0"/>
                </a:moveTo>
                <a:lnTo>
                  <a:pt x="0" y="141300"/>
                </a:lnTo>
                <a:lnTo>
                  <a:pt x="163334" y="141300"/>
                </a:lnTo>
                <a:lnTo>
                  <a:pt x="81673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466507" y="1144828"/>
            <a:ext cx="259715" cy="259715"/>
          </a:xfrm>
          <a:custGeom>
            <a:avLst/>
            <a:gdLst/>
            <a:ahLst/>
            <a:cxnLst/>
            <a:rect l="l" t="t" r="r" b="b"/>
            <a:pathLst>
              <a:path w="259715" h="259715">
                <a:moveTo>
                  <a:pt x="129616" y="0"/>
                </a:moveTo>
                <a:lnTo>
                  <a:pt x="87419" y="7191"/>
                </a:lnTo>
                <a:lnTo>
                  <a:pt x="50819" y="27043"/>
                </a:lnTo>
                <a:lnTo>
                  <a:pt x="22381" y="57204"/>
                </a:lnTo>
                <a:lnTo>
                  <a:pt x="4657" y="95262"/>
                </a:lnTo>
                <a:lnTo>
                  <a:pt x="0" y="129324"/>
                </a:lnTo>
                <a:lnTo>
                  <a:pt x="291" y="138099"/>
                </a:lnTo>
                <a:lnTo>
                  <a:pt x="10434" y="179519"/>
                </a:lnTo>
                <a:lnTo>
                  <a:pt x="32570" y="214501"/>
                </a:lnTo>
                <a:lnTo>
                  <a:pt x="64643" y="241033"/>
                </a:lnTo>
                <a:lnTo>
                  <a:pt x="103820" y="256408"/>
                </a:lnTo>
                <a:lnTo>
                  <a:pt x="129616" y="259092"/>
                </a:lnTo>
                <a:lnTo>
                  <a:pt x="138391" y="258791"/>
                </a:lnTo>
                <a:lnTo>
                  <a:pt x="179721" y="248664"/>
                </a:lnTo>
                <a:lnTo>
                  <a:pt x="182937" y="247167"/>
                </a:lnTo>
                <a:lnTo>
                  <a:pt x="129781" y="247167"/>
                </a:lnTo>
                <a:lnTo>
                  <a:pt x="121898" y="246897"/>
                </a:lnTo>
                <a:lnTo>
                  <a:pt x="84421" y="237761"/>
                </a:lnTo>
                <a:lnTo>
                  <a:pt x="46863" y="212458"/>
                </a:lnTo>
                <a:lnTo>
                  <a:pt x="21478" y="175040"/>
                </a:lnTo>
                <a:lnTo>
                  <a:pt x="12310" y="137509"/>
                </a:lnTo>
                <a:lnTo>
                  <a:pt x="12047" y="129324"/>
                </a:lnTo>
                <a:lnTo>
                  <a:pt x="12310" y="121581"/>
                </a:lnTo>
                <a:lnTo>
                  <a:pt x="21494" y="84005"/>
                </a:lnTo>
                <a:lnTo>
                  <a:pt x="46870" y="46634"/>
                </a:lnTo>
                <a:lnTo>
                  <a:pt x="84261" y="21493"/>
                </a:lnTo>
                <a:lnTo>
                  <a:pt x="121815" y="12524"/>
                </a:lnTo>
                <a:lnTo>
                  <a:pt x="129781" y="12268"/>
                </a:lnTo>
                <a:lnTo>
                  <a:pt x="183783" y="12268"/>
                </a:lnTo>
                <a:lnTo>
                  <a:pt x="179690" y="10363"/>
                </a:lnTo>
                <a:lnTo>
                  <a:pt x="138391" y="300"/>
                </a:lnTo>
                <a:lnTo>
                  <a:pt x="129616" y="0"/>
                </a:lnTo>
                <a:close/>
              </a:path>
              <a:path w="259715" h="259715">
                <a:moveTo>
                  <a:pt x="183783" y="12268"/>
                </a:moveTo>
                <a:lnTo>
                  <a:pt x="129781" y="12268"/>
                </a:lnTo>
                <a:lnTo>
                  <a:pt x="137776" y="12524"/>
                </a:lnTo>
                <a:lnTo>
                  <a:pt x="145616" y="13300"/>
                </a:lnTo>
                <a:lnTo>
                  <a:pt x="182227" y="24685"/>
                </a:lnTo>
                <a:lnTo>
                  <a:pt x="217935" y="52265"/>
                </a:lnTo>
                <a:lnTo>
                  <a:pt x="240680" y="91156"/>
                </a:lnTo>
                <a:lnTo>
                  <a:pt x="247185" y="129324"/>
                </a:lnTo>
                <a:lnTo>
                  <a:pt x="247168" y="130060"/>
                </a:lnTo>
                <a:lnTo>
                  <a:pt x="237921" y="175069"/>
                </a:lnTo>
                <a:lnTo>
                  <a:pt x="212648" y="212458"/>
                </a:lnTo>
                <a:lnTo>
                  <a:pt x="175260" y="237832"/>
                </a:lnTo>
                <a:lnTo>
                  <a:pt x="129781" y="247167"/>
                </a:lnTo>
                <a:lnTo>
                  <a:pt x="182937" y="247167"/>
                </a:lnTo>
                <a:lnTo>
                  <a:pt x="220878" y="220802"/>
                </a:lnTo>
                <a:lnTo>
                  <a:pt x="245250" y="186964"/>
                </a:lnTo>
                <a:lnTo>
                  <a:pt x="257920" y="146704"/>
                </a:lnTo>
                <a:lnTo>
                  <a:pt x="259118" y="129324"/>
                </a:lnTo>
                <a:lnTo>
                  <a:pt x="258809" y="120504"/>
                </a:lnTo>
                <a:lnTo>
                  <a:pt x="248713" y="79351"/>
                </a:lnTo>
                <a:lnTo>
                  <a:pt x="226551" y="44365"/>
                </a:lnTo>
                <a:lnTo>
                  <a:pt x="194652" y="17894"/>
                </a:lnTo>
                <a:lnTo>
                  <a:pt x="187290" y="13900"/>
                </a:lnTo>
                <a:lnTo>
                  <a:pt x="183783" y="12268"/>
                </a:lnTo>
                <a:close/>
              </a:path>
              <a:path w="259715" h="259715">
                <a:moveTo>
                  <a:pt x="148501" y="72212"/>
                </a:moveTo>
                <a:lnTo>
                  <a:pt x="108648" y="72212"/>
                </a:lnTo>
                <a:lnTo>
                  <a:pt x="150647" y="115023"/>
                </a:lnTo>
                <a:lnTo>
                  <a:pt x="59613" y="115023"/>
                </a:lnTo>
                <a:lnTo>
                  <a:pt x="59613" y="144551"/>
                </a:lnTo>
                <a:lnTo>
                  <a:pt x="150647" y="144551"/>
                </a:lnTo>
                <a:lnTo>
                  <a:pt x="108648" y="187223"/>
                </a:lnTo>
                <a:lnTo>
                  <a:pt x="148501" y="187223"/>
                </a:lnTo>
                <a:lnTo>
                  <a:pt x="203301" y="130060"/>
                </a:lnTo>
                <a:lnTo>
                  <a:pt x="203301" y="129552"/>
                </a:lnTo>
                <a:lnTo>
                  <a:pt x="148501" y="72212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54351" y="1144828"/>
            <a:ext cx="259715" cy="259715"/>
          </a:xfrm>
          <a:custGeom>
            <a:avLst/>
            <a:gdLst/>
            <a:ahLst/>
            <a:cxnLst/>
            <a:rect l="l" t="t" r="r" b="b"/>
            <a:pathLst>
              <a:path w="259715" h="259715">
                <a:moveTo>
                  <a:pt x="129616" y="0"/>
                </a:moveTo>
                <a:lnTo>
                  <a:pt x="87416" y="7191"/>
                </a:lnTo>
                <a:lnTo>
                  <a:pt x="50813" y="27043"/>
                </a:lnTo>
                <a:lnTo>
                  <a:pt x="22383" y="57204"/>
                </a:lnTo>
                <a:lnTo>
                  <a:pt x="4651" y="95262"/>
                </a:lnTo>
                <a:lnTo>
                  <a:pt x="0" y="129324"/>
                </a:lnTo>
                <a:lnTo>
                  <a:pt x="292" y="138099"/>
                </a:lnTo>
                <a:lnTo>
                  <a:pt x="10430" y="179519"/>
                </a:lnTo>
                <a:lnTo>
                  <a:pt x="32569" y="214501"/>
                </a:lnTo>
                <a:lnTo>
                  <a:pt x="64637" y="241033"/>
                </a:lnTo>
                <a:lnTo>
                  <a:pt x="103816" y="256408"/>
                </a:lnTo>
                <a:lnTo>
                  <a:pt x="129616" y="259092"/>
                </a:lnTo>
                <a:lnTo>
                  <a:pt x="138392" y="258791"/>
                </a:lnTo>
                <a:lnTo>
                  <a:pt x="179718" y="248664"/>
                </a:lnTo>
                <a:lnTo>
                  <a:pt x="182934" y="247167"/>
                </a:lnTo>
                <a:lnTo>
                  <a:pt x="129785" y="247167"/>
                </a:lnTo>
                <a:lnTo>
                  <a:pt x="121898" y="246897"/>
                </a:lnTo>
                <a:lnTo>
                  <a:pt x="84418" y="237761"/>
                </a:lnTo>
                <a:lnTo>
                  <a:pt x="46860" y="212458"/>
                </a:lnTo>
                <a:lnTo>
                  <a:pt x="21480" y="175040"/>
                </a:lnTo>
                <a:lnTo>
                  <a:pt x="12310" y="137509"/>
                </a:lnTo>
                <a:lnTo>
                  <a:pt x="12048" y="129324"/>
                </a:lnTo>
                <a:lnTo>
                  <a:pt x="12310" y="121581"/>
                </a:lnTo>
                <a:lnTo>
                  <a:pt x="21495" y="84005"/>
                </a:lnTo>
                <a:lnTo>
                  <a:pt x="46869" y="46634"/>
                </a:lnTo>
                <a:lnTo>
                  <a:pt x="84260" y="21493"/>
                </a:lnTo>
                <a:lnTo>
                  <a:pt x="121816" y="12524"/>
                </a:lnTo>
                <a:lnTo>
                  <a:pt x="129785" y="12268"/>
                </a:lnTo>
                <a:lnTo>
                  <a:pt x="183780" y="12268"/>
                </a:lnTo>
                <a:lnTo>
                  <a:pt x="179687" y="10363"/>
                </a:lnTo>
                <a:lnTo>
                  <a:pt x="138392" y="300"/>
                </a:lnTo>
                <a:lnTo>
                  <a:pt x="129616" y="0"/>
                </a:lnTo>
                <a:close/>
              </a:path>
              <a:path w="259715" h="259715">
                <a:moveTo>
                  <a:pt x="183780" y="12268"/>
                </a:moveTo>
                <a:lnTo>
                  <a:pt x="129785" y="12268"/>
                </a:lnTo>
                <a:lnTo>
                  <a:pt x="137778" y="12524"/>
                </a:lnTo>
                <a:lnTo>
                  <a:pt x="145616" y="13300"/>
                </a:lnTo>
                <a:lnTo>
                  <a:pt x="182225" y="24685"/>
                </a:lnTo>
                <a:lnTo>
                  <a:pt x="217934" y="52265"/>
                </a:lnTo>
                <a:lnTo>
                  <a:pt x="240678" y="91156"/>
                </a:lnTo>
                <a:lnTo>
                  <a:pt x="247182" y="129324"/>
                </a:lnTo>
                <a:lnTo>
                  <a:pt x="247165" y="130060"/>
                </a:lnTo>
                <a:lnTo>
                  <a:pt x="237920" y="175069"/>
                </a:lnTo>
                <a:lnTo>
                  <a:pt x="212652" y="212458"/>
                </a:lnTo>
                <a:lnTo>
                  <a:pt x="175261" y="237832"/>
                </a:lnTo>
                <a:lnTo>
                  <a:pt x="129785" y="247167"/>
                </a:lnTo>
                <a:lnTo>
                  <a:pt x="182934" y="247167"/>
                </a:lnTo>
                <a:lnTo>
                  <a:pt x="220877" y="220802"/>
                </a:lnTo>
                <a:lnTo>
                  <a:pt x="245249" y="186964"/>
                </a:lnTo>
                <a:lnTo>
                  <a:pt x="257921" y="146704"/>
                </a:lnTo>
                <a:lnTo>
                  <a:pt x="259118" y="129324"/>
                </a:lnTo>
                <a:lnTo>
                  <a:pt x="258809" y="120504"/>
                </a:lnTo>
                <a:lnTo>
                  <a:pt x="248713" y="79351"/>
                </a:lnTo>
                <a:lnTo>
                  <a:pt x="226552" y="44365"/>
                </a:lnTo>
                <a:lnTo>
                  <a:pt x="194649" y="17894"/>
                </a:lnTo>
                <a:lnTo>
                  <a:pt x="187286" y="13900"/>
                </a:lnTo>
                <a:lnTo>
                  <a:pt x="183780" y="12268"/>
                </a:lnTo>
                <a:close/>
              </a:path>
              <a:path w="259715" h="259715">
                <a:moveTo>
                  <a:pt x="148496" y="72212"/>
                </a:moveTo>
                <a:lnTo>
                  <a:pt x="108644" y="72212"/>
                </a:lnTo>
                <a:lnTo>
                  <a:pt x="150643" y="115023"/>
                </a:lnTo>
                <a:lnTo>
                  <a:pt x="59607" y="115023"/>
                </a:lnTo>
                <a:lnTo>
                  <a:pt x="59607" y="144551"/>
                </a:lnTo>
                <a:lnTo>
                  <a:pt x="150643" y="144551"/>
                </a:lnTo>
                <a:lnTo>
                  <a:pt x="108644" y="187223"/>
                </a:lnTo>
                <a:lnTo>
                  <a:pt x="148496" y="187223"/>
                </a:lnTo>
                <a:lnTo>
                  <a:pt x="203297" y="130060"/>
                </a:lnTo>
                <a:lnTo>
                  <a:pt x="203297" y="129552"/>
                </a:lnTo>
                <a:lnTo>
                  <a:pt x="148496" y="72212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41600" y="292100"/>
            <a:ext cx="11607800" cy="1130300"/>
          </a:xfrm>
          <a:custGeom>
            <a:avLst/>
            <a:gdLst/>
            <a:ahLst/>
            <a:cxnLst/>
            <a:rect l="l" t="t" r="r" b="b"/>
            <a:pathLst>
              <a:path w="11607800" h="1130300">
                <a:moveTo>
                  <a:pt x="0" y="0"/>
                </a:moveTo>
                <a:lnTo>
                  <a:pt x="11607800" y="0"/>
                </a:lnTo>
                <a:lnTo>
                  <a:pt x="11607800" y="1130300"/>
                </a:lnTo>
                <a:lnTo>
                  <a:pt x="0" y="11303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41300" y="901700"/>
            <a:ext cx="3759200" cy="546100"/>
          </a:xfrm>
          <a:custGeom>
            <a:avLst/>
            <a:gdLst/>
            <a:ahLst/>
            <a:cxnLst/>
            <a:rect l="l" t="t" r="r" b="b"/>
            <a:pathLst>
              <a:path w="3759200" h="546100">
                <a:moveTo>
                  <a:pt x="0" y="0"/>
                </a:moveTo>
                <a:lnTo>
                  <a:pt x="3759200" y="0"/>
                </a:lnTo>
                <a:lnTo>
                  <a:pt x="3759200" y="546100"/>
                </a:lnTo>
                <a:lnTo>
                  <a:pt x="0" y="546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769100" y="1524000"/>
            <a:ext cx="609600" cy="7620000"/>
          </a:xfrm>
          <a:custGeom>
            <a:avLst/>
            <a:gdLst/>
            <a:ahLst/>
            <a:cxnLst/>
            <a:rect l="l" t="t" r="r" b="b"/>
            <a:pathLst>
              <a:path w="609600" h="7620000">
                <a:moveTo>
                  <a:pt x="0" y="0"/>
                </a:moveTo>
                <a:lnTo>
                  <a:pt x="609600" y="0"/>
                </a:lnTo>
                <a:lnTo>
                  <a:pt x="609600" y="7620000"/>
                </a:lnTo>
                <a:lnTo>
                  <a:pt x="0" y="76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827927" y="8499071"/>
            <a:ext cx="1981200" cy="3651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200" spc="-40" dirty="0">
                <a:solidFill>
                  <a:srgbClr val="414042"/>
                </a:solidFill>
                <a:latin typeface="Trebuchet MS"/>
                <a:cs typeface="Trebuchet MS"/>
              </a:rPr>
              <a:t>Volume </a:t>
            </a:r>
            <a:r>
              <a:rPr sz="2200" spc="-20" dirty="0">
                <a:solidFill>
                  <a:srgbClr val="414042"/>
                </a:solidFill>
                <a:latin typeface="Trebuchet MS"/>
                <a:cs typeface="Trebuchet MS"/>
              </a:rPr>
              <a:t>(3D</a:t>
            </a:r>
            <a:r>
              <a:rPr sz="2200" spc="-42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200" spc="-100" dirty="0">
                <a:solidFill>
                  <a:srgbClr val="414042"/>
                </a:solidFill>
                <a:latin typeface="Trebuchet MS"/>
                <a:cs typeface="Trebuchet MS"/>
              </a:rPr>
              <a:t>size)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27000"/>
            <a:ext cx="449770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>
                <a:solidFill>
                  <a:srgbClr val="C0522D"/>
                </a:solidFill>
                <a:latin typeface="Arial"/>
                <a:cs typeface="Arial"/>
              </a:rPr>
              <a:t>Channels:</a:t>
            </a:r>
            <a:r>
              <a:rPr spc="-535" dirty="0">
                <a:solidFill>
                  <a:srgbClr val="C0522D"/>
                </a:solidFill>
                <a:latin typeface="Arial"/>
                <a:cs typeface="Arial"/>
              </a:rPr>
              <a:t> </a:t>
            </a:r>
            <a:r>
              <a:rPr spc="-365" dirty="0">
                <a:solidFill>
                  <a:srgbClr val="C0522D"/>
                </a:solidFill>
                <a:latin typeface="Arial"/>
                <a:cs typeface="Arial"/>
              </a:rPr>
              <a:t>Rankings</a:t>
            </a:r>
          </a:p>
        </p:txBody>
      </p:sp>
      <p:sp>
        <p:nvSpPr>
          <p:cNvPr id="119" name="object 1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64"/>
              </a:lnSpc>
            </a:pPr>
            <a:fld id="{81D60167-4931-47E6-BA6A-407CBD079E47}" type="slidenum">
              <a:rPr spc="-80" dirty="0"/>
              <a:t>6</a:t>
            </a:fld>
            <a:endParaRPr spc="-80" dirty="0"/>
          </a:p>
        </p:txBody>
      </p:sp>
      <p:sp>
        <p:nvSpPr>
          <p:cNvPr id="3" name="object 3"/>
          <p:cNvSpPr/>
          <p:nvPr/>
        </p:nvSpPr>
        <p:spPr>
          <a:xfrm>
            <a:off x="4369333" y="7038492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297954" y="297916"/>
                </a:moveTo>
                <a:lnTo>
                  <a:pt x="0" y="297916"/>
                </a:lnTo>
                <a:lnTo>
                  <a:pt x="0" y="0"/>
                </a:lnTo>
                <a:lnTo>
                  <a:pt x="297954" y="0"/>
                </a:lnTo>
                <a:lnTo>
                  <a:pt x="297954" y="297916"/>
                </a:lnTo>
                <a:close/>
              </a:path>
            </a:pathLst>
          </a:custGeom>
          <a:solidFill>
            <a:srgbClr val="F15A29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3965" y="7038467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297954" y="297941"/>
                </a:moveTo>
                <a:lnTo>
                  <a:pt x="0" y="297941"/>
                </a:lnTo>
                <a:lnTo>
                  <a:pt x="0" y="0"/>
                </a:lnTo>
                <a:lnTo>
                  <a:pt x="297954" y="0"/>
                </a:lnTo>
                <a:lnTo>
                  <a:pt x="297954" y="297941"/>
                </a:lnTo>
                <a:close/>
              </a:path>
            </a:pathLst>
          </a:custGeom>
          <a:solidFill>
            <a:srgbClr val="F15A29">
              <a:alpha val="32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8572" y="7038492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297980" y="297916"/>
                </a:moveTo>
                <a:lnTo>
                  <a:pt x="0" y="297916"/>
                </a:lnTo>
                <a:lnTo>
                  <a:pt x="0" y="0"/>
                </a:lnTo>
                <a:lnTo>
                  <a:pt x="297980" y="0"/>
                </a:lnTo>
                <a:lnTo>
                  <a:pt x="297980" y="297916"/>
                </a:lnTo>
                <a:close/>
              </a:path>
            </a:pathLst>
          </a:custGeom>
          <a:solidFill>
            <a:srgbClr val="F15A29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3229" y="7038467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297954" y="297941"/>
                </a:moveTo>
                <a:lnTo>
                  <a:pt x="0" y="297941"/>
                </a:lnTo>
                <a:lnTo>
                  <a:pt x="0" y="0"/>
                </a:lnTo>
                <a:lnTo>
                  <a:pt x="297954" y="0"/>
                </a:lnTo>
                <a:lnTo>
                  <a:pt x="297954" y="297941"/>
                </a:lnTo>
                <a:close/>
              </a:path>
            </a:pathLst>
          </a:custGeom>
          <a:solidFill>
            <a:srgbClr val="F15A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46800" y="1072112"/>
            <a:ext cx="497776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-65" dirty="0">
                <a:solidFill>
                  <a:srgbClr val="D15627"/>
                </a:solidFill>
                <a:latin typeface="Trebuchet MS"/>
                <a:cs typeface="Trebuchet MS"/>
              </a:rPr>
              <a:t>Identity </a:t>
            </a:r>
            <a:r>
              <a:rPr sz="2200" b="1" spc="-75" dirty="0">
                <a:solidFill>
                  <a:srgbClr val="414042"/>
                </a:solidFill>
                <a:latin typeface="Trebuchet MS"/>
                <a:cs typeface="Trebuchet MS"/>
              </a:rPr>
              <a:t>Channels: </a:t>
            </a:r>
            <a:r>
              <a:rPr sz="2200" b="1" spc="-60" dirty="0">
                <a:solidFill>
                  <a:srgbClr val="D15627"/>
                </a:solidFill>
                <a:latin typeface="Trebuchet MS"/>
                <a:cs typeface="Trebuchet MS"/>
              </a:rPr>
              <a:t>Categorical</a:t>
            </a:r>
            <a:r>
              <a:rPr sz="2200" b="1" spc="-484" dirty="0">
                <a:solidFill>
                  <a:srgbClr val="D15627"/>
                </a:solidFill>
                <a:latin typeface="Trebuchet MS"/>
                <a:cs typeface="Trebuchet MS"/>
              </a:rPr>
              <a:t> </a:t>
            </a:r>
            <a:r>
              <a:rPr sz="2200" b="1" spc="-70" dirty="0">
                <a:solidFill>
                  <a:srgbClr val="414042"/>
                </a:solidFill>
                <a:latin typeface="Trebuchet MS"/>
                <a:cs typeface="Trebuchet MS"/>
              </a:rPr>
              <a:t>Attributes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46800" y="1618378"/>
            <a:ext cx="164909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-70" dirty="0">
                <a:solidFill>
                  <a:srgbClr val="414042"/>
                </a:solidFill>
                <a:latin typeface="Trebuchet MS"/>
                <a:cs typeface="Trebuchet MS"/>
              </a:rPr>
              <a:t>Spatial</a:t>
            </a:r>
            <a:r>
              <a:rPr sz="2200" spc="-25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414042"/>
                </a:solidFill>
                <a:latin typeface="Trebuchet MS"/>
                <a:cs typeface="Trebuchet MS"/>
              </a:rPr>
              <a:t>region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6800" y="2381399"/>
            <a:ext cx="1170305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-45" dirty="0">
                <a:solidFill>
                  <a:srgbClr val="414042"/>
                </a:solidFill>
                <a:latin typeface="Trebuchet MS"/>
                <a:cs typeface="Trebuchet MS"/>
              </a:rPr>
              <a:t>Color</a:t>
            </a:r>
            <a:r>
              <a:rPr sz="2200" spc="-27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414042"/>
                </a:solidFill>
                <a:latin typeface="Trebuchet MS"/>
                <a:cs typeface="Trebuchet MS"/>
              </a:rPr>
              <a:t>hue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46800" y="3144420"/>
            <a:ext cx="88138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235" dirty="0">
                <a:solidFill>
                  <a:srgbClr val="414042"/>
                </a:solidFill>
                <a:latin typeface="Trebuchet MS"/>
                <a:cs typeface="Trebuchet MS"/>
              </a:rPr>
              <a:t>M</a:t>
            </a:r>
            <a:r>
              <a:rPr sz="2200" spc="-30" dirty="0">
                <a:solidFill>
                  <a:srgbClr val="414042"/>
                </a:solidFill>
                <a:latin typeface="Trebuchet MS"/>
                <a:cs typeface="Trebuchet MS"/>
              </a:rPr>
              <a:t>otion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46800" y="3907441"/>
            <a:ext cx="760730" cy="365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spc="-15" dirty="0">
                <a:solidFill>
                  <a:srgbClr val="414042"/>
                </a:solidFill>
                <a:latin typeface="Trebuchet MS"/>
                <a:cs typeface="Trebuchet MS"/>
              </a:rPr>
              <a:t>Shape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730039" y="1655038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5">
                <a:moveTo>
                  <a:pt x="141097" y="141135"/>
                </a:moveTo>
                <a:lnTo>
                  <a:pt x="0" y="141135"/>
                </a:lnTo>
                <a:lnTo>
                  <a:pt x="0" y="0"/>
                </a:lnTo>
                <a:lnTo>
                  <a:pt x="141097" y="0"/>
                </a:lnTo>
                <a:lnTo>
                  <a:pt x="141097" y="141135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63275" y="1796173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5" h="253364">
                <a:moveTo>
                  <a:pt x="253352" y="253314"/>
                </a:moveTo>
                <a:lnTo>
                  <a:pt x="0" y="253314"/>
                </a:lnTo>
                <a:lnTo>
                  <a:pt x="0" y="0"/>
                </a:lnTo>
                <a:lnTo>
                  <a:pt x="253352" y="0"/>
                </a:lnTo>
                <a:lnTo>
                  <a:pt x="253352" y="253314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52059" y="1600771"/>
            <a:ext cx="354330" cy="354330"/>
          </a:xfrm>
          <a:custGeom>
            <a:avLst/>
            <a:gdLst/>
            <a:ahLst/>
            <a:cxnLst/>
            <a:rect l="l" t="t" r="r" b="b"/>
            <a:pathLst>
              <a:path w="354329" h="354330">
                <a:moveTo>
                  <a:pt x="354114" y="354075"/>
                </a:moveTo>
                <a:lnTo>
                  <a:pt x="0" y="354075"/>
                </a:lnTo>
                <a:lnTo>
                  <a:pt x="0" y="0"/>
                </a:lnTo>
                <a:lnTo>
                  <a:pt x="354114" y="0"/>
                </a:lnTo>
                <a:lnTo>
                  <a:pt x="354114" y="354075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86720" y="2403017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4">
                <a:moveTo>
                  <a:pt x="304139" y="304050"/>
                </a:moveTo>
                <a:lnTo>
                  <a:pt x="0" y="304050"/>
                </a:lnTo>
                <a:lnTo>
                  <a:pt x="0" y="0"/>
                </a:lnTo>
                <a:lnTo>
                  <a:pt x="304139" y="0"/>
                </a:lnTo>
                <a:lnTo>
                  <a:pt x="304139" y="304050"/>
                </a:lnTo>
                <a:close/>
              </a:path>
            </a:pathLst>
          </a:custGeom>
          <a:solidFill>
            <a:srgbClr val="F0C4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946396" y="2402992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4">
                <a:moveTo>
                  <a:pt x="304139" y="304076"/>
                </a:moveTo>
                <a:lnTo>
                  <a:pt x="0" y="304076"/>
                </a:lnTo>
                <a:lnTo>
                  <a:pt x="0" y="0"/>
                </a:lnTo>
                <a:lnTo>
                  <a:pt x="304139" y="0"/>
                </a:lnTo>
                <a:lnTo>
                  <a:pt x="304139" y="304076"/>
                </a:lnTo>
                <a:close/>
              </a:path>
            </a:pathLst>
          </a:custGeom>
          <a:solidFill>
            <a:srgbClr val="D156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06073" y="2403017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4">
                <a:moveTo>
                  <a:pt x="304139" y="304050"/>
                </a:moveTo>
                <a:lnTo>
                  <a:pt x="0" y="304050"/>
                </a:lnTo>
                <a:lnTo>
                  <a:pt x="0" y="0"/>
                </a:lnTo>
                <a:lnTo>
                  <a:pt x="304139" y="0"/>
                </a:lnTo>
                <a:lnTo>
                  <a:pt x="304139" y="304050"/>
                </a:lnTo>
                <a:close/>
              </a:path>
            </a:pathLst>
          </a:custGeom>
          <a:solidFill>
            <a:srgbClr val="26B9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865711" y="2402992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4">
                <a:moveTo>
                  <a:pt x="304139" y="304076"/>
                </a:moveTo>
                <a:lnTo>
                  <a:pt x="0" y="304076"/>
                </a:lnTo>
                <a:lnTo>
                  <a:pt x="0" y="0"/>
                </a:lnTo>
                <a:lnTo>
                  <a:pt x="304139" y="0"/>
                </a:lnTo>
                <a:lnTo>
                  <a:pt x="304139" y="304076"/>
                </a:lnTo>
                <a:close/>
              </a:path>
            </a:pathLst>
          </a:custGeom>
          <a:solidFill>
            <a:srgbClr val="2980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43741" y="3994401"/>
            <a:ext cx="243840" cy="244475"/>
          </a:xfrm>
          <a:custGeom>
            <a:avLst/>
            <a:gdLst/>
            <a:ahLst/>
            <a:cxnLst/>
            <a:rect l="l" t="t" r="r" b="b"/>
            <a:pathLst>
              <a:path w="243840" h="244475">
                <a:moveTo>
                  <a:pt x="0" y="244477"/>
                </a:moveTo>
                <a:lnTo>
                  <a:pt x="243657" y="244477"/>
                </a:lnTo>
                <a:lnTo>
                  <a:pt x="243657" y="0"/>
                </a:lnTo>
                <a:lnTo>
                  <a:pt x="0" y="0"/>
                </a:lnTo>
                <a:lnTo>
                  <a:pt x="0" y="244477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895950" y="3994416"/>
            <a:ext cx="243840" cy="244475"/>
          </a:xfrm>
          <a:custGeom>
            <a:avLst/>
            <a:gdLst/>
            <a:ahLst/>
            <a:cxnLst/>
            <a:rect l="l" t="t" r="r" b="b"/>
            <a:pathLst>
              <a:path w="243840" h="244475">
                <a:moveTo>
                  <a:pt x="121818" y="0"/>
                </a:moveTo>
                <a:lnTo>
                  <a:pt x="0" y="244475"/>
                </a:lnTo>
                <a:lnTo>
                  <a:pt x="243687" y="244475"/>
                </a:lnTo>
                <a:lnTo>
                  <a:pt x="121818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978527" y="3994835"/>
            <a:ext cx="243687" cy="243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638802" y="4146003"/>
            <a:ext cx="0" cy="93345"/>
          </a:xfrm>
          <a:custGeom>
            <a:avLst/>
            <a:gdLst/>
            <a:ahLst/>
            <a:cxnLst/>
            <a:rect l="l" t="t" r="r" b="b"/>
            <a:pathLst>
              <a:path h="93345">
                <a:moveTo>
                  <a:pt x="0" y="0"/>
                </a:moveTo>
                <a:lnTo>
                  <a:pt x="0" y="92887"/>
                </a:lnTo>
              </a:path>
            </a:pathLst>
          </a:custGeom>
          <a:ln w="5869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516527" y="4116654"/>
            <a:ext cx="245110" cy="0"/>
          </a:xfrm>
          <a:custGeom>
            <a:avLst/>
            <a:gdLst/>
            <a:ahLst/>
            <a:cxnLst/>
            <a:rect l="l" t="t" r="r" b="b"/>
            <a:pathLst>
              <a:path w="245109">
                <a:moveTo>
                  <a:pt x="0" y="0"/>
                </a:moveTo>
                <a:lnTo>
                  <a:pt x="244551" y="0"/>
                </a:lnTo>
              </a:path>
            </a:pathLst>
          </a:custGeom>
          <a:ln w="5869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638802" y="3994416"/>
            <a:ext cx="0" cy="93345"/>
          </a:xfrm>
          <a:custGeom>
            <a:avLst/>
            <a:gdLst/>
            <a:ahLst/>
            <a:cxnLst/>
            <a:rect l="l" t="t" r="r" b="b"/>
            <a:pathLst>
              <a:path h="93345">
                <a:moveTo>
                  <a:pt x="0" y="0"/>
                </a:moveTo>
                <a:lnTo>
                  <a:pt x="0" y="92887"/>
                </a:lnTo>
              </a:path>
            </a:pathLst>
          </a:custGeom>
          <a:ln w="5869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27899" y="1072112"/>
            <a:ext cx="4991735" cy="70154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00" b="1" spc="-5" dirty="0">
                <a:solidFill>
                  <a:srgbClr val="D15627"/>
                </a:solidFill>
                <a:latin typeface="Trebuchet MS"/>
                <a:cs typeface="Trebuchet MS"/>
              </a:rPr>
              <a:t>Magnitude</a:t>
            </a:r>
            <a:r>
              <a:rPr sz="2200" b="1" spc="-490" dirty="0">
                <a:solidFill>
                  <a:srgbClr val="D15627"/>
                </a:solidFill>
                <a:latin typeface="Trebuchet MS"/>
                <a:cs typeface="Trebuchet MS"/>
              </a:rPr>
              <a:t> </a:t>
            </a:r>
            <a:r>
              <a:rPr sz="2200" b="1" spc="-75" dirty="0">
                <a:solidFill>
                  <a:srgbClr val="414042"/>
                </a:solidFill>
                <a:latin typeface="Trebuchet MS"/>
                <a:cs typeface="Trebuchet MS"/>
              </a:rPr>
              <a:t>Channels: </a:t>
            </a:r>
            <a:r>
              <a:rPr sz="2200" b="1" spc="-75" dirty="0">
                <a:solidFill>
                  <a:srgbClr val="D15627"/>
                </a:solidFill>
                <a:latin typeface="Trebuchet MS"/>
                <a:cs typeface="Trebuchet MS"/>
              </a:rPr>
              <a:t>Ordered </a:t>
            </a:r>
            <a:r>
              <a:rPr sz="2200" b="1" spc="-70" dirty="0">
                <a:solidFill>
                  <a:srgbClr val="414042"/>
                </a:solidFill>
                <a:latin typeface="Trebuchet MS"/>
                <a:cs typeface="Trebuchet MS"/>
              </a:rPr>
              <a:t>Attributes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200" spc="-45" dirty="0">
                <a:solidFill>
                  <a:srgbClr val="414042"/>
                </a:solidFill>
                <a:latin typeface="Trebuchet MS"/>
                <a:cs typeface="Trebuchet MS"/>
              </a:rPr>
              <a:t>Position</a:t>
            </a:r>
            <a:r>
              <a:rPr sz="2200" spc="-20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200" spc="35" dirty="0">
                <a:solidFill>
                  <a:srgbClr val="414042"/>
                </a:solidFill>
                <a:latin typeface="Trebuchet MS"/>
                <a:cs typeface="Trebuchet MS"/>
              </a:rPr>
              <a:t>on</a:t>
            </a:r>
            <a:r>
              <a:rPr sz="2200" spc="-19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200" spc="10" dirty="0">
                <a:solidFill>
                  <a:srgbClr val="414042"/>
                </a:solidFill>
                <a:latin typeface="Trebuchet MS"/>
                <a:cs typeface="Trebuchet MS"/>
              </a:rPr>
              <a:t>common</a:t>
            </a:r>
            <a:r>
              <a:rPr sz="2200" spc="-20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200" spc="-80" dirty="0">
                <a:solidFill>
                  <a:srgbClr val="414042"/>
                </a:solidFill>
                <a:latin typeface="Trebuchet MS"/>
                <a:cs typeface="Trebuchet MS"/>
              </a:rPr>
              <a:t>scale</a:t>
            </a:r>
            <a:endParaRPr sz="2200">
              <a:latin typeface="Trebuchet MS"/>
              <a:cs typeface="Trebuchet MS"/>
            </a:endParaRPr>
          </a:p>
          <a:p>
            <a:pPr marL="12700" marR="1751964">
              <a:lnSpc>
                <a:spcPct val="227599"/>
              </a:lnSpc>
            </a:pPr>
            <a:r>
              <a:rPr sz="2200" spc="-45" dirty="0">
                <a:solidFill>
                  <a:srgbClr val="414042"/>
                </a:solidFill>
                <a:latin typeface="Trebuchet MS"/>
                <a:cs typeface="Trebuchet MS"/>
              </a:rPr>
              <a:t>Position</a:t>
            </a:r>
            <a:r>
              <a:rPr sz="2200" spc="-21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200" spc="35" dirty="0">
                <a:solidFill>
                  <a:srgbClr val="414042"/>
                </a:solidFill>
                <a:latin typeface="Trebuchet MS"/>
                <a:cs typeface="Trebuchet MS"/>
              </a:rPr>
              <a:t>on</a:t>
            </a:r>
            <a:r>
              <a:rPr sz="2200" spc="-2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414042"/>
                </a:solidFill>
                <a:latin typeface="Trebuchet MS"/>
                <a:cs typeface="Trebuchet MS"/>
              </a:rPr>
              <a:t>unaligned</a:t>
            </a:r>
            <a:r>
              <a:rPr sz="2200" spc="-2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200" spc="-80" dirty="0">
                <a:solidFill>
                  <a:srgbClr val="414042"/>
                </a:solidFill>
                <a:latin typeface="Trebuchet MS"/>
                <a:cs typeface="Trebuchet MS"/>
              </a:rPr>
              <a:t>scale  </a:t>
            </a:r>
            <a:r>
              <a:rPr sz="2200" spc="-20" dirty="0">
                <a:solidFill>
                  <a:srgbClr val="414042"/>
                </a:solidFill>
                <a:latin typeface="Trebuchet MS"/>
                <a:cs typeface="Trebuchet MS"/>
              </a:rPr>
              <a:t>Length (1D</a:t>
            </a:r>
            <a:r>
              <a:rPr sz="2200" spc="-38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200" spc="-100" dirty="0">
                <a:solidFill>
                  <a:srgbClr val="414042"/>
                </a:solidFill>
                <a:latin typeface="Trebuchet MS"/>
                <a:cs typeface="Trebuchet MS"/>
              </a:rPr>
              <a:t>size)</a:t>
            </a:r>
            <a:endParaRPr sz="2200">
              <a:latin typeface="Trebuchet MS"/>
              <a:cs typeface="Trebuchet MS"/>
            </a:endParaRPr>
          </a:p>
          <a:p>
            <a:pPr marL="12700" marR="3378835">
              <a:lnSpc>
                <a:spcPct val="227599"/>
              </a:lnSpc>
            </a:pPr>
            <a:r>
              <a:rPr sz="2200" spc="-110" dirty="0">
                <a:solidFill>
                  <a:srgbClr val="414042"/>
                </a:solidFill>
                <a:latin typeface="Trebuchet MS"/>
                <a:cs typeface="Trebuchet MS"/>
              </a:rPr>
              <a:t>Tilt/angle  </a:t>
            </a:r>
            <a:r>
              <a:rPr sz="2200" spc="-70" dirty="0">
                <a:solidFill>
                  <a:srgbClr val="414042"/>
                </a:solidFill>
                <a:latin typeface="Trebuchet MS"/>
                <a:cs typeface="Trebuchet MS"/>
              </a:rPr>
              <a:t>Area </a:t>
            </a:r>
            <a:r>
              <a:rPr sz="2200" spc="-20" dirty="0">
                <a:solidFill>
                  <a:srgbClr val="414042"/>
                </a:solidFill>
                <a:latin typeface="Trebuchet MS"/>
                <a:cs typeface="Trebuchet MS"/>
              </a:rPr>
              <a:t>(2D</a:t>
            </a:r>
            <a:r>
              <a:rPr sz="2200" spc="-39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200" spc="-100" dirty="0">
                <a:solidFill>
                  <a:srgbClr val="414042"/>
                </a:solidFill>
                <a:latin typeface="Trebuchet MS"/>
                <a:cs typeface="Trebuchet MS"/>
              </a:rPr>
              <a:t>size)</a:t>
            </a:r>
            <a:endParaRPr sz="2200">
              <a:latin typeface="Trebuchet MS"/>
              <a:cs typeface="Trebuchet MS"/>
            </a:endParaRPr>
          </a:p>
          <a:p>
            <a:pPr marL="12700" marR="2649220">
              <a:lnSpc>
                <a:spcPct val="227599"/>
              </a:lnSpc>
            </a:pPr>
            <a:r>
              <a:rPr sz="2200" spc="-5" dirty="0">
                <a:solidFill>
                  <a:srgbClr val="414042"/>
                </a:solidFill>
                <a:latin typeface="Trebuchet MS"/>
                <a:cs typeface="Trebuchet MS"/>
              </a:rPr>
              <a:t>Depth </a:t>
            </a:r>
            <a:r>
              <a:rPr sz="2200" spc="-20" dirty="0">
                <a:solidFill>
                  <a:srgbClr val="414042"/>
                </a:solidFill>
                <a:latin typeface="Trebuchet MS"/>
                <a:cs typeface="Trebuchet MS"/>
              </a:rPr>
              <a:t>(3D</a:t>
            </a:r>
            <a:r>
              <a:rPr sz="2200" spc="-44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200" spc="-45" dirty="0">
                <a:solidFill>
                  <a:srgbClr val="414042"/>
                </a:solidFill>
                <a:latin typeface="Trebuchet MS"/>
                <a:cs typeface="Trebuchet MS"/>
              </a:rPr>
              <a:t>position)  Color luminance  Color </a:t>
            </a:r>
            <a:r>
              <a:rPr sz="2200" spc="-65" dirty="0">
                <a:solidFill>
                  <a:srgbClr val="414042"/>
                </a:solidFill>
                <a:latin typeface="Trebuchet MS"/>
                <a:cs typeface="Trebuchet MS"/>
              </a:rPr>
              <a:t>saturation  Curvature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42942" y="3309658"/>
            <a:ext cx="125095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0" y="0"/>
                </a:moveTo>
                <a:lnTo>
                  <a:pt x="124499" y="0"/>
                </a:lnTo>
              </a:path>
            </a:pathLst>
          </a:custGeom>
          <a:ln w="2826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05184" y="3309658"/>
            <a:ext cx="392430" cy="0"/>
          </a:xfrm>
          <a:custGeom>
            <a:avLst/>
            <a:gdLst/>
            <a:ahLst/>
            <a:cxnLst/>
            <a:rect l="l" t="t" r="r" b="b"/>
            <a:pathLst>
              <a:path w="392429">
                <a:moveTo>
                  <a:pt x="0" y="0"/>
                </a:moveTo>
                <a:lnTo>
                  <a:pt x="392010" y="0"/>
                </a:lnTo>
              </a:path>
            </a:pathLst>
          </a:custGeom>
          <a:ln w="2826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24322" y="3309658"/>
            <a:ext cx="688975" cy="0"/>
          </a:xfrm>
          <a:custGeom>
            <a:avLst/>
            <a:gdLst/>
            <a:ahLst/>
            <a:cxnLst/>
            <a:rect l="l" t="t" r="r" b="b"/>
            <a:pathLst>
              <a:path w="688975">
                <a:moveTo>
                  <a:pt x="0" y="0"/>
                </a:moveTo>
                <a:lnTo>
                  <a:pt x="688633" y="0"/>
                </a:lnTo>
              </a:path>
            </a:pathLst>
          </a:custGeom>
          <a:ln w="2826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891481" y="4759693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122961" y="122948"/>
                </a:moveTo>
                <a:lnTo>
                  <a:pt x="0" y="122948"/>
                </a:lnTo>
                <a:lnTo>
                  <a:pt x="0" y="0"/>
                </a:lnTo>
                <a:lnTo>
                  <a:pt x="122961" y="0"/>
                </a:lnTo>
                <a:lnTo>
                  <a:pt x="122961" y="122948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67261" y="4710772"/>
            <a:ext cx="220979" cy="220979"/>
          </a:xfrm>
          <a:custGeom>
            <a:avLst/>
            <a:gdLst/>
            <a:ahLst/>
            <a:cxnLst/>
            <a:rect l="l" t="t" r="r" b="b"/>
            <a:pathLst>
              <a:path w="220979" h="220979">
                <a:moveTo>
                  <a:pt x="220827" y="220764"/>
                </a:moveTo>
                <a:lnTo>
                  <a:pt x="0" y="220764"/>
                </a:lnTo>
                <a:lnTo>
                  <a:pt x="0" y="0"/>
                </a:lnTo>
                <a:lnTo>
                  <a:pt x="220827" y="0"/>
                </a:lnTo>
                <a:lnTo>
                  <a:pt x="220827" y="220764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54802" y="4653800"/>
            <a:ext cx="335280" cy="335280"/>
          </a:xfrm>
          <a:custGeom>
            <a:avLst/>
            <a:gdLst/>
            <a:ahLst/>
            <a:cxnLst/>
            <a:rect l="l" t="t" r="r" b="b"/>
            <a:pathLst>
              <a:path w="335279" h="335279">
                <a:moveTo>
                  <a:pt x="334810" y="334759"/>
                </a:moveTo>
                <a:lnTo>
                  <a:pt x="0" y="334759"/>
                </a:lnTo>
                <a:lnTo>
                  <a:pt x="0" y="0"/>
                </a:lnTo>
                <a:lnTo>
                  <a:pt x="334810" y="0"/>
                </a:lnTo>
                <a:lnTo>
                  <a:pt x="334810" y="334759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69361" y="6269879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297950" y="297945"/>
                </a:moveTo>
                <a:lnTo>
                  <a:pt x="0" y="297945"/>
                </a:lnTo>
                <a:lnTo>
                  <a:pt x="0" y="0"/>
                </a:lnTo>
                <a:lnTo>
                  <a:pt x="297950" y="0"/>
                </a:lnTo>
                <a:lnTo>
                  <a:pt x="297950" y="297945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69361" y="6269879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297950" y="297945"/>
                </a:moveTo>
                <a:lnTo>
                  <a:pt x="0" y="297945"/>
                </a:lnTo>
                <a:lnTo>
                  <a:pt x="0" y="0"/>
                </a:lnTo>
                <a:lnTo>
                  <a:pt x="297950" y="0"/>
                </a:lnTo>
                <a:lnTo>
                  <a:pt x="297950" y="297945"/>
                </a:lnTo>
                <a:close/>
              </a:path>
            </a:pathLst>
          </a:custGeom>
          <a:ln w="1130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03965" y="626987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297980" y="297916"/>
                </a:moveTo>
                <a:lnTo>
                  <a:pt x="0" y="297916"/>
                </a:lnTo>
                <a:lnTo>
                  <a:pt x="0" y="0"/>
                </a:lnTo>
                <a:lnTo>
                  <a:pt x="297980" y="0"/>
                </a:lnTo>
                <a:lnTo>
                  <a:pt x="297980" y="297916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38597" y="626987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297980" y="297941"/>
                </a:moveTo>
                <a:lnTo>
                  <a:pt x="0" y="297941"/>
                </a:lnTo>
                <a:lnTo>
                  <a:pt x="0" y="0"/>
                </a:lnTo>
                <a:lnTo>
                  <a:pt x="297980" y="0"/>
                </a:lnTo>
                <a:lnTo>
                  <a:pt x="297980" y="297941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73267" y="6269875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297941" y="297916"/>
                </a:moveTo>
                <a:lnTo>
                  <a:pt x="0" y="297916"/>
                </a:lnTo>
                <a:lnTo>
                  <a:pt x="0" y="0"/>
                </a:lnTo>
                <a:lnTo>
                  <a:pt x="297941" y="0"/>
                </a:lnTo>
                <a:lnTo>
                  <a:pt x="297941" y="297916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69332" y="7038609"/>
            <a:ext cx="298450" cy="298450"/>
          </a:xfrm>
          <a:custGeom>
            <a:avLst/>
            <a:gdLst/>
            <a:ahLst/>
            <a:cxnLst/>
            <a:rect l="l" t="t" r="r" b="b"/>
            <a:pathLst>
              <a:path w="298450" h="298450">
                <a:moveTo>
                  <a:pt x="297950" y="297917"/>
                </a:moveTo>
                <a:lnTo>
                  <a:pt x="0" y="297917"/>
                </a:lnTo>
                <a:lnTo>
                  <a:pt x="0" y="0"/>
                </a:lnTo>
                <a:lnTo>
                  <a:pt x="297950" y="0"/>
                </a:lnTo>
                <a:lnTo>
                  <a:pt x="297950" y="297917"/>
                </a:lnTo>
                <a:close/>
              </a:path>
            </a:pathLst>
          </a:custGeom>
          <a:ln w="1130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16384" y="8626751"/>
            <a:ext cx="171450" cy="294640"/>
          </a:xfrm>
          <a:custGeom>
            <a:avLst/>
            <a:gdLst/>
            <a:ahLst/>
            <a:cxnLst/>
            <a:rect l="l" t="t" r="r" b="b"/>
            <a:pathLst>
              <a:path w="171450" h="294640">
                <a:moveTo>
                  <a:pt x="596" y="0"/>
                </a:moveTo>
                <a:lnTo>
                  <a:pt x="0" y="196152"/>
                </a:lnTo>
                <a:lnTo>
                  <a:pt x="170599" y="294640"/>
                </a:lnTo>
                <a:lnTo>
                  <a:pt x="171195" y="98458"/>
                </a:lnTo>
                <a:lnTo>
                  <a:pt x="596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86983" y="8628108"/>
            <a:ext cx="168275" cy="293370"/>
          </a:xfrm>
          <a:custGeom>
            <a:avLst/>
            <a:gdLst/>
            <a:ahLst/>
            <a:cxnLst/>
            <a:rect l="l" t="t" r="r" b="b"/>
            <a:pathLst>
              <a:path w="168275" h="293370">
                <a:moveTo>
                  <a:pt x="167716" y="0"/>
                </a:moveTo>
                <a:lnTo>
                  <a:pt x="596" y="97101"/>
                </a:lnTo>
                <a:lnTo>
                  <a:pt x="0" y="293283"/>
                </a:lnTo>
                <a:lnTo>
                  <a:pt x="167157" y="196181"/>
                </a:lnTo>
                <a:lnTo>
                  <a:pt x="167716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16981" y="8529611"/>
            <a:ext cx="337820" cy="196215"/>
          </a:xfrm>
          <a:custGeom>
            <a:avLst/>
            <a:gdLst/>
            <a:ahLst/>
            <a:cxnLst/>
            <a:rect l="l" t="t" r="r" b="b"/>
            <a:pathLst>
              <a:path w="337820" h="196215">
                <a:moveTo>
                  <a:pt x="167119" y="0"/>
                </a:moveTo>
                <a:lnTo>
                  <a:pt x="0" y="97129"/>
                </a:lnTo>
                <a:lnTo>
                  <a:pt x="170599" y="195587"/>
                </a:lnTo>
                <a:lnTo>
                  <a:pt x="337718" y="98513"/>
                </a:lnTo>
                <a:lnTo>
                  <a:pt x="167119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99279" y="1698447"/>
            <a:ext cx="1513840" cy="0"/>
          </a:xfrm>
          <a:custGeom>
            <a:avLst/>
            <a:gdLst/>
            <a:ahLst/>
            <a:cxnLst/>
            <a:rect l="l" t="t" r="r" b="b"/>
            <a:pathLst>
              <a:path w="1513839">
                <a:moveTo>
                  <a:pt x="0" y="0"/>
                </a:moveTo>
                <a:lnTo>
                  <a:pt x="1513693" y="0"/>
                </a:lnTo>
              </a:path>
            </a:pathLst>
          </a:custGeom>
          <a:ln w="2826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11316" y="1636204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485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99279" y="1636204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485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06415" y="1636217"/>
            <a:ext cx="124498" cy="124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81753" y="2468994"/>
            <a:ext cx="594995" cy="0"/>
          </a:xfrm>
          <a:custGeom>
            <a:avLst/>
            <a:gdLst/>
            <a:ahLst/>
            <a:cxnLst/>
            <a:rect l="l" t="t" r="r" b="b"/>
            <a:pathLst>
              <a:path w="594995">
                <a:moveTo>
                  <a:pt x="0" y="0"/>
                </a:moveTo>
                <a:lnTo>
                  <a:pt x="594658" y="0"/>
                </a:lnTo>
              </a:path>
            </a:pathLst>
          </a:custGeom>
          <a:ln w="2826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75758" y="2406738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485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481753" y="2406738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485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81422" y="2406738"/>
            <a:ext cx="124510" cy="1244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53901" y="2704655"/>
            <a:ext cx="1158240" cy="0"/>
          </a:xfrm>
          <a:custGeom>
            <a:avLst/>
            <a:gdLst/>
            <a:ahLst/>
            <a:cxnLst/>
            <a:rect l="l" t="t" r="r" b="b"/>
            <a:pathLst>
              <a:path w="1158239">
                <a:moveTo>
                  <a:pt x="0" y="0"/>
                </a:moveTo>
                <a:lnTo>
                  <a:pt x="1158085" y="0"/>
                </a:lnTo>
              </a:path>
            </a:pathLst>
          </a:custGeom>
          <a:ln w="2826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12967" y="2642425"/>
            <a:ext cx="0" cy="124460"/>
          </a:xfrm>
          <a:custGeom>
            <a:avLst/>
            <a:gdLst/>
            <a:ahLst/>
            <a:cxnLst/>
            <a:rect l="l" t="t" r="r" b="b"/>
            <a:pathLst>
              <a:path h="124460">
                <a:moveTo>
                  <a:pt x="0" y="0"/>
                </a:moveTo>
                <a:lnTo>
                  <a:pt x="0" y="124457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853901" y="2642425"/>
            <a:ext cx="0" cy="124460"/>
          </a:xfrm>
          <a:custGeom>
            <a:avLst/>
            <a:gdLst/>
            <a:ahLst/>
            <a:cxnLst/>
            <a:rect l="l" t="t" r="r" b="b"/>
            <a:pathLst>
              <a:path h="124460">
                <a:moveTo>
                  <a:pt x="0" y="0"/>
                </a:moveTo>
                <a:lnTo>
                  <a:pt x="0" y="124457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10999" y="2642425"/>
            <a:ext cx="124498" cy="1244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71098" y="7775397"/>
            <a:ext cx="0" cy="344805"/>
          </a:xfrm>
          <a:custGeom>
            <a:avLst/>
            <a:gdLst/>
            <a:ahLst/>
            <a:cxnLst/>
            <a:rect l="l" t="t" r="r" b="b"/>
            <a:pathLst>
              <a:path h="344804">
                <a:moveTo>
                  <a:pt x="0" y="344235"/>
                </a:moveTo>
                <a:lnTo>
                  <a:pt x="0" y="0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05602" y="7775409"/>
            <a:ext cx="172720" cy="344805"/>
          </a:xfrm>
          <a:custGeom>
            <a:avLst/>
            <a:gdLst/>
            <a:ahLst/>
            <a:cxnLst/>
            <a:rect l="l" t="t" r="r" b="b"/>
            <a:pathLst>
              <a:path w="172720" h="344804">
                <a:moveTo>
                  <a:pt x="0" y="0"/>
                </a:moveTo>
                <a:lnTo>
                  <a:pt x="45755" y="6150"/>
                </a:lnTo>
                <a:lnTo>
                  <a:pt x="86875" y="23507"/>
                </a:lnTo>
                <a:lnTo>
                  <a:pt x="121719" y="50426"/>
                </a:lnTo>
                <a:lnTo>
                  <a:pt x="148641" y="85265"/>
                </a:lnTo>
                <a:lnTo>
                  <a:pt x="165999" y="126381"/>
                </a:lnTo>
                <a:lnTo>
                  <a:pt x="172151" y="172131"/>
                </a:lnTo>
                <a:lnTo>
                  <a:pt x="165999" y="217879"/>
                </a:lnTo>
                <a:lnTo>
                  <a:pt x="148641" y="258990"/>
                </a:lnTo>
                <a:lnTo>
                  <a:pt x="121719" y="293823"/>
                </a:lnTo>
                <a:lnTo>
                  <a:pt x="86875" y="320735"/>
                </a:lnTo>
                <a:lnTo>
                  <a:pt x="45755" y="338087"/>
                </a:lnTo>
                <a:lnTo>
                  <a:pt x="0" y="344235"/>
                </a:lnTo>
              </a:path>
            </a:pathLst>
          </a:custGeom>
          <a:ln w="2826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79593" y="7775409"/>
            <a:ext cx="108585" cy="344805"/>
          </a:xfrm>
          <a:custGeom>
            <a:avLst/>
            <a:gdLst/>
            <a:ahLst/>
            <a:cxnLst/>
            <a:rect l="l" t="t" r="r" b="b"/>
            <a:pathLst>
              <a:path w="108585" h="344804">
                <a:moveTo>
                  <a:pt x="0" y="0"/>
                </a:moveTo>
                <a:lnTo>
                  <a:pt x="64055" y="33219"/>
                </a:lnTo>
                <a:lnTo>
                  <a:pt x="87539" y="70484"/>
                </a:lnTo>
                <a:lnTo>
                  <a:pt x="102942" y="117735"/>
                </a:lnTo>
                <a:lnTo>
                  <a:pt x="108474" y="172131"/>
                </a:lnTo>
                <a:lnTo>
                  <a:pt x="102942" y="226525"/>
                </a:lnTo>
                <a:lnTo>
                  <a:pt x="87539" y="273769"/>
                </a:lnTo>
                <a:lnTo>
                  <a:pt x="64055" y="311026"/>
                </a:lnTo>
                <a:lnTo>
                  <a:pt x="34278" y="335460"/>
                </a:lnTo>
                <a:lnTo>
                  <a:pt x="0" y="344235"/>
                </a:lnTo>
              </a:path>
            </a:pathLst>
          </a:custGeom>
          <a:ln w="2826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75339" y="7775409"/>
            <a:ext cx="55880" cy="344805"/>
          </a:xfrm>
          <a:custGeom>
            <a:avLst/>
            <a:gdLst/>
            <a:ahLst/>
            <a:cxnLst/>
            <a:rect l="l" t="t" r="r" b="b"/>
            <a:pathLst>
              <a:path w="55879" h="344804">
                <a:moveTo>
                  <a:pt x="0" y="0"/>
                </a:moveTo>
                <a:lnTo>
                  <a:pt x="21647" y="13530"/>
                </a:lnTo>
                <a:lnTo>
                  <a:pt x="39317" y="50426"/>
                </a:lnTo>
                <a:lnTo>
                  <a:pt x="51227" y="105141"/>
                </a:lnTo>
                <a:lnTo>
                  <a:pt x="55593" y="172131"/>
                </a:lnTo>
                <a:lnTo>
                  <a:pt x="51227" y="239117"/>
                </a:lnTo>
                <a:lnTo>
                  <a:pt x="39317" y="293823"/>
                </a:lnTo>
                <a:lnTo>
                  <a:pt x="21647" y="330709"/>
                </a:lnTo>
                <a:lnTo>
                  <a:pt x="0" y="344235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92764" y="479563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104" y="51066"/>
                </a:moveTo>
                <a:lnTo>
                  <a:pt x="0" y="51066"/>
                </a:lnTo>
                <a:lnTo>
                  <a:pt x="0" y="0"/>
                </a:lnTo>
                <a:lnTo>
                  <a:pt x="51104" y="0"/>
                </a:lnTo>
                <a:lnTo>
                  <a:pt x="51104" y="51066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224208" y="8585985"/>
            <a:ext cx="241033" cy="2790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31969" y="8648113"/>
            <a:ext cx="133718" cy="15480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39780" y="8707202"/>
            <a:ext cx="31750" cy="55244"/>
          </a:xfrm>
          <a:custGeom>
            <a:avLst/>
            <a:gdLst/>
            <a:ahLst/>
            <a:cxnLst/>
            <a:rect l="l" t="t" r="r" b="b"/>
            <a:pathLst>
              <a:path w="31750" h="55245">
                <a:moveTo>
                  <a:pt x="114" y="0"/>
                </a:moveTo>
                <a:lnTo>
                  <a:pt x="0" y="36399"/>
                </a:lnTo>
                <a:lnTo>
                  <a:pt x="31623" y="54626"/>
                </a:lnTo>
                <a:lnTo>
                  <a:pt x="31737" y="18256"/>
                </a:lnTo>
                <a:lnTo>
                  <a:pt x="11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71403" y="8707428"/>
            <a:ext cx="31115" cy="54610"/>
          </a:xfrm>
          <a:custGeom>
            <a:avLst/>
            <a:gdLst/>
            <a:ahLst/>
            <a:cxnLst/>
            <a:rect l="l" t="t" r="r" b="b"/>
            <a:pathLst>
              <a:path w="31114" h="54609">
                <a:moveTo>
                  <a:pt x="31114" y="0"/>
                </a:moveTo>
                <a:lnTo>
                  <a:pt x="114" y="18030"/>
                </a:lnTo>
                <a:lnTo>
                  <a:pt x="0" y="54400"/>
                </a:lnTo>
                <a:lnTo>
                  <a:pt x="31000" y="36399"/>
                </a:lnTo>
                <a:lnTo>
                  <a:pt x="31114" y="0"/>
                </a:lnTo>
                <a:close/>
              </a:path>
            </a:pathLst>
          </a:custGeom>
          <a:solidFill>
            <a:srgbClr val="A7A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39881" y="8689187"/>
            <a:ext cx="62865" cy="36830"/>
          </a:xfrm>
          <a:custGeom>
            <a:avLst/>
            <a:gdLst/>
            <a:ahLst/>
            <a:cxnLst/>
            <a:rect l="l" t="t" r="r" b="b"/>
            <a:pathLst>
              <a:path w="62864" h="36829">
                <a:moveTo>
                  <a:pt x="31013" y="0"/>
                </a:moveTo>
                <a:lnTo>
                  <a:pt x="0" y="18000"/>
                </a:lnTo>
                <a:lnTo>
                  <a:pt x="31635" y="36257"/>
                </a:lnTo>
                <a:lnTo>
                  <a:pt x="62636" y="18254"/>
                </a:lnTo>
                <a:lnTo>
                  <a:pt x="31013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77789" y="4209034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218" y="0"/>
                </a:lnTo>
              </a:path>
            </a:pathLst>
          </a:custGeom>
          <a:ln w="317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77789" y="4209034"/>
            <a:ext cx="433705" cy="0"/>
          </a:xfrm>
          <a:custGeom>
            <a:avLst/>
            <a:gdLst/>
            <a:ahLst/>
            <a:cxnLst/>
            <a:rect l="l" t="t" r="r" b="b"/>
            <a:pathLst>
              <a:path w="433704">
                <a:moveTo>
                  <a:pt x="0" y="0"/>
                </a:moveTo>
                <a:lnTo>
                  <a:pt x="433218" y="0"/>
                </a:lnTo>
              </a:path>
            </a:pathLst>
          </a:custGeom>
          <a:ln w="2826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03673" y="3820232"/>
            <a:ext cx="0" cy="389255"/>
          </a:xfrm>
          <a:custGeom>
            <a:avLst/>
            <a:gdLst/>
            <a:ahLst/>
            <a:cxnLst/>
            <a:rect l="l" t="t" r="r" b="b"/>
            <a:pathLst>
              <a:path h="389254">
                <a:moveTo>
                  <a:pt x="0" y="0"/>
                </a:moveTo>
                <a:lnTo>
                  <a:pt x="0" y="388801"/>
                </a:lnTo>
              </a:path>
            </a:pathLst>
          </a:custGeom>
          <a:ln w="3175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703673" y="3820232"/>
            <a:ext cx="0" cy="389255"/>
          </a:xfrm>
          <a:custGeom>
            <a:avLst/>
            <a:gdLst/>
            <a:ahLst/>
            <a:cxnLst/>
            <a:rect l="l" t="t" r="r" b="b"/>
            <a:pathLst>
              <a:path h="389254">
                <a:moveTo>
                  <a:pt x="0" y="388801"/>
                </a:moveTo>
                <a:lnTo>
                  <a:pt x="0" y="0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841366" y="3902695"/>
            <a:ext cx="306705" cy="306705"/>
          </a:xfrm>
          <a:custGeom>
            <a:avLst/>
            <a:gdLst/>
            <a:ahLst/>
            <a:cxnLst/>
            <a:rect l="l" t="t" r="r" b="b"/>
            <a:pathLst>
              <a:path w="306704" h="306704">
                <a:moveTo>
                  <a:pt x="0" y="306338"/>
                </a:moveTo>
                <a:lnTo>
                  <a:pt x="306316" y="0"/>
                </a:lnTo>
              </a:path>
            </a:pathLst>
          </a:custGeom>
          <a:ln w="28261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61102" y="4053603"/>
            <a:ext cx="404495" cy="155575"/>
          </a:xfrm>
          <a:custGeom>
            <a:avLst/>
            <a:gdLst/>
            <a:ahLst/>
            <a:cxnLst/>
            <a:rect l="l" t="t" r="r" b="b"/>
            <a:pathLst>
              <a:path w="404495" h="155575">
                <a:moveTo>
                  <a:pt x="0" y="155430"/>
                </a:moveTo>
                <a:lnTo>
                  <a:pt x="404361" y="0"/>
                </a:lnTo>
              </a:path>
            </a:pathLst>
          </a:custGeom>
          <a:ln w="2826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505999" y="3092297"/>
            <a:ext cx="233928" cy="2600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152492" y="3305987"/>
            <a:ext cx="120116" cy="1201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591849" y="3148558"/>
            <a:ext cx="120116" cy="1201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051372" y="3126701"/>
            <a:ext cx="120116" cy="1201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892915" y="3541585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60032" y="0"/>
                </a:moveTo>
                <a:lnTo>
                  <a:pt x="36652" y="4721"/>
                </a:lnTo>
                <a:lnTo>
                  <a:pt x="17572" y="17594"/>
                </a:lnTo>
                <a:lnTo>
                  <a:pt x="4713" y="36684"/>
                </a:lnTo>
                <a:lnTo>
                  <a:pt x="0" y="60058"/>
                </a:lnTo>
                <a:lnTo>
                  <a:pt x="4713" y="83456"/>
                </a:lnTo>
                <a:lnTo>
                  <a:pt x="17572" y="102539"/>
                </a:lnTo>
                <a:lnTo>
                  <a:pt x="36652" y="115393"/>
                </a:lnTo>
                <a:lnTo>
                  <a:pt x="60032" y="120103"/>
                </a:lnTo>
                <a:lnTo>
                  <a:pt x="83394" y="115393"/>
                </a:lnTo>
                <a:lnTo>
                  <a:pt x="102495" y="102539"/>
                </a:lnTo>
                <a:lnTo>
                  <a:pt x="115386" y="83456"/>
                </a:lnTo>
                <a:lnTo>
                  <a:pt x="120116" y="60058"/>
                </a:lnTo>
                <a:lnTo>
                  <a:pt x="115386" y="36684"/>
                </a:lnTo>
                <a:lnTo>
                  <a:pt x="102495" y="17594"/>
                </a:lnTo>
                <a:lnTo>
                  <a:pt x="83394" y="4721"/>
                </a:lnTo>
                <a:lnTo>
                  <a:pt x="60032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852505" y="3425126"/>
            <a:ext cx="120091" cy="1201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773527" y="3426078"/>
            <a:ext cx="181610" cy="187325"/>
          </a:xfrm>
          <a:custGeom>
            <a:avLst/>
            <a:gdLst/>
            <a:ahLst/>
            <a:cxnLst/>
            <a:rect l="l" t="t" r="r" b="b"/>
            <a:pathLst>
              <a:path w="181609" h="187325">
                <a:moveTo>
                  <a:pt x="94102" y="186791"/>
                </a:moveTo>
                <a:lnTo>
                  <a:pt x="42131" y="171519"/>
                </a:lnTo>
                <a:lnTo>
                  <a:pt x="6824" y="128544"/>
                </a:lnTo>
                <a:lnTo>
                  <a:pt x="0" y="93392"/>
                </a:lnTo>
                <a:lnTo>
                  <a:pt x="6847" y="58240"/>
                </a:lnTo>
                <a:lnTo>
                  <a:pt x="27372" y="27348"/>
                </a:lnTo>
                <a:lnTo>
                  <a:pt x="58259" y="6830"/>
                </a:lnTo>
                <a:lnTo>
                  <a:pt x="93395" y="0"/>
                </a:lnTo>
                <a:lnTo>
                  <a:pt x="128532" y="6850"/>
                </a:lnTo>
                <a:lnTo>
                  <a:pt x="159418" y="27376"/>
                </a:lnTo>
                <a:lnTo>
                  <a:pt x="166355" y="35114"/>
                </a:lnTo>
                <a:lnTo>
                  <a:pt x="172285" y="43389"/>
                </a:lnTo>
                <a:lnTo>
                  <a:pt x="177208" y="52115"/>
                </a:lnTo>
                <a:lnTo>
                  <a:pt x="181124" y="61204"/>
                </a:lnTo>
              </a:path>
            </a:pathLst>
          </a:custGeom>
          <a:ln w="11304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910123" y="3445268"/>
            <a:ext cx="73660" cy="80010"/>
          </a:xfrm>
          <a:custGeom>
            <a:avLst/>
            <a:gdLst/>
            <a:ahLst/>
            <a:cxnLst/>
            <a:rect l="l" t="t" r="r" b="b"/>
            <a:pathLst>
              <a:path w="73659" h="80010">
                <a:moveTo>
                  <a:pt x="73355" y="0"/>
                </a:moveTo>
                <a:lnTo>
                  <a:pt x="0" y="32778"/>
                </a:lnTo>
                <a:lnTo>
                  <a:pt x="65036" y="79832"/>
                </a:lnTo>
                <a:lnTo>
                  <a:pt x="73355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499343" y="1951761"/>
            <a:ext cx="1513840" cy="0"/>
          </a:xfrm>
          <a:custGeom>
            <a:avLst/>
            <a:gdLst/>
            <a:ahLst/>
            <a:cxnLst/>
            <a:rect l="l" t="t" r="r" b="b"/>
            <a:pathLst>
              <a:path w="1513839">
                <a:moveTo>
                  <a:pt x="0" y="0"/>
                </a:moveTo>
                <a:lnTo>
                  <a:pt x="1513693" y="0"/>
                </a:lnTo>
              </a:path>
            </a:pathLst>
          </a:custGeom>
          <a:ln w="2826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012967" y="1889531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485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499279" y="1889531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485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86033" y="1889531"/>
            <a:ext cx="124498" cy="124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387122" y="7707714"/>
            <a:ext cx="132080" cy="1295400"/>
          </a:xfrm>
          <a:custGeom>
            <a:avLst/>
            <a:gdLst/>
            <a:ahLst/>
            <a:cxnLst/>
            <a:rect l="l" t="t" r="r" b="b"/>
            <a:pathLst>
              <a:path w="132079" h="1295400">
                <a:moveTo>
                  <a:pt x="0" y="1295157"/>
                </a:moveTo>
                <a:lnTo>
                  <a:pt x="131904" y="1295157"/>
                </a:lnTo>
                <a:lnTo>
                  <a:pt x="131904" y="0"/>
                </a:lnTo>
                <a:lnTo>
                  <a:pt x="0" y="0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07720" y="8406303"/>
            <a:ext cx="157151" cy="2115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349834" y="8216452"/>
            <a:ext cx="112547" cy="1631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349834" y="8092718"/>
            <a:ext cx="114807" cy="1012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386757" y="5615775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>
                <a:moveTo>
                  <a:pt x="0" y="0"/>
                </a:moveTo>
                <a:lnTo>
                  <a:pt x="280653" y="0"/>
                </a:lnTo>
              </a:path>
            </a:pathLst>
          </a:custGeom>
          <a:ln w="2826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386757" y="5551004"/>
            <a:ext cx="0" cy="124460"/>
          </a:xfrm>
          <a:custGeom>
            <a:avLst/>
            <a:gdLst/>
            <a:ahLst/>
            <a:cxnLst/>
            <a:rect l="l" t="t" r="r" b="b"/>
            <a:pathLst>
              <a:path h="124460">
                <a:moveTo>
                  <a:pt x="0" y="0"/>
                </a:moveTo>
                <a:lnTo>
                  <a:pt x="0" y="124457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616945" y="5554243"/>
            <a:ext cx="101117" cy="12298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41760" y="5553493"/>
            <a:ext cx="124498" cy="12448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061153" y="5615800"/>
            <a:ext cx="756285" cy="0"/>
          </a:xfrm>
          <a:custGeom>
            <a:avLst/>
            <a:gdLst/>
            <a:ahLst/>
            <a:cxnLst/>
            <a:rect l="l" t="t" r="r" b="b"/>
            <a:pathLst>
              <a:path w="756285">
                <a:moveTo>
                  <a:pt x="0" y="0"/>
                </a:moveTo>
                <a:lnTo>
                  <a:pt x="755984" y="0"/>
                </a:lnTo>
              </a:path>
            </a:pathLst>
          </a:custGeom>
          <a:ln w="2826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61102" y="5553570"/>
            <a:ext cx="0" cy="124460"/>
          </a:xfrm>
          <a:custGeom>
            <a:avLst/>
            <a:gdLst/>
            <a:ahLst/>
            <a:cxnLst/>
            <a:rect l="l" t="t" r="r" b="b"/>
            <a:pathLst>
              <a:path h="124460">
                <a:moveTo>
                  <a:pt x="0" y="0"/>
                </a:moveTo>
                <a:lnTo>
                  <a:pt x="0" y="124457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72289" y="5554268"/>
            <a:ext cx="101117" cy="1229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925400" y="5553519"/>
            <a:ext cx="124498" cy="12448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109638" y="2390508"/>
            <a:ext cx="0" cy="2190750"/>
          </a:xfrm>
          <a:custGeom>
            <a:avLst/>
            <a:gdLst/>
            <a:ahLst/>
            <a:cxnLst/>
            <a:rect l="l" t="t" r="r" b="b"/>
            <a:pathLst>
              <a:path h="2190750">
                <a:moveTo>
                  <a:pt x="0" y="0"/>
                </a:moveTo>
                <a:lnTo>
                  <a:pt x="0" y="2190267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109638" y="6001715"/>
            <a:ext cx="0" cy="2101850"/>
          </a:xfrm>
          <a:custGeom>
            <a:avLst/>
            <a:gdLst/>
            <a:ahLst/>
            <a:cxnLst/>
            <a:rect l="l" t="t" r="r" b="b"/>
            <a:pathLst>
              <a:path h="2101850">
                <a:moveTo>
                  <a:pt x="0" y="0"/>
                </a:moveTo>
                <a:lnTo>
                  <a:pt x="0" y="2101673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036879" y="8831129"/>
            <a:ext cx="163830" cy="141605"/>
          </a:xfrm>
          <a:custGeom>
            <a:avLst/>
            <a:gdLst/>
            <a:ahLst/>
            <a:cxnLst/>
            <a:rect l="l" t="t" r="r" b="b"/>
            <a:pathLst>
              <a:path w="163829" h="141604">
                <a:moveTo>
                  <a:pt x="163334" y="0"/>
                </a:moveTo>
                <a:lnTo>
                  <a:pt x="0" y="0"/>
                </a:lnTo>
                <a:lnTo>
                  <a:pt x="81660" y="141300"/>
                </a:lnTo>
                <a:lnTo>
                  <a:pt x="163334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037578" y="588327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285" y="0"/>
                </a:lnTo>
              </a:path>
            </a:pathLst>
          </a:custGeom>
          <a:ln w="1905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037578" y="5810250"/>
            <a:ext cx="16510" cy="63500"/>
          </a:xfrm>
          <a:custGeom>
            <a:avLst/>
            <a:gdLst/>
            <a:ahLst/>
            <a:cxnLst/>
            <a:rect l="l" t="t" r="r" b="b"/>
            <a:pathLst>
              <a:path w="16509" h="63500">
                <a:moveTo>
                  <a:pt x="0" y="63500"/>
                </a:moveTo>
                <a:lnTo>
                  <a:pt x="16446" y="63500"/>
                </a:lnTo>
                <a:lnTo>
                  <a:pt x="16446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102157" y="5814314"/>
            <a:ext cx="16510" cy="59055"/>
          </a:xfrm>
          <a:custGeom>
            <a:avLst/>
            <a:gdLst/>
            <a:ahLst/>
            <a:cxnLst/>
            <a:rect l="l" t="t" r="r" b="b"/>
            <a:pathLst>
              <a:path w="16509" h="59054">
                <a:moveTo>
                  <a:pt x="16281" y="0"/>
                </a:moveTo>
                <a:lnTo>
                  <a:pt x="0" y="0"/>
                </a:lnTo>
                <a:lnTo>
                  <a:pt x="0" y="59004"/>
                </a:lnTo>
                <a:lnTo>
                  <a:pt x="16281" y="59004"/>
                </a:lnTo>
                <a:lnTo>
                  <a:pt x="16281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173353" y="5807367"/>
            <a:ext cx="16510" cy="66040"/>
          </a:xfrm>
          <a:custGeom>
            <a:avLst/>
            <a:gdLst/>
            <a:ahLst/>
            <a:cxnLst/>
            <a:rect l="l" t="t" r="r" b="b"/>
            <a:pathLst>
              <a:path w="16509" h="66039">
                <a:moveTo>
                  <a:pt x="16509" y="0"/>
                </a:moveTo>
                <a:lnTo>
                  <a:pt x="0" y="0"/>
                </a:lnTo>
                <a:lnTo>
                  <a:pt x="0" y="65951"/>
                </a:lnTo>
                <a:lnTo>
                  <a:pt x="16509" y="65951"/>
                </a:lnTo>
                <a:lnTo>
                  <a:pt x="16509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026897" y="5658611"/>
            <a:ext cx="163195" cy="137160"/>
          </a:xfrm>
          <a:custGeom>
            <a:avLst/>
            <a:gdLst/>
            <a:ahLst/>
            <a:cxnLst/>
            <a:rect l="l" t="t" r="r" b="b"/>
            <a:pathLst>
              <a:path w="163195" h="137160">
                <a:moveTo>
                  <a:pt x="68745" y="121805"/>
                </a:moveTo>
                <a:lnTo>
                  <a:pt x="53568" y="121805"/>
                </a:lnTo>
                <a:lnTo>
                  <a:pt x="53568" y="136931"/>
                </a:lnTo>
                <a:lnTo>
                  <a:pt x="68745" y="136931"/>
                </a:lnTo>
                <a:lnTo>
                  <a:pt x="68745" y="121805"/>
                </a:lnTo>
                <a:close/>
              </a:path>
              <a:path w="163195" h="137160">
                <a:moveTo>
                  <a:pt x="6591" y="66446"/>
                </a:moveTo>
                <a:lnTo>
                  <a:pt x="4749" y="69811"/>
                </a:lnTo>
                <a:lnTo>
                  <a:pt x="2717" y="75653"/>
                </a:lnTo>
                <a:lnTo>
                  <a:pt x="2736" y="82245"/>
                </a:lnTo>
                <a:lnTo>
                  <a:pt x="29090" y="118910"/>
                </a:lnTo>
                <a:lnTo>
                  <a:pt x="50203" y="121805"/>
                </a:lnTo>
                <a:lnTo>
                  <a:pt x="162966" y="121805"/>
                </a:lnTo>
                <a:lnTo>
                  <a:pt x="162966" y="102108"/>
                </a:lnTo>
                <a:lnTo>
                  <a:pt x="49047" y="102108"/>
                </a:lnTo>
                <a:lnTo>
                  <a:pt x="37030" y="101197"/>
                </a:lnTo>
                <a:lnTo>
                  <a:pt x="27338" y="98005"/>
                </a:lnTo>
                <a:lnTo>
                  <a:pt x="20911" y="91928"/>
                </a:lnTo>
                <a:lnTo>
                  <a:pt x="18567" y="82245"/>
                </a:lnTo>
                <a:lnTo>
                  <a:pt x="18567" y="77724"/>
                </a:lnTo>
                <a:lnTo>
                  <a:pt x="19875" y="73393"/>
                </a:lnTo>
                <a:lnTo>
                  <a:pt x="21488" y="70485"/>
                </a:lnTo>
                <a:lnTo>
                  <a:pt x="6591" y="66446"/>
                </a:lnTo>
                <a:close/>
              </a:path>
              <a:path w="163195" h="137160">
                <a:moveTo>
                  <a:pt x="68745" y="56019"/>
                </a:moveTo>
                <a:lnTo>
                  <a:pt x="53568" y="56019"/>
                </a:lnTo>
                <a:lnTo>
                  <a:pt x="53568" y="102108"/>
                </a:lnTo>
                <a:lnTo>
                  <a:pt x="68745" y="102108"/>
                </a:lnTo>
                <a:lnTo>
                  <a:pt x="68745" y="56019"/>
                </a:lnTo>
                <a:close/>
              </a:path>
              <a:path w="163195" h="137160">
                <a:moveTo>
                  <a:pt x="3175" y="0"/>
                </a:moveTo>
                <a:lnTo>
                  <a:pt x="1612" y="3619"/>
                </a:lnTo>
                <a:lnTo>
                  <a:pt x="53" y="9499"/>
                </a:lnTo>
                <a:lnTo>
                  <a:pt x="0" y="16929"/>
                </a:lnTo>
                <a:lnTo>
                  <a:pt x="573" y="23828"/>
                </a:lnTo>
                <a:lnTo>
                  <a:pt x="26825" y="53178"/>
                </a:lnTo>
                <a:lnTo>
                  <a:pt x="48361" y="56019"/>
                </a:lnTo>
                <a:lnTo>
                  <a:pt x="162966" y="56019"/>
                </a:lnTo>
                <a:lnTo>
                  <a:pt x="162966" y="36372"/>
                </a:lnTo>
                <a:lnTo>
                  <a:pt x="47713" y="36372"/>
                </a:lnTo>
                <a:lnTo>
                  <a:pt x="35620" y="35437"/>
                </a:lnTo>
                <a:lnTo>
                  <a:pt x="25544" y="32126"/>
                </a:lnTo>
                <a:lnTo>
                  <a:pt x="18647" y="25683"/>
                </a:lnTo>
                <a:lnTo>
                  <a:pt x="16090" y="15354"/>
                </a:lnTo>
                <a:lnTo>
                  <a:pt x="16090" y="9499"/>
                </a:lnTo>
                <a:lnTo>
                  <a:pt x="17183" y="5626"/>
                </a:lnTo>
                <a:lnTo>
                  <a:pt x="18567" y="2463"/>
                </a:lnTo>
                <a:lnTo>
                  <a:pt x="3175" y="0"/>
                </a:lnTo>
                <a:close/>
              </a:path>
              <a:path w="163195" h="137160">
                <a:moveTo>
                  <a:pt x="68745" y="10147"/>
                </a:moveTo>
                <a:lnTo>
                  <a:pt x="53568" y="10147"/>
                </a:lnTo>
                <a:lnTo>
                  <a:pt x="53568" y="36372"/>
                </a:lnTo>
                <a:lnTo>
                  <a:pt x="68745" y="36372"/>
                </a:lnTo>
                <a:lnTo>
                  <a:pt x="68745" y="10147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078179" y="5564987"/>
            <a:ext cx="114300" cy="96520"/>
          </a:xfrm>
          <a:custGeom>
            <a:avLst/>
            <a:gdLst/>
            <a:ahLst/>
            <a:cxnLst/>
            <a:rect l="l" t="t" r="r" b="b"/>
            <a:pathLst>
              <a:path w="114300" h="96520">
                <a:moveTo>
                  <a:pt x="55372" y="0"/>
                </a:moveTo>
                <a:lnTo>
                  <a:pt x="51358" y="0"/>
                </a:lnTo>
                <a:lnTo>
                  <a:pt x="34831" y="2000"/>
                </a:lnTo>
                <a:lnTo>
                  <a:pt x="18121" y="9097"/>
                </a:lnTo>
                <a:lnTo>
                  <a:pt x="5190" y="22936"/>
                </a:lnTo>
                <a:lnTo>
                  <a:pt x="0" y="45161"/>
                </a:lnTo>
                <a:lnTo>
                  <a:pt x="4544" y="66638"/>
                </a:lnTo>
                <a:lnTo>
                  <a:pt x="17016" y="82784"/>
                </a:lnTo>
                <a:lnTo>
                  <a:pt x="35677" y="92949"/>
                </a:lnTo>
                <a:lnTo>
                  <a:pt x="58788" y="96481"/>
                </a:lnTo>
                <a:lnTo>
                  <a:pt x="81343" y="92806"/>
                </a:lnTo>
                <a:lnTo>
                  <a:pt x="98832" y="82197"/>
                </a:lnTo>
                <a:lnTo>
                  <a:pt x="101959" y="77520"/>
                </a:lnTo>
                <a:lnTo>
                  <a:pt x="60629" y="77520"/>
                </a:lnTo>
                <a:lnTo>
                  <a:pt x="60629" y="77292"/>
                </a:lnTo>
                <a:lnTo>
                  <a:pt x="46380" y="77292"/>
                </a:lnTo>
                <a:lnTo>
                  <a:pt x="35541" y="74695"/>
                </a:lnTo>
                <a:lnTo>
                  <a:pt x="25142" y="69034"/>
                </a:lnTo>
                <a:lnTo>
                  <a:pt x="17330" y="59872"/>
                </a:lnTo>
                <a:lnTo>
                  <a:pt x="14249" y="46774"/>
                </a:lnTo>
                <a:lnTo>
                  <a:pt x="17517" y="33000"/>
                </a:lnTo>
                <a:lnTo>
                  <a:pt x="25642" y="24522"/>
                </a:lnTo>
                <a:lnTo>
                  <a:pt x="36103" y="20279"/>
                </a:lnTo>
                <a:lnTo>
                  <a:pt x="46380" y="19215"/>
                </a:lnTo>
                <a:lnTo>
                  <a:pt x="60629" y="19215"/>
                </a:lnTo>
                <a:lnTo>
                  <a:pt x="60629" y="673"/>
                </a:lnTo>
                <a:lnTo>
                  <a:pt x="58369" y="228"/>
                </a:lnTo>
                <a:lnTo>
                  <a:pt x="55372" y="0"/>
                </a:lnTo>
                <a:close/>
              </a:path>
              <a:path w="114300" h="96520">
                <a:moveTo>
                  <a:pt x="107149" y="6070"/>
                </a:moveTo>
                <a:lnTo>
                  <a:pt x="92900" y="9715"/>
                </a:lnTo>
                <a:lnTo>
                  <a:pt x="95124" y="15492"/>
                </a:lnTo>
                <a:lnTo>
                  <a:pt x="96923" y="22210"/>
                </a:lnTo>
                <a:lnTo>
                  <a:pt x="98126" y="30241"/>
                </a:lnTo>
                <a:lnTo>
                  <a:pt x="98564" y="39954"/>
                </a:lnTo>
                <a:lnTo>
                  <a:pt x="96416" y="54262"/>
                </a:lnTo>
                <a:lnTo>
                  <a:pt x="89674" y="66124"/>
                </a:lnTo>
                <a:lnTo>
                  <a:pt x="77894" y="74292"/>
                </a:lnTo>
                <a:lnTo>
                  <a:pt x="60629" y="77520"/>
                </a:lnTo>
                <a:lnTo>
                  <a:pt x="101959" y="77520"/>
                </a:lnTo>
                <a:lnTo>
                  <a:pt x="110142" y="65277"/>
                </a:lnTo>
                <a:lnTo>
                  <a:pt x="114160" y="42672"/>
                </a:lnTo>
                <a:lnTo>
                  <a:pt x="113509" y="30604"/>
                </a:lnTo>
                <a:lnTo>
                  <a:pt x="111840" y="20480"/>
                </a:lnTo>
                <a:lnTo>
                  <a:pt x="109579" y="12302"/>
                </a:lnTo>
                <a:lnTo>
                  <a:pt x="107149" y="6070"/>
                </a:lnTo>
                <a:close/>
              </a:path>
              <a:path w="114300" h="96520">
                <a:moveTo>
                  <a:pt x="60629" y="19215"/>
                </a:moveTo>
                <a:lnTo>
                  <a:pt x="46380" y="19215"/>
                </a:lnTo>
                <a:lnTo>
                  <a:pt x="46380" y="77292"/>
                </a:lnTo>
                <a:lnTo>
                  <a:pt x="60629" y="77292"/>
                </a:lnTo>
                <a:lnTo>
                  <a:pt x="60629" y="19215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078205" y="5461876"/>
            <a:ext cx="114300" cy="86360"/>
          </a:xfrm>
          <a:custGeom>
            <a:avLst/>
            <a:gdLst/>
            <a:ahLst/>
            <a:cxnLst/>
            <a:rect l="l" t="t" r="r" b="b"/>
            <a:pathLst>
              <a:path w="114300" h="86360">
                <a:moveTo>
                  <a:pt x="5905" y="0"/>
                </a:moveTo>
                <a:lnTo>
                  <a:pt x="3745" y="4940"/>
                </a:lnTo>
                <a:lnTo>
                  <a:pt x="1852" y="11403"/>
                </a:lnTo>
                <a:lnTo>
                  <a:pt x="510" y="19054"/>
                </a:lnTo>
                <a:lnTo>
                  <a:pt x="0" y="27558"/>
                </a:lnTo>
                <a:lnTo>
                  <a:pt x="4381" y="51808"/>
                </a:lnTo>
                <a:lnTo>
                  <a:pt x="16546" y="70338"/>
                </a:lnTo>
                <a:lnTo>
                  <a:pt x="35024" y="82172"/>
                </a:lnTo>
                <a:lnTo>
                  <a:pt x="58343" y="86334"/>
                </a:lnTo>
                <a:lnTo>
                  <a:pt x="81156" y="82463"/>
                </a:lnTo>
                <a:lnTo>
                  <a:pt x="98777" y="71470"/>
                </a:lnTo>
                <a:lnTo>
                  <a:pt x="102266" y="66192"/>
                </a:lnTo>
                <a:lnTo>
                  <a:pt x="57175" y="66192"/>
                </a:lnTo>
                <a:lnTo>
                  <a:pt x="41190" y="63688"/>
                </a:lnTo>
                <a:lnTo>
                  <a:pt x="28038" y="56295"/>
                </a:lnTo>
                <a:lnTo>
                  <a:pt x="19120" y="44193"/>
                </a:lnTo>
                <a:lnTo>
                  <a:pt x="15836" y="27558"/>
                </a:lnTo>
                <a:lnTo>
                  <a:pt x="15836" y="16738"/>
                </a:lnTo>
                <a:lnTo>
                  <a:pt x="18541" y="9296"/>
                </a:lnTo>
                <a:lnTo>
                  <a:pt x="21031" y="4546"/>
                </a:lnTo>
                <a:lnTo>
                  <a:pt x="5905" y="0"/>
                </a:lnTo>
                <a:close/>
              </a:path>
              <a:path w="114300" h="86360">
                <a:moveTo>
                  <a:pt x="107797" y="457"/>
                </a:moveTo>
                <a:lnTo>
                  <a:pt x="92900" y="3822"/>
                </a:lnTo>
                <a:lnTo>
                  <a:pt x="95389" y="9499"/>
                </a:lnTo>
                <a:lnTo>
                  <a:pt x="98004" y="16738"/>
                </a:lnTo>
                <a:lnTo>
                  <a:pt x="87125" y="55364"/>
                </a:lnTo>
                <a:lnTo>
                  <a:pt x="57175" y="66192"/>
                </a:lnTo>
                <a:lnTo>
                  <a:pt x="102266" y="66192"/>
                </a:lnTo>
                <a:lnTo>
                  <a:pt x="110135" y="54289"/>
                </a:lnTo>
                <a:lnTo>
                  <a:pt x="114160" y="31851"/>
                </a:lnTo>
                <a:lnTo>
                  <a:pt x="113516" y="21488"/>
                </a:lnTo>
                <a:lnTo>
                  <a:pt x="111912" y="12601"/>
                </a:lnTo>
                <a:lnTo>
                  <a:pt x="109841" y="5491"/>
                </a:lnTo>
                <a:lnTo>
                  <a:pt x="107797" y="457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054240" y="5383669"/>
            <a:ext cx="138430" cy="65405"/>
          </a:xfrm>
          <a:custGeom>
            <a:avLst/>
            <a:gdLst/>
            <a:ahLst/>
            <a:cxnLst/>
            <a:rect l="l" t="t" r="r" b="b"/>
            <a:pathLst>
              <a:path w="138429" h="65404">
                <a:moveTo>
                  <a:pt x="41401" y="47904"/>
                </a:moveTo>
                <a:lnTo>
                  <a:pt x="26225" y="47904"/>
                </a:lnTo>
                <a:lnTo>
                  <a:pt x="26225" y="64858"/>
                </a:lnTo>
                <a:lnTo>
                  <a:pt x="41401" y="64858"/>
                </a:lnTo>
                <a:lnTo>
                  <a:pt x="41401" y="47904"/>
                </a:lnTo>
                <a:close/>
              </a:path>
              <a:path w="138429" h="65404">
                <a:moveTo>
                  <a:pt x="135407" y="1104"/>
                </a:moveTo>
                <a:lnTo>
                  <a:pt x="120230" y="1981"/>
                </a:lnTo>
                <a:lnTo>
                  <a:pt x="121157" y="4978"/>
                </a:lnTo>
                <a:lnTo>
                  <a:pt x="121615" y="8115"/>
                </a:lnTo>
                <a:lnTo>
                  <a:pt x="121615" y="13538"/>
                </a:lnTo>
                <a:lnTo>
                  <a:pt x="120202" y="20537"/>
                </a:lnTo>
                <a:lnTo>
                  <a:pt x="116076" y="25139"/>
                </a:lnTo>
                <a:lnTo>
                  <a:pt x="109404" y="27664"/>
                </a:lnTo>
                <a:lnTo>
                  <a:pt x="100355" y="28435"/>
                </a:lnTo>
                <a:lnTo>
                  <a:pt x="0" y="28435"/>
                </a:lnTo>
                <a:lnTo>
                  <a:pt x="5905" y="47904"/>
                </a:lnTo>
                <a:lnTo>
                  <a:pt x="101015" y="47904"/>
                </a:lnTo>
                <a:lnTo>
                  <a:pt x="110095" y="47465"/>
                </a:lnTo>
                <a:lnTo>
                  <a:pt x="138125" y="27978"/>
                </a:lnTo>
                <a:lnTo>
                  <a:pt x="138125" y="11049"/>
                </a:lnTo>
                <a:lnTo>
                  <a:pt x="136740" y="4978"/>
                </a:lnTo>
                <a:lnTo>
                  <a:pt x="135407" y="1104"/>
                </a:lnTo>
                <a:close/>
              </a:path>
              <a:path w="138429" h="65404">
                <a:moveTo>
                  <a:pt x="41401" y="0"/>
                </a:moveTo>
                <a:lnTo>
                  <a:pt x="26225" y="0"/>
                </a:lnTo>
                <a:lnTo>
                  <a:pt x="26225" y="28435"/>
                </a:lnTo>
                <a:lnTo>
                  <a:pt x="41401" y="28435"/>
                </a:lnTo>
                <a:lnTo>
                  <a:pt x="41401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037311" y="5113261"/>
            <a:ext cx="155028" cy="2504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78192" y="4995481"/>
            <a:ext cx="111671" cy="9399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078179" y="4696396"/>
            <a:ext cx="114160" cy="27463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036547" y="1889417"/>
            <a:ext cx="155818" cy="37797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037565" y="8405995"/>
            <a:ext cx="154774" cy="29477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054291" y="8233496"/>
            <a:ext cx="138074" cy="1494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387122" y="6154129"/>
            <a:ext cx="132080" cy="1295400"/>
          </a:xfrm>
          <a:custGeom>
            <a:avLst/>
            <a:gdLst/>
            <a:ahLst/>
            <a:cxnLst/>
            <a:rect l="l" t="t" r="r" b="b"/>
            <a:pathLst>
              <a:path w="132079" h="1295400">
                <a:moveTo>
                  <a:pt x="0" y="1295157"/>
                </a:moveTo>
                <a:lnTo>
                  <a:pt x="131904" y="1295157"/>
                </a:lnTo>
                <a:lnTo>
                  <a:pt x="131904" y="0"/>
                </a:lnTo>
                <a:lnTo>
                  <a:pt x="0" y="0"/>
                </a:lnTo>
              </a:path>
            </a:pathLst>
          </a:custGeom>
          <a:ln w="2826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307721" y="6852716"/>
            <a:ext cx="157150" cy="21155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349834" y="6662864"/>
            <a:ext cx="112547" cy="16311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349834" y="6539128"/>
            <a:ext cx="114807" cy="10123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036879" y="1611566"/>
            <a:ext cx="163830" cy="141605"/>
          </a:xfrm>
          <a:custGeom>
            <a:avLst/>
            <a:gdLst/>
            <a:ahLst/>
            <a:cxnLst/>
            <a:rect l="l" t="t" r="r" b="b"/>
            <a:pathLst>
              <a:path w="163829" h="141605">
                <a:moveTo>
                  <a:pt x="81673" y="0"/>
                </a:moveTo>
                <a:lnTo>
                  <a:pt x="0" y="141300"/>
                </a:lnTo>
                <a:lnTo>
                  <a:pt x="163334" y="141300"/>
                </a:lnTo>
                <a:lnTo>
                  <a:pt x="81673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466507" y="1144828"/>
            <a:ext cx="259715" cy="259715"/>
          </a:xfrm>
          <a:custGeom>
            <a:avLst/>
            <a:gdLst/>
            <a:ahLst/>
            <a:cxnLst/>
            <a:rect l="l" t="t" r="r" b="b"/>
            <a:pathLst>
              <a:path w="259715" h="259715">
                <a:moveTo>
                  <a:pt x="129616" y="0"/>
                </a:moveTo>
                <a:lnTo>
                  <a:pt x="87419" y="7191"/>
                </a:lnTo>
                <a:lnTo>
                  <a:pt x="50819" y="27043"/>
                </a:lnTo>
                <a:lnTo>
                  <a:pt x="22381" y="57204"/>
                </a:lnTo>
                <a:lnTo>
                  <a:pt x="4657" y="95262"/>
                </a:lnTo>
                <a:lnTo>
                  <a:pt x="0" y="129324"/>
                </a:lnTo>
                <a:lnTo>
                  <a:pt x="291" y="138099"/>
                </a:lnTo>
                <a:lnTo>
                  <a:pt x="10434" y="179519"/>
                </a:lnTo>
                <a:lnTo>
                  <a:pt x="32570" y="214501"/>
                </a:lnTo>
                <a:lnTo>
                  <a:pt x="64643" y="241033"/>
                </a:lnTo>
                <a:lnTo>
                  <a:pt x="103820" y="256408"/>
                </a:lnTo>
                <a:lnTo>
                  <a:pt x="129616" y="259092"/>
                </a:lnTo>
                <a:lnTo>
                  <a:pt x="138391" y="258791"/>
                </a:lnTo>
                <a:lnTo>
                  <a:pt x="179721" y="248664"/>
                </a:lnTo>
                <a:lnTo>
                  <a:pt x="182937" y="247167"/>
                </a:lnTo>
                <a:lnTo>
                  <a:pt x="129781" y="247167"/>
                </a:lnTo>
                <a:lnTo>
                  <a:pt x="121898" y="246897"/>
                </a:lnTo>
                <a:lnTo>
                  <a:pt x="84421" y="237761"/>
                </a:lnTo>
                <a:lnTo>
                  <a:pt x="46863" y="212458"/>
                </a:lnTo>
                <a:lnTo>
                  <a:pt x="21478" y="175040"/>
                </a:lnTo>
                <a:lnTo>
                  <a:pt x="12310" y="137509"/>
                </a:lnTo>
                <a:lnTo>
                  <a:pt x="12047" y="129324"/>
                </a:lnTo>
                <a:lnTo>
                  <a:pt x="12310" y="121581"/>
                </a:lnTo>
                <a:lnTo>
                  <a:pt x="21494" y="84005"/>
                </a:lnTo>
                <a:lnTo>
                  <a:pt x="46870" y="46634"/>
                </a:lnTo>
                <a:lnTo>
                  <a:pt x="84261" y="21493"/>
                </a:lnTo>
                <a:lnTo>
                  <a:pt x="121815" y="12524"/>
                </a:lnTo>
                <a:lnTo>
                  <a:pt x="129781" y="12268"/>
                </a:lnTo>
                <a:lnTo>
                  <a:pt x="183783" y="12268"/>
                </a:lnTo>
                <a:lnTo>
                  <a:pt x="179690" y="10363"/>
                </a:lnTo>
                <a:lnTo>
                  <a:pt x="138391" y="300"/>
                </a:lnTo>
                <a:lnTo>
                  <a:pt x="129616" y="0"/>
                </a:lnTo>
                <a:close/>
              </a:path>
              <a:path w="259715" h="259715">
                <a:moveTo>
                  <a:pt x="183783" y="12268"/>
                </a:moveTo>
                <a:lnTo>
                  <a:pt x="129781" y="12268"/>
                </a:lnTo>
                <a:lnTo>
                  <a:pt x="137776" y="12524"/>
                </a:lnTo>
                <a:lnTo>
                  <a:pt x="145616" y="13300"/>
                </a:lnTo>
                <a:lnTo>
                  <a:pt x="182227" y="24685"/>
                </a:lnTo>
                <a:lnTo>
                  <a:pt x="217935" y="52265"/>
                </a:lnTo>
                <a:lnTo>
                  <a:pt x="240680" y="91156"/>
                </a:lnTo>
                <a:lnTo>
                  <a:pt x="247185" y="129324"/>
                </a:lnTo>
                <a:lnTo>
                  <a:pt x="247168" y="130060"/>
                </a:lnTo>
                <a:lnTo>
                  <a:pt x="237921" y="175069"/>
                </a:lnTo>
                <a:lnTo>
                  <a:pt x="212648" y="212458"/>
                </a:lnTo>
                <a:lnTo>
                  <a:pt x="175260" y="237832"/>
                </a:lnTo>
                <a:lnTo>
                  <a:pt x="129781" y="247167"/>
                </a:lnTo>
                <a:lnTo>
                  <a:pt x="182937" y="247167"/>
                </a:lnTo>
                <a:lnTo>
                  <a:pt x="220878" y="220802"/>
                </a:lnTo>
                <a:lnTo>
                  <a:pt x="245250" y="186964"/>
                </a:lnTo>
                <a:lnTo>
                  <a:pt x="257920" y="146704"/>
                </a:lnTo>
                <a:lnTo>
                  <a:pt x="259118" y="129324"/>
                </a:lnTo>
                <a:lnTo>
                  <a:pt x="258809" y="120504"/>
                </a:lnTo>
                <a:lnTo>
                  <a:pt x="248713" y="79351"/>
                </a:lnTo>
                <a:lnTo>
                  <a:pt x="226551" y="44365"/>
                </a:lnTo>
                <a:lnTo>
                  <a:pt x="194652" y="17894"/>
                </a:lnTo>
                <a:lnTo>
                  <a:pt x="187290" y="13900"/>
                </a:lnTo>
                <a:lnTo>
                  <a:pt x="183783" y="12268"/>
                </a:lnTo>
                <a:close/>
              </a:path>
              <a:path w="259715" h="259715">
                <a:moveTo>
                  <a:pt x="148501" y="72212"/>
                </a:moveTo>
                <a:lnTo>
                  <a:pt x="108648" y="72212"/>
                </a:lnTo>
                <a:lnTo>
                  <a:pt x="150647" y="115023"/>
                </a:lnTo>
                <a:lnTo>
                  <a:pt x="59613" y="115023"/>
                </a:lnTo>
                <a:lnTo>
                  <a:pt x="59613" y="144551"/>
                </a:lnTo>
                <a:lnTo>
                  <a:pt x="150647" y="144551"/>
                </a:lnTo>
                <a:lnTo>
                  <a:pt x="108648" y="187223"/>
                </a:lnTo>
                <a:lnTo>
                  <a:pt x="148501" y="187223"/>
                </a:lnTo>
                <a:lnTo>
                  <a:pt x="203301" y="130060"/>
                </a:lnTo>
                <a:lnTo>
                  <a:pt x="203301" y="129552"/>
                </a:lnTo>
                <a:lnTo>
                  <a:pt x="148501" y="72212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54351" y="1144828"/>
            <a:ext cx="259715" cy="259715"/>
          </a:xfrm>
          <a:custGeom>
            <a:avLst/>
            <a:gdLst/>
            <a:ahLst/>
            <a:cxnLst/>
            <a:rect l="l" t="t" r="r" b="b"/>
            <a:pathLst>
              <a:path w="259715" h="259715">
                <a:moveTo>
                  <a:pt x="129616" y="0"/>
                </a:moveTo>
                <a:lnTo>
                  <a:pt x="87416" y="7191"/>
                </a:lnTo>
                <a:lnTo>
                  <a:pt x="50813" y="27043"/>
                </a:lnTo>
                <a:lnTo>
                  <a:pt x="22383" y="57204"/>
                </a:lnTo>
                <a:lnTo>
                  <a:pt x="4651" y="95262"/>
                </a:lnTo>
                <a:lnTo>
                  <a:pt x="0" y="129324"/>
                </a:lnTo>
                <a:lnTo>
                  <a:pt x="292" y="138099"/>
                </a:lnTo>
                <a:lnTo>
                  <a:pt x="10430" y="179519"/>
                </a:lnTo>
                <a:lnTo>
                  <a:pt x="32569" y="214501"/>
                </a:lnTo>
                <a:lnTo>
                  <a:pt x="64637" y="241033"/>
                </a:lnTo>
                <a:lnTo>
                  <a:pt x="103816" y="256408"/>
                </a:lnTo>
                <a:lnTo>
                  <a:pt x="129616" y="259092"/>
                </a:lnTo>
                <a:lnTo>
                  <a:pt x="138392" y="258791"/>
                </a:lnTo>
                <a:lnTo>
                  <a:pt x="179718" y="248664"/>
                </a:lnTo>
                <a:lnTo>
                  <a:pt x="182934" y="247167"/>
                </a:lnTo>
                <a:lnTo>
                  <a:pt x="129785" y="247167"/>
                </a:lnTo>
                <a:lnTo>
                  <a:pt x="121898" y="246897"/>
                </a:lnTo>
                <a:lnTo>
                  <a:pt x="84418" y="237761"/>
                </a:lnTo>
                <a:lnTo>
                  <a:pt x="46860" y="212458"/>
                </a:lnTo>
                <a:lnTo>
                  <a:pt x="21480" y="175040"/>
                </a:lnTo>
                <a:lnTo>
                  <a:pt x="12310" y="137509"/>
                </a:lnTo>
                <a:lnTo>
                  <a:pt x="12048" y="129324"/>
                </a:lnTo>
                <a:lnTo>
                  <a:pt x="12310" y="121581"/>
                </a:lnTo>
                <a:lnTo>
                  <a:pt x="21495" y="84005"/>
                </a:lnTo>
                <a:lnTo>
                  <a:pt x="46869" y="46634"/>
                </a:lnTo>
                <a:lnTo>
                  <a:pt x="84260" y="21493"/>
                </a:lnTo>
                <a:lnTo>
                  <a:pt x="121816" y="12524"/>
                </a:lnTo>
                <a:lnTo>
                  <a:pt x="129785" y="12268"/>
                </a:lnTo>
                <a:lnTo>
                  <a:pt x="183780" y="12268"/>
                </a:lnTo>
                <a:lnTo>
                  <a:pt x="179687" y="10363"/>
                </a:lnTo>
                <a:lnTo>
                  <a:pt x="138392" y="300"/>
                </a:lnTo>
                <a:lnTo>
                  <a:pt x="129616" y="0"/>
                </a:lnTo>
                <a:close/>
              </a:path>
              <a:path w="259715" h="259715">
                <a:moveTo>
                  <a:pt x="183780" y="12268"/>
                </a:moveTo>
                <a:lnTo>
                  <a:pt x="129785" y="12268"/>
                </a:lnTo>
                <a:lnTo>
                  <a:pt x="137778" y="12524"/>
                </a:lnTo>
                <a:lnTo>
                  <a:pt x="145616" y="13300"/>
                </a:lnTo>
                <a:lnTo>
                  <a:pt x="182225" y="24685"/>
                </a:lnTo>
                <a:lnTo>
                  <a:pt x="217934" y="52265"/>
                </a:lnTo>
                <a:lnTo>
                  <a:pt x="240678" y="91156"/>
                </a:lnTo>
                <a:lnTo>
                  <a:pt x="247182" y="129324"/>
                </a:lnTo>
                <a:lnTo>
                  <a:pt x="247165" y="130060"/>
                </a:lnTo>
                <a:lnTo>
                  <a:pt x="237920" y="175069"/>
                </a:lnTo>
                <a:lnTo>
                  <a:pt x="212652" y="212458"/>
                </a:lnTo>
                <a:lnTo>
                  <a:pt x="175261" y="237832"/>
                </a:lnTo>
                <a:lnTo>
                  <a:pt x="129785" y="247167"/>
                </a:lnTo>
                <a:lnTo>
                  <a:pt x="182934" y="247167"/>
                </a:lnTo>
                <a:lnTo>
                  <a:pt x="220877" y="220802"/>
                </a:lnTo>
                <a:lnTo>
                  <a:pt x="245249" y="186964"/>
                </a:lnTo>
                <a:lnTo>
                  <a:pt x="257921" y="146704"/>
                </a:lnTo>
                <a:lnTo>
                  <a:pt x="259118" y="129324"/>
                </a:lnTo>
                <a:lnTo>
                  <a:pt x="258809" y="120504"/>
                </a:lnTo>
                <a:lnTo>
                  <a:pt x="248713" y="79351"/>
                </a:lnTo>
                <a:lnTo>
                  <a:pt x="226552" y="44365"/>
                </a:lnTo>
                <a:lnTo>
                  <a:pt x="194649" y="17894"/>
                </a:lnTo>
                <a:lnTo>
                  <a:pt x="187286" y="13900"/>
                </a:lnTo>
                <a:lnTo>
                  <a:pt x="183780" y="12268"/>
                </a:lnTo>
                <a:close/>
              </a:path>
              <a:path w="259715" h="259715">
                <a:moveTo>
                  <a:pt x="148496" y="72212"/>
                </a:moveTo>
                <a:lnTo>
                  <a:pt x="108644" y="72212"/>
                </a:lnTo>
                <a:lnTo>
                  <a:pt x="150643" y="115023"/>
                </a:lnTo>
                <a:lnTo>
                  <a:pt x="59607" y="115023"/>
                </a:lnTo>
                <a:lnTo>
                  <a:pt x="59607" y="144551"/>
                </a:lnTo>
                <a:lnTo>
                  <a:pt x="150643" y="144551"/>
                </a:lnTo>
                <a:lnTo>
                  <a:pt x="108644" y="187223"/>
                </a:lnTo>
                <a:lnTo>
                  <a:pt x="148496" y="187223"/>
                </a:lnTo>
                <a:lnTo>
                  <a:pt x="203297" y="130060"/>
                </a:lnTo>
                <a:lnTo>
                  <a:pt x="203297" y="129552"/>
                </a:lnTo>
                <a:lnTo>
                  <a:pt x="148496" y="72212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8343900" y="4833859"/>
            <a:ext cx="7143115" cy="316928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35"/>
              </a:spcBef>
              <a:buChar char="•"/>
              <a:tabLst>
                <a:tab pos="355600" algn="l"/>
                <a:tab pos="3079115" algn="l"/>
              </a:tabLst>
            </a:pPr>
            <a:r>
              <a:rPr sz="4000" spc="-235" dirty="0">
                <a:latin typeface="Arial"/>
                <a:cs typeface="Arial"/>
              </a:rPr>
              <a:t>effectiveness	</a:t>
            </a:r>
            <a:r>
              <a:rPr sz="4000" spc="-114" dirty="0">
                <a:latin typeface="Arial"/>
                <a:cs typeface="Arial"/>
              </a:rPr>
              <a:t>principle</a:t>
            </a:r>
            <a:endParaRPr sz="4000">
              <a:latin typeface="Arial"/>
              <a:cs typeface="Arial"/>
            </a:endParaRPr>
          </a:p>
          <a:p>
            <a:pPr marL="292100" marR="5080" indent="-279400">
              <a:lnSpc>
                <a:spcPts val="3890"/>
              </a:lnSpc>
              <a:spcBef>
                <a:spcPts val="1000"/>
              </a:spcBef>
            </a:pPr>
            <a:r>
              <a:rPr sz="3400" spc="-195" dirty="0">
                <a:latin typeface="Arial"/>
                <a:cs typeface="Arial"/>
              </a:rPr>
              <a:t>– </a:t>
            </a:r>
            <a:r>
              <a:rPr sz="3400" spc="-185" dirty="0">
                <a:latin typeface="Arial"/>
                <a:cs typeface="Arial"/>
              </a:rPr>
              <a:t>encode </a:t>
            </a:r>
            <a:r>
              <a:rPr sz="3400" spc="-110" dirty="0">
                <a:latin typeface="Arial"/>
                <a:cs typeface="Arial"/>
              </a:rPr>
              <a:t>most </a:t>
            </a:r>
            <a:r>
              <a:rPr sz="3400" spc="-50" dirty="0">
                <a:latin typeface="Arial"/>
                <a:cs typeface="Arial"/>
              </a:rPr>
              <a:t>important </a:t>
            </a:r>
            <a:r>
              <a:rPr sz="3400" spc="-75" dirty="0">
                <a:latin typeface="Arial"/>
                <a:cs typeface="Arial"/>
              </a:rPr>
              <a:t>attributes </a:t>
            </a:r>
            <a:r>
              <a:rPr sz="3400" spc="-15" dirty="0">
                <a:latin typeface="Arial"/>
                <a:cs typeface="Arial"/>
              </a:rPr>
              <a:t>with  </a:t>
            </a:r>
            <a:r>
              <a:rPr sz="3400" spc="-190" dirty="0">
                <a:latin typeface="Arial"/>
                <a:cs typeface="Arial"/>
              </a:rPr>
              <a:t>highest </a:t>
            </a:r>
            <a:r>
              <a:rPr sz="3400" spc="-170" dirty="0">
                <a:latin typeface="Arial"/>
                <a:cs typeface="Arial"/>
              </a:rPr>
              <a:t>ranked</a:t>
            </a:r>
            <a:r>
              <a:rPr sz="3400" spc="175" dirty="0">
                <a:latin typeface="Arial"/>
                <a:cs typeface="Arial"/>
              </a:rPr>
              <a:t> </a:t>
            </a:r>
            <a:r>
              <a:rPr sz="3400" spc="-240" dirty="0">
                <a:latin typeface="Arial"/>
                <a:cs typeface="Arial"/>
              </a:rPr>
              <a:t>channels</a:t>
            </a:r>
            <a:endParaRPr sz="3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5600" algn="l"/>
                <a:tab pos="3528060" algn="l"/>
              </a:tabLst>
            </a:pPr>
            <a:r>
              <a:rPr sz="4000" spc="-265" dirty="0">
                <a:latin typeface="Arial"/>
                <a:cs typeface="Arial"/>
              </a:rPr>
              <a:t>expressiveness	</a:t>
            </a:r>
            <a:r>
              <a:rPr sz="4000" spc="-114" dirty="0">
                <a:latin typeface="Arial"/>
                <a:cs typeface="Arial"/>
              </a:rPr>
              <a:t>principle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3400" spc="-195" dirty="0">
                <a:latin typeface="Arial"/>
                <a:cs typeface="Arial"/>
              </a:rPr>
              <a:t>– </a:t>
            </a:r>
            <a:r>
              <a:rPr sz="3400" spc="-180" dirty="0">
                <a:latin typeface="Arial"/>
                <a:cs typeface="Arial"/>
              </a:rPr>
              <a:t>match </a:t>
            </a:r>
            <a:r>
              <a:rPr sz="3400" spc="-215" dirty="0">
                <a:latin typeface="Arial"/>
                <a:cs typeface="Arial"/>
              </a:rPr>
              <a:t>channel </a:t>
            </a:r>
            <a:r>
              <a:rPr sz="3400" spc="-265" dirty="0">
                <a:latin typeface="Arial"/>
                <a:cs typeface="Arial"/>
              </a:rPr>
              <a:t>and </a:t>
            </a:r>
            <a:r>
              <a:rPr sz="3400" spc="-215" dirty="0">
                <a:latin typeface="Arial"/>
                <a:cs typeface="Arial"/>
              </a:rPr>
              <a:t>data</a:t>
            </a:r>
            <a:r>
              <a:rPr sz="3400" spc="-290" dirty="0">
                <a:latin typeface="Arial"/>
                <a:cs typeface="Arial"/>
              </a:rPr>
              <a:t> </a:t>
            </a:r>
            <a:r>
              <a:rPr sz="3400" spc="-135" dirty="0">
                <a:latin typeface="Arial"/>
                <a:cs typeface="Arial"/>
              </a:rPr>
              <a:t>characteristics</a:t>
            </a:r>
            <a:endParaRPr sz="34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827927" y="8499071"/>
            <a:ext cx="1981200" cy="3651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200" spc="-40" dirty="0">
                <a:solidFill>
                  <a:srgbClr val="414042"/>
                </a:solidFill>
                <a:latin typeface="Trebuchet MS"/>
                <a:cs typeface="Trebuchet MS"/>
              </a:rPr>
              <a:t>Volume </a:t>
            </a:r>
            <a:r>
              <a:rPr sz="2200" spc="-20" dirty="0">
                <a:solidFill>
                  <a:srgbClr val="414042"/>
                </a:solidFill>
                <a:latin typeface="Trebuchet MS"/>
                <a:cs typeface="Trebuchet MS"/>
              </a:rPr>
              <a:t>(3D</a:t>
            </a:r>
            <a:r>
              <a:rPr sz="2200" spc="-42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200" spc="-100" dirty="0">
                <a:solidFill>
                  <a:srgbClr val="414042"/>
                </a:solidFill>
                <a:latin typeface="Trebuchet MS"/>
                <a:cs typeface="Trebuchet MS"/>
              </a:rPr>
              <a:t>size)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6251936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522885" y="1201085"/>
            <a:ext cx="1012824" cy="7614620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525916" y="844220"/>
            <a:ext cx="643538" cy="736188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161" y="848964"/>
            <a:ext cx="5333416" cy="7010398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0E789-E46F-492E-8202-0C35098A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496" y="1309696"/>
            <a:ext cx="4517892" cy="6081293"/>
          </a:xfrm>
        </p:spPr>
        <p:txBody>
          <a:bodyPr>
            <a:normAutofit/>
          </a:bodyPr>
          <a:lstStyle/>
          <a:p>
            <a:r>
              <a:rPr lang="en-US" sz="5300">
                <a:solidFill>
                  <a:srgbClr val="FFFFFF"/>
                </a:solidFill>
                <a:highlight>
                  <a:srgbClr val="000080"/>
                </a:highlight>
              </a:rPr>
              <a:t>Weber Law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35709" y="1803069"/>
            <a:ext cx="8874129" cy="7002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18AA1-8D31-469A-BE40-D4EDFB9CE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2482" y="2292824"/>
            <a:ext cx="7931775" cy="5779505"/>
          </a:xfrm>
        </p:spPr>
        <p:txBody>
          <a:bodyPr anchor="ctr">
            <a:normAutofit/>
          </a:bodyPr>
          <a:lstStyle/>
          <a:p>
            <a:r>
              <a:rPr lang="en-US" sz="3200" b="0">
                <a:solidFill>
                  <a:srgbClr val="FEFFFF"/>
                </a:solidFill>
              </a:rPr>
              <a:t>The </a:t>
            </a:r>
            <a:r>
              <a:rPr lang="en-US" sz="3200">
                <a:solidFill>
                  <a:srgbClr val="FEFFFF"/>
                </a:solidFill>
              </a:rPr>
              <a:t>Weber–Fechner law</a:t>
            </a:r>
            <a:r>
              <a:rPr lang="en-US" sz="3200" b="0">
                <a:solidFill>
                  <a:srgbClr val="FEFFFF"/>
                </a:solidFill>
              </a:rPr>
              <a:t> refers to two related hypotheses in the field of </a:t>
            </a:r>
            <a:r>
              <a:rPr lang="en-US" sz="3200" b="0">
                <a:solidFill>
                  <a:srgbClr val="FEFFFF"/>
                </a:solidFill>
                <a:hlinkClick r:id="rId3" tooltip="Psychophysics"/>
              </a:rPr>
              <a:t>psychophysics</a:t>
            </a:r>
            <a:r>
              <a:rPr lang="en-US" sz="3200" b="0">
                <a:solidFill>
                  <a:srgbClr val="FEFFFF"/>
                </a:solidFill>
              </a:rPr>
              <a:t>, known as Weber's law and Fechner's law. Both laws relate to human perception, more specifically the relation between the actual change in a physical </a:t>
            </a:r>
            <a:r>
              <a:rPr lang="en-US" sz="3200" b="0">
                <a:solidFill>
                  <a:srgbClr val="FEFFFF"/>
                </a:solidFill>
                <a:hlinkClick r:id="rId4" tooltip="Stimulus (physiology)"/>
              </a:rPr>
              <a:t>stimulus</a:t>
            </a:r>
            <a:r>
              <a:rPr lang="en-US" sz="3200" b="0">
                <a:solidFill>
                  <a:srgbClr val="FEFFFF"/>
                </a:solidFill>
              </a:rPr>
              <a:t> and the perceived change. This includes stimuli to all senses: vision, hearing, taste, touch, and smell.</a:t>
            </a:r>
            <a:endParaRPr lang="en-US" sz="32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26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499" y="32370"/>
            <a:ext cx="11722099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>
                <a:latin typeface="Arial"/>
                <a:cs typeface="Arial"/>
              </a:rPr>
              <a:t>Accuracy: </a:t>
            </a:r>
            <a:r>
              <a:rPr spc="-295" dirty="0">
                <a:latin typeface="Arial"/>
                <a:cs typeface="Arial"/>
              </a:rPr>
              <a:t>Fundamental</a:t>
            </a:r>
            <a:r>
              <a:rPr spc="-905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11500" y="8696621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32209" y="1300365"/>
            <a:ext cx="139115" cy="238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8287" y="1329537"/>
            <a:ext cx="98069" cy="2093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23077" y="1365821"/>
            <a:ext cx="145973" cy="173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92584" y="1369275"/>
            <a:ext cx="156514" cy="1659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8847" y="1365821"/>
            <a:ext cx="145973" cy="173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57493" y="1365821"/>
            <a:ext cx="142189" cy="1693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30759" y="1297965"/>
            <a:ext cx="163055" cy="2409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19443" y="1302423"/>
            <a:ext cx="141973" cy="2327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88264" y="1365846"/>
            <a:ext cx="108051" cy="1730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19836" y="1365834"/>
            <a:ext cx="304926" cy="2447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66038" y="1291805"/>
            <a:ext cx="140817" cy="2433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50556" y="1365821"/>
            <a:ext cx="161658" cy="1731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55572" y="1365808"/>
            <a:ext cx="158280" cy="23719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58201" y="1291805"/>
            <a:ext cx="140830" cy="2433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28381" y="1369275"/>
            <a:ext cx="155511" cy="24132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04657" y="1365846"/>
            <a:ext cx="108051" cy="17306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54351" y="1303832"/>
            <a:ext cx="37465" cy="231775"/>
          </a:xfrm>
          <a:custGeom>
            <a:avLst/>
            <a:gdLst/>
            <a:ahLst/>
            <a:cxnLst/>
            <a:rect l="l" t="t" r="r" b="b"/>
            <a:pathLst>
              <a:path w="37465" h="231775">
                <a:moveTo>
                  <a:pt x="33870" y="65443"/>
                </a:moveTo>
                <a:lnTo>
                  <a:pt x="3733" y="65443"/>
                </a:lnTo>
                <a:lnTo>
                  <a:pt x="3733" y="231419"/>
                </a:lnTo>
                <a:lnTo>
                  <a:pt x="33870" y="231419"/>
                </a:lnTo>
                <a:lnTo>
                  <a:pt x="33870" y="65443"/>
                </a:lnTo>
                <a:close/>
              </a:path>
              <a:path w="37465" h="231775">
                <a:moveTo>
                  <a:pt x="18757" y="0"/>
                </a:moveTo>
                <a:lnTo>
                  <a:pt x="11079" y="1501"/>
                </a:lnTo>
                <a:lnTo>
                  <a:pt x="5159" y="5575"/>
                </a:lnTo>
                <a:lnTo>
                  <a:pt x="1348" y="11572"/>
                </a:lnTo>
                <a:lnTo>
                  <a:pt x="0" y="18846"/>
                </a:lnTo>
                <a:lnTo>
                  <a:pt x="1282" y="26080"/>
                </a:lnTo>
                <a:lnTo>
                  <a:pt x="4929" y="31940"/>
                </a:lnTo>
                <a:lnTo>
                  <a:pt x="10635" y="35866"/>
                </a:lnTo>
                <a:lnTo>
                  <a:pt x="18097" y="37299"/>
                </a:lnTo>
                <a:lnTo>
                  <a:pt x="26161" y="35866"/>
                </a:lnTo>
                <a:lnTo>
                  <a:pt x="32199" y="31940"/>
                </a:lnTo>
                <a:lnTo>
                  <a:pt x="35987" y="26080"/>
                </a:lnTo>
                <a:lnTo>
                  <a:pt x="37299" y="18846"/>
                </a:lnTo>
                <a:lnTo>
                  <a:pt x="35947" y="11406"/>
                </a:lnTo>
                <a:lnTo>
                  <a:pt x="32148" y="5427"/>
                </a:lnTo>
                <a:lnTo>
                  <a:pt x="26289" y="1446"/>
                </a:lnTo>
                <a:lnTo>
                  <a:pt x="18757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32940" y="1365834"/>
            <a:ext cx="130632" cy="1731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91804" y="1365834"/>
            <a:ext cx="131648" cy="1731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91467" y="1291805"/>
            <a:ext cx="0" cy="243840"/>
          </a:xfrm>
          <a:custGeom>
            <a:avLst/>
            <a:gdLst/>
            <a:ahLst/>
            <a:cxnLst/>
            <a:rect l="l" t="t" r="r" b="b"/>
            <a:pathLst>
              <a:path h="243840">
                <a:moveTo>
                  <a:pt x="0" y="0"/>
                </a:moveTo>
                <a:lnTo>
                  <a:pt x="0" y="243306"/>
                </a:lnTo>
              </a:path>
            </a:pathLst>
          </a:custGeom>
          <a:ln w="3013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44165" y="1302423"/>
            <a:ext cx="141884" cy="23274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11284" y="1365821"/>
            <a:ext cx="161658" cy="1731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96399" y="1369275"/>
            <a:ext cx="240436" cy="16596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458235" y="1365821"/>
            <a:ext cx="145973" cy="1731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46869" y="1365834"/>
            <a:ext cx="83057" cy="16931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846741" y="1522730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>
                <a:moveTo>
                  <a:pt x="0" y="0"/>
                </a:moveTo>
                <a:lnTo>
                  <a:pt x="128574" y="0"/>
                </a:lnTo>
              </a:path>
            </a:pathLst>
          </a:custGeom>
          <a:ln w="2540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861810" y="1304289"/>
            <a:ext cx="0" cy="205740"/>
          </a:xfrm>
          <a:custGeom>
            <a:avLst/>
            <a:gdLst/>
            <a:ahLst/>
            <a:cxnLst/>
            <a:rect l="l" t="t" r="r" b="b"/>
            <a:pathLst>
              <a:path h="205740">
                <a:moveTo>
                  <a:pt x="0" y="0"/>
                </a:moveTo>
                <a:lnTo>
                  <a:pt x="0" y="205740"/>
                </a:lnTo>
              </a:path>
            </a:pathLst>
          </a:custGeom>
          <a:ln w="3013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001148" y="1365834"/>
            <a:ext cx="131635" cy="1731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64114" y="1369275"/>
            <a:ext cx="240398" cy="16596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442688" y="1375143"/>
            <a:ext cx="40640" cy="163830"/>
          </a:xfrm>
          <a:custGeom>
            <a:avLst/>
            <a:gdLst/>
            <a:ahLst/>
            <a:cxnLst/>
            <a:rect l="l" t="t" r="r" b="b"/>
            <a:pathLst>
              <a:path w="40640" h="163830">
                <a:moveTo>
                  <a:pt x="20167" y="120992"/>
                </a:moveTo>
                <a:lnTo>
                  <a:pt x="12119" y="122579"/>
                </a:lnTo>
                <a:lnTo>
                  <a:pt x="5730" y="127019"/>
                </a:lnTo>
                <a:lnTo>
                  <a:pt x="1518" y="133830"/>
                </a:lnTo>
                <a:lnTo>
                  <a:pt x="0" y="142532"/>
                </a:lnTo>
                <a:lnTo>
                  <a:pt x="1470" y="150902"/>
                </a:lnTo>
                <a:lnTo>
                  <a:pt x="5572" y="157640"/>
                </a:lnTo>
                <a:lnTo>
                  <a:pt x="11840" y="162132"/>
                </a:lnTo>
                <a:lnTo>
                  <a:pt x="19811" y="163766"/>
                </a:lnTo>
                <a:lnTo>
                  <a:pt x="28339" y="162132"/>
                </a:lnTo>
                <a:lnTo>
                  <a:pt x="34802" y="157640"/>
                </a:lnTo>
                <a:lnTo>
                  <a:pt x="38901" y="150902"/>
                </a:lnTo>
                <a:lnTo>
                  <a:pt x="40335" y="142532"/>
                </a:lnTo>
                <a:lnTo>
                  <a:pt x="38907" y="133830"/>
                </a:lnTo>
                <a:lnTo>
                  <a:pt x="34847" y="127019"/>
                </a:lnTo>
                <a:lnTo>
                  <a:pt x="28489" y="122579"/>
                </a:lnTo>
                <a:lnTo>
                  <a:pt x="20167" y="120992"/>
                </a:lnTo>
                <a:close/>
              </a:path>
              <a:path w="40640" h="163830">
                <a:moveTo>
                  <a:pt x="20167" y="0"/>
                </a:moveTo>
                <a:lnTo>
                  <a:pt x="12119" y="1581"/>
                </a:lnTo>
                <a:lnTo>
                  <a:pt x="5730" y="6016"/>
                </a:lnTo>
                <a:lnTo>
                  <a:pt x="1518" y="12837"/>
                </a:lnTo>
                <a:lnTo>
                  <a:pt x="0" y="21577"/>
                </a:lnTo>
                <a:lnTo>
                  <a:pt x="1470" y="29923"/>
                </a:lnTo>
                <a:lnTo>
                  <a:pt x="5572" y="36645"/>
                </a:lnTo>
                <a:lnTo>
                  <a:pt x="11840" y="41129"/>
                </a:lnTo>
                <a:lnTo>
                  <a:pt x="19811" y="42760"/>
                </a:lnTo>
                <a:lnTo>
                  <a:pt x="28339" y="41129"/>
                </a:lnTo>
                <a:lnTo>
                  <a:pt x="34802" y="36645"/>
                </a:lnTo>
                <a:lnTo>
                  <a:pt x="38901" y="29923"/>
                </a:lnTo>
                <a:lnTo>
                  <a:pt x="40335" y="21577"/>
                </a:lnTo>
                <a:lnTo>
                  <a:pt x="38907" y="12837"/>
                </a:lnTo>
                <a:lnTo>
                  <a:pt x="34847" y="6016"/>
                </a:lnTo>
                <a:lnTo>
                  <a:pt x="28489" y="1581"/>
                </a:lnTo>
                <a:lnTo>
                  <a:pt x="20167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595774" y="1300365"/>
            <a:ext cx="139115" cy="23855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770336" y="1476578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466" y="0"/>
                </a:lnTo>
              </a:path>
            </a:pathLst>
          </a:custGeom>
          <a:ln w="20624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770336" y="1409433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466" y="0"/>
                </a:lnTo>
              </a:path>
            </a:pathLst>
          </a:custGeom>
          <a:ln w="20574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087144" y="1304137"/>
            <a:ext cx="0" cy="231140"/>
          </a:xfrm>
          <a:custGeom>
            <a:avLst/>
            <a:gdLst/>
            <a:ahLst/>
            <a:cxnLst/>
            <a:rect l="l" t="t" r="r" b="b"/>
            <a:pathLst>
              <a:path h="231140">
                <a:moveTo>
                  <a:pt x="0" y="0"/>
                </a:moveTo>
                <a:lnTo>
                  <a:pt x="0" y="231025"/>
                </a:lnTo>
              </a:path>
            </a:pathLst>
          </a:custGeom>
          <a:ln w="3013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179288" y="1304137"/>
            <a:ext cx="93891" cy="12536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54966" y="7645831"/>
            <a:ext cx="121920" cy="152400"/>
          </a:xfrm>
          <a:custGeom>
            <a:avLst/>
            <a:gdLst/>
            <a:ahLst/>
            <a:cxnLst/>
            <a:rect l="l" t="t" r="r" b="b"/>
            <a:pathLst>
              <a:path w="121920" h="152400">
                <a:moveTo>
                  <a:pt x="121627" y="0"/>
                </a:moveTo>
                <a:lnTo>
                  <a:pt x="0" y="152047"/>
                </a:lnTo>
              </a:path>
            </a:pathLst>
          </a:custGeom>
          <a:ln w="43981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76582" y="7516024"/>
            <a:ext cx="121920" cy="130175"/>
          </a:xfrm>
          <a:custGeom>
            <a:avLst/>
            <a:gdLst/>
            <a:ahLst/>
            <a:cxnLst/>
            <a:rect l="l" t="t" r="r" b="b"/>
            <a:pathLst>
              <a:path w="121920" h="130175">
                <a:moveTo>
                  <a:pt x="121627" y="0"/>
                </a:moveTo>
                <a:lnTo>
                  <a:pt x="0" y="129804"/>
                </a:lnTo>
              </a:path>
            </a:pathLst>
          </a:custGeom>
          <a:ln w="43989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98184" y="7398753"/>
            <a:ext cx="121920" cy="117475"/>
          </a:xfrm>
          <a:custGeom>
            <a:avLst/>
            <a:gdLst/>
            <a:ahLst/>
            <a:cxnLst/>
            <a:rect l="l" t="t" r="r" b="b"/>
            <a:pathLst>
              <a:path w="121920" h="117475">
                <a:moveTo>
                  <a:pt x="121627" y="0"/>
                </a:moveTo>
                <a:lnTo>
                  <a:pt x="0" y="117251"/>
                </a:lnTo>
              </a:path>
            </a:pathLst>
          </a:custGeom>
          <a:ln w="43995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19800" y="7290155"/>
            <a:ext cx="121920" cy="109220"/>
          </a:xfrm>
          <a:custGeom>
            <a:avLst/>
            <a:gdLst/>
            <a:ahLst/>
            <a:cxnLst/>
            <a:rect l="l" t="t" r="r" b="b"/>
            <a:pathLst>
              <a:path w="121920" h="109220">
                <a:moveTo>
                  <a:pt x="121627" y="0"/>
                </a:moveTo>
                <a:lnTo>
                  <a:pt x="0" y="108618"/>
                </a:lnTo>
              </a:path>
            </a:pathLst>
          </a:custGeom>
          <a:ln w="43999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41402" y="7187907"/>
            <a:ext cx="121920" cy="102235"/>
          </a:xfrm>
          <a:custGeom>
            <a:avLst/>
            <a:gdLst/>
            <a:ahLst/>
            <a:cxnLst/>
            <a:rect l="l" t="t" r="r" b="b"/>
            <a:pathLst>
              <a:path w="121920" h="102234">
                <a:moveTo>
                  <a:pt x="121627" y="0"/>
                </a:moveTo>
                <a:lnTo>
                  <a:pt x="0" y="102231"/>
                </a:lnTo>
              </a:path>
            </a:pathLst>
          </a:custGeom>
          <a:ln w="44002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63017" y="7090702"/>
            <a:ext cx="121920" cy="97790"/>
          </a:xfrm>
          <a:custGeom>
            <a:avLst/>
            <a:gdLst/>
            <a:ahLst/>
            <a:cxnLst/>
            <a:rect l="l" t="t" r="r" b="b"/>
            <a:pathLst>
              <a:path w="121920" h="97790">
                <a:moveTo>
                  <a:pt x="121627" y="0"/>
                </a:moveTo>
                <a:lnTo>
                  <a:pt x="0" y="97254"/>
                </a:lnTo>
              </a:path>
            </a:pathLst>
          </a:custGeom>
          <a:ln w="44005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84619" y="6997534"/>
            <a:ext cx="121920" cy="93345"/>
          </a:xfrm>
          <a:custGeom>
            <a:avLst/>
            <a:gdLst/>
            <a:ahLst/>
            <a:cxnLst/>
            <a:rect l="l" t="t" r="r" b="b"/>
            <a:pathLst>
              <a:path w="121920" h="93345">
                <a:moveTo>
                  <a:pt x="121627" y="0"/>
                </a:moveTo>
                <a:lnTo>
                  <a:pt x="0" y="93157"/>
                </a:lnTo>
              </a:path>
            </a:pathLst>
          </a:custGeom>
          <a:ln w="44007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06235" y="6907758"/>
            <a:ext cx="121920" cy="90170"/>
          </a:xfrm>
          <a:custGeom>
            <a:avLst/>
            <a:gdLst/>
            <a:ahLst/>
            <a:cxnLst/>
            <a:rect l="l" t="t" r="r" b="b"/>
            <a:pathLst>
              <a:path w="121920" h="90170">
                <a:moveTo>
                  <a:pt x="121627" y="0"/>
                </a:moveTo>
                <a:lnTo>
                  <a:pt x="0" y="89766"/>
                </a:lnTo>
              </a:path>
            </a:pathLst>
          </a:custGeom>
          <a:ln w="44008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27837" y="6821004"/>
            <a:ext cx="121920" cy="86995"/>
          </a:xfrm>
          <a:custGeom>
            <a:avLst/>
            <a:gdLst/>
            <a:ahLst/>
            <a:cxnLst/>
            <a:rect l="l" t="t" r="r" b="b"/>
            <a:pathLst>
              <a:path w="121920" h="86995">
                <a:moveTo>
                  <a:pt x="121627" y="0"/>
                </a:moveTo>
                <a:lnTo>
                  <a:pt x="0" y="86771"/>
                </a:lnTo>
              </a:path>
            </a:pathLst>
          </a:custGeom>
          <a:ln w="44010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49452" y="6736778"/>
            <a:ext cx="121920" cy="84455"/>
          </a:xfrm>
          <a:custGeom>
            <a:avLst/>
            <a:gdLst/>
            <a:ahLst/>
            <a:cxnLst/>
            <a:rect l="l" t="t" r="r" b="b"/>
            <a:pathLst>
              <a:path w="121920" h="84454">
                <a:moveTo>
                  <a:pt x="121627" y="0"/>
                </a:moveTo>
                <a:lnTo>
                  <a:pt x="0" y="84216"/>
                </a:lnTo>
              </a:path>
            </a:pathLst>
          </a:custGeom>
          <a:ln w="44011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71055" y="6654927"/>
            <a:ext cx="121920" cy="81915"/>
          </a:xfrm>
          <a:custGeom>
            <a:avLst/>
            <a:gdLst/>
            <a:ahLst/>
            <a:cxnLst/>
            <a:rect l="l" t="t" r="r" b="b"/>
            <a:pathLst>
              <a:path w="121920" h="81915">
                <a:moveTo>
                  <a:pt x="121627" y="0"/>
                </a:moveTo>
                <a:lnTo>
                  <a:pt x="0" y="81882"/>
                </a:lnTo>
              </a:path>
            </a:pathLst>
          </a:custGeom>
          <a:ln w="44013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2670" y="6575043"/>
            <a:ext cx="121920" cy="80010"/>
          </a:xfrm>
          <a:custGeom>
            <a:avLst/>
            <a:gdLst/>
            <a:ahLst/>
            <a:cxnLst/>
            <a:rect l="l" t="t" r="r" b="b"/>
            <a:pathLst>
              <a:path w="121920" h="80009">
                <a:moveTo>
                  <a:pt x="121627" y="0"/>
                </a:moveTo>
                <a:lnTo>
                  <a:pt x="0" y="79855"/>
                </a:lnTo>
              </a:path>
            </a:pathLst>
          </a:custGeom>
          <a:ln w="44014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14273" y="6496849"/>
            <a:ext cx="121920" cy="78740"/>
          </a:xfrm>
          <a:custGeom>
            <a:avLst/>
            <a:gdLst/>
            <a:ahLst/>
            <a:cxnLst/>
            <a:rect l="l" t="t" r="r" b="b"/>
            <a:pathLst>
              <a:path w="121920" h="78740">
                <a:moveTo>
                  <a:pt x="121627" y="0"/>
                </a:moveTo>
                <a:lnTo>
                  <a:pt x="0" y="78182"/>
                </a:lnTo>
              </a:path>
            </a:pathLst>
          </a:custGeom>
          <a:ln w="44015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35876" y="6420497"/>
            <a:ext cx="121920" cy="76835"/>
          </a:xfrm>
          <a:custGeom>
            <a:avLst/>
            <a:gdLst/>
            <a:ahLst/>
            <a:cxnLst/>
            <a:rect l="l" t="t" r="r" b="b"/>
            <a:pathLst>
              <a:path w="121920" h="76835">
                <a:moveTo>
                  <a:pt x="121715" y="0"/>
                </a:moveTo>
                <a:lnTo>
                  <a:pt x="0" y="76288"/>
                </a:lnTo>
              </a:path>
            </a:pathLst>
          </a:custGeom>
          <a:ln w="44016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57579" y="6345656"/>
            <a:ext cx="121920" cy="74930"/>
          </a:xfrm>
          <a:custGeom>
            <a:avLst/>
            <a:gdLst/>
            <a:ahLst/>
            <a:cxnLst/>
            <a:rect l="l" t="t" r="r" b="b"/>
            <a:pathLst>
              <a:path w="121920" h="74929">
                <a:moveTo>
                  <a:pt x="121627" y="0"/>
                </a:moveTo>
                <a:lnTo>
                  <a:pt x="0" y="74790"/>
                </a:lnTo>
              </a:path>
            </a:pathLst>
          </a:custGeom>
          <a:ln w="44017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79182" y="6272009"/>
            <a:ext cx="121920" cy="73660"/>
          </a:xfrm>
          <a:custGeom>
            <a:avLst/>
            <a:gdLst/>
            <a:ahLst/>
            <a:cxnLst/>
            <a:rect l="l" t="t" r="r" b="b"/>
            <a:pathLst>
              <a:path w="121920" h="73660">
                <a:moveTo>
                  <a:pt x="121627" y="0"/>
                </a:moveTo>
                <a:lnTo>
                  <a:pt x="0" y="73601"/>
                </a:lnTo>
              </a:path>
            </a:pathLst>
          </a:custGeom>
          <a:ln w="44017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00797" y="6199835"/>
            <a:ext cx="121920" cy="72390"/>
          </a:xfrm>
          <a:custGeom>
            <a:avLst/>
            <a:gdLst/>
            <a:ahLst/>
            <a:cxnLst/>
            <a:rect l="l" t="t" r="r" b="b"/>
            <a:pathLst>
              <a:path w="121920" h="72389">
                <a:moveTo>
                  <a:pt x="121627" y="0"/>
                </a:moveTo>
                <a:lnTo>
                  <a:pt x="0" y="72191"/>
                </a:lnTo>
              </a:path>
            </a:pathLst>
          </a:custGeom>
          <a:ln w="44018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22400" y="6128816"/>
            <a:ext cx="121920" cy="71120"/>
          </a:xfrm>
          <a:custGeom>
            <a:avLst/>
            <a:gdLst/>
            <a:ahLst/>
            <a:cxnLst/>
            <a:rect l="l" t="t" r="r" b="b"/>
            <a:pathLst>
              <a:path w="121920" h="71120">
                <a:moveTo>
                  <a:pt x="121627" y="0"/>
                </a:moveTo>
                <a:lnTo>
                  <a:pt x="0" y="71046"/>
                </a:lnTo>
              </a:path>
            </a:pathLst>
          </a:custGeom>
          <a:ln w="44019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44015" y="6058915"/>
            <a:ext cx="121920" cy="70485"/>
          </a:xfrm>
          <a:custGeom>
            <a:avLst/>
            <a:gdLst/>
            <a:ahLst/>
            <a:cxnLst/>
            <a:rect l="l" t="t" r="r" b="b"/>
            <a:pathLst>
              <a:path w="121920" h="70485">
                <a:moveTo>
                  <a:pt x="121627" y="0"/>
                </a:moveTo>
                <a:lnTo>
                  <a:pt x="0" y="69901"/>
                </a:lnTo>
              </a:path>
            </a:pathLst>
          </a:custGeom>
          <a:ln w="44020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65617" y="5990005"/>
            <a:ext cx="121920" cy="69215"/>
          </a:xfrm>
          <a:custGeom>
            <a:avLst/>
            <a:gdLst/>
            <a:ahLst/>
            <a:cxnLst/>
            <a:rect l="l" t="t" r="r" b="b"/>
            <a:pathLst>
              <a:path w="121920" h="69214">
                <a:moveTo>
                  <a:pt x="121627" y="0"/>
                </a:moveTo>
                <a:lnTo>
                  <a:pt x="0" y="68844"/>
                </a:lnTo>
              </a:path>
            </a:pathLst>
          </a:custGeom>
          <a:ln w="44020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487233" y="5922136"/>
            <a:ext cx="121920" cy="67945"/>
          </a:xfrm>
          <a:custGeom>
            <a:avLst/>
            <a:gdLst/>
            <a:ahLst/>
            <a:cxnLst/>
            <a:rect l="l" t="t" r="r" b="b"/>
            <a:pathLst>
              <a:path w="121920" h="67945">
                <a:moveTo>
                  <a:pt x="121627" y="0"/>
                </a:moveTo>
                <a:lnTo>
                  <a:pt x="0" y="67875"/>
                </a:lnTo>
              </a:path>
            </a:pathLst>
          </a:custGeom>
          <a:ln w="44021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608834" y="5855246"/>
            <a:ext cx="121920" cy="67310"/>
          </a:xfrm>
          <a:custGeom>
            <a:avLst/>
            <a:gdLst/>
            <a:ahLst/>
            <a:cxnLst/>
            <a:rect l="l" t="t" r="r" b="b"/>
            <a:pathLst>
              <a:path w="121920" h="67310">
                <a:moveTo>
                  <a:pt x="121627" y="0"/>
                </a:moveTo>
                <a:lnTo>
                  <a:pt x="0" y="66950"/>
                </a:lnTo>
              </a:path>
            </a:pathLst>
          </a:custGeom>
          <a:ln w="44021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730437" y="5789040"/>
            <a:ext cx="121920" cy="66675"/>
          </a:xfrm>
          <a:custGeom>
            <a:avLst/>
            <a:gdLst/>
            <a:ahLst/>
            <a:cxnLst/>
            <a:rect l="l" t="t" r="r" b="b"/>
            <a:pathLst>
              <a:path w="121920" h="66675">
                <a:moveTo>
                  <a:pt x="121627" y="0"/>
                </a:moveTo>
                <a:lnTo>
                  <a:pt x="0" y="66201"/>
                </a:lnTo>
              </a:path>
            </a:pathLst>
          </a:custGeom>
          <a:ln w="44022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852052" y="5723712"/>
            <a:ext cx="121920" cy="65405"/>
          </a:xfrm>
          <a:custGeom>
            <a:avLst/>
            <a:gdLst/>
            <a:ahLst/>
            <a:cxnLst/>
            <a:rect l="l" t="t" r="r" b="b"/>
            <a:pathLst>
              <a:path w="121920" h="65404">
                <a:moveTo>
                  <a:pt x="121627" y="0"/>
                </a:moveTo>
                <a:lnTo>
                  <a:pt x="0" y="65276"/>
                </a:lnTo>
              </a:path>
            </a:pathLst>
          </a:custGeom>
          <a:ln w="44022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973668" y="5659272"/>
            <a:ext cx="121920" cy="64769"/>
          </a:xfrm>
          <a:custGeom>
            <a:avLst/>
            <a:gdLst/>
            <a:ahLst/>
            <a:cxnLst/>
            <a:rect l="l" t="t" r="r" b="b"/>
            <a:pathLst>
              <a:path w="121920" h="64770">
                <a:moveTo>
                  <a:pt x="121627" y="0"/>
                </a:moveTo>
                <a:lnTo>
                  <a:pt x="0" y="64439"/>
                </a:lnTo>
              </a:path>
            </a:pathLst>
          </a:custGeom>
          <a:ln w="44023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095270" y="5595569"/>
            <a:ext cx="121920" cy="64135"/>
          </a:xfrm>
          <a:custGeom>
            <a:avLst/>
            <a:gdLst/>
            <a:ahLst/>
            <a:cxnLst/>
            <a:rect l="l" t="t" r="r" b="b"/>
            <a:pathLst>
              <a:path w="121920" h="64135">
                <a:moveTo>
                  <a:pt x="121627" y="0"/>
                </a:moveTo>
                <a:lnTo>
                  <a:pt x="0" y="63690"/>
                </a:lnTo>
              </a:path>
            </a:pathLst>
          </a:custGeom>
          <a:ln w="44023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216886" y="5532424"/>
            <a:ext cx="121920" cy="63500"/>
          </a:xfrm>
          <a:custGeom>
            <a:avLst/>
            <a:gdLst/>
            <a:ahLst/>
            <a:cxnLst/>
            <a:rect l="l" t="t" r="r" b="b"/>
            <a:pathLst>
              <a:path w="121920" h="63500">
                <a:moveTo>
                  <a:pt x="121627" y="0"/>
                </a:moveTo>
                <a:lnTo>
                  <a:pt x="0" y="63162"/>
                </a:lnTo>
              </a:path>
            </a:pathLst>
          </a:custGeom>
          <a:ln w="44023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338488" y="5470055"/>
            <a:ext cx="121920" cy="62865"/>
          </a:xfrm>
          <a:custGeom>
            <a:avLst/>
            <a:gdLst/>
            <a:ahLst/>
            <a:cxnLst/>
            <a:rect l="l" t="t" r="r" b="b"/>
            <a:pathLst>
              <a:path w="121920" h="62864">
                <a:moveTo>
                  <a:pt x="121627" y="0"/>
                </a:moveTo>
                <a:lnTo>
                  <a:pt x="0" y="62369"/>
                </a:lnTo>
              </a:path>
            </a:pathLst>
          </a:custGeom>
          <a:ln w="44024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460090" y="5408244"/>
            <a:ext cx="121920" cy="62230"/>
          </a:xfrm>
          <a:custGeom>
            <a:avLst/>
            <a:gdLst/>
            <a:ahLst/>
            <a:cxnLst/>
            <a:rect l="l" t="t" r="r" b="b"/>
            <a:pathLst>
              <a:path w="121920" h="62229">
                <a:moveTo>
                  <a:pt x="121627" y="0"/>
                </a:moveTo>
                <a:lnTo>
                  <a:pt x="0" y="61796"/>
                </a:lnTo>
              </a:path>
            </a:pathLst>
          </a:custGeom>
          <a:ln w="44024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81705" y="5347118"/>
            <a:ext cx="121920" cy="61594"/>
          </a:xfrm>
          <a:custGeom>
            <a:avLst/>
            <a:gdLst/>
            <a:ahLst/>
            <a:cxnLst/>
            <a:rect l="l" t="t" r="r" b="b"/>
            <a:pathLst>
              <a:path w="121920" h="61595">
                <a:moveTo>
                  <a:pt x="121627" y="0"/>
                </a:moveTo>
                <a:lnTo>
                  <a:pt x="0" y="61136"/>
                </a:lnTo>
              </a:path>
            </a:pathLst>
          </a:custGeom>
          <a:ln w="44024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03265" y="5286552"/>
            <a:ext cx="121920" cy="60960"/>
          </a:xfrm>
          <a:custGeom>
            <a:avLst/>
            <a:gdLst/>
            <a:ahLst/>
            <a:cxnLst/>
            <a:rect l="l" t="t" r="r" b="b"/>
            <a:pathLst>
              <a:path w="121920" h="60960">
                <a:moveTo>
                  <a:pt x="121759" y="0"/>
                </a:moveTo>
                <a:lnTo>
                  <a:pt x="0" y="60563"/>
                </a:lnTo>
              </a:path>
            </a:pathLst>
          </a:custGeom>
          <a:ln w="44025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825012" y="5226558"/>
            <a:ext cx="121920" cy="60325"/>
          </a:xfrm>
          <a:custGeom>
            <a:avLst/>
            <a:gdLst/>
            <a:ahLst/>
            <a:cxnLst/>
            <a:rect l="l" t="t" r="r" b="b"/>
            <a:pathLst>
              <a:path w="121920" h="60325">
                <a:moveTo>
                  <a:pt x="121627" y="0"/>
                </a:moveTo>
                <a:lnTo>
                  <a:pt x="0" y="59991"/>
                </a:lnTo>
              </a:path>
            </a:pathLst>
          </a:custGeom>
          <a:ln w="44025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946615" y="5167109"/>
            <a:ext cx="121920" cy="59690"/>
          </a:xfrm>
          <a:custGeom>
            <a:avLst/>
            <a:gdLst/>
            <a:ahLst/>
            <a:cxnLst/>
            <a:rect l="l" t="t" r="r" b="b"/>
            <a:pathLst>
              <a:path w="121920" h="59689">
                <a:moveTo>
                  <a:pt x="121627" y="0"/>
                </a:moveTo>
                <a:lnTo>
                  <a:pt x="0" y="59462"/>
                </a:lnTo>
              </a:path>
            </a:pathLst>
          </a:custGeom>
          <a:ln w="44025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068230" y="5108308"/>
            <a:ext cx="121920" cy="59055"/>
          </a:xfrm>
          <a:custGeom>
            <a:avLst/>
            <a:gdLst/>
            <a:ahLst/>
            <a:cxnLst/>
            <a:rect l="l" t="t" r="r" b="b"/>
            <a:pathLst>
              <a:path w="121920" h="59054">
                <a:moveTo>
                  <a:pt x="121627" y="0"/>
                </a:moveTo>
                <a:lnTo>
                  <a:pt x="0" y="58801"/>
                </a:lnTo>
              </a:path>
            </a:pathLst>
          </a:custGeom>
          <a:ln w="44026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189833" y="5049837"/>
            <a:ext cx="121920" cy="59055"/>
          </a:xfrm>
          <a:custGeom>
            <a:avLst/>
            <a:gdLst/>
            <a:ahLst/>
            <a:cxnLst/>
            <a:rect l="l" t="t" r="r" b="b"/>
            <a:pathLst>
              <a:path w="121920" h="59054">
                <a:moveTo>
                  <a:pt x="121627" y="0"/>
                </a:moveTo>
                <a:lnTo>
                  <a:pt x="0" y="58493"/>
                </a:lnTo>
              </a:path>
            </a:pathLst>
          </a:custGeom>
          <a:ln w="44026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311448" y="4991912"/>
            <a:ext cx="121920" cy="58419"/>
          </a:xfrm>
          <a:custGeom>
            <a:avLst/>
            <a:gdLst/>
            <a:ahLst/>
            <a:cxnLst/>
            <a:rect l="l" t="t" r="r" b="b"/>
            <a:pathLst>
              <a:path w="121920" h="58420">
                <a:moveTo>
                  <a:pt x="121627" y="0"/>
                </a:moveTo>
                <a:lnTo>
                  <a:pt x="0" y="57920"/>
                </a:lnTo>
              </a:path>
            </a:pathLst>
          </a:custGeom>
          <a:ln w="44026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433050" y="4934470"/>
            <a:ext cx="121920" cy="57785"/>
          </a:xfrm>
          <a:custGeom>
            <a:avLst/>
            <a:gdLst/>
            <a:ahLst/>
            <a:cxnLst/>
            <a:rect l="l" t="t" r="r" b="b"/>
            <a:pathLst>
              <a:path w="121920" h="57785">
                <a:moveTo>
                  <a:pt x="121627" y="0"/>
                </a:moveTo>
                <a:lnTo>
                  <a:pt x="0" y="57436"/>
                </a:lnTo>
              </a:path>
            </a:pathLst>
          </a:custGeom>
          <a:ln w="44026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554665" y="4877409"/>
            <a:ext cx="121920" cy="57150"/>
          </a:xfrm>
          <a:custGeom>
            <a:avLst/>
            <a:gdLst/>
            <a:ahLst/>
            <a:cxnLst/>
            <a:rect l="l" t="t" r="r" b="b"/>
            <a:pathLst>
              <a:path w="121920" h="57150">
                <a:moveTo>
                  <a:pt x="121627" y="0"/>
                </a:moveTo>
                <a:lnTo>
                  <a:pt x="0" y="57039"/>
                </a:lnTo>
              </a:path>
            </a:pathLst>
          </a:custGeom>
          <a:ln w="44027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676268" y="4820869"/>
            <a:ext cx="121920" cy="57150"/>
          </a:xfrm>
          <a:custGeom>
            <a:avLst/>
            <a:gdLst/>
            <a:ahLst/>
            <a:cxnLst/>
            <a:rect l="l" t="t" r="r" b="b"/>
            <a:pathLst>
              <a:path w="121920" h="57150">
                <a:moveTo>
                  <a:pt x="121627" y="0"/>
                </a:moveTo>
                <a:lnTo>
                  <a:pt x="0" y="56555"/>
                </a:lnTo>
              </a:path>
            </a:pathLst>
          </a:custGeom>
          <a:ln w="44027">
            <a:solidFill>
              <a:srgbClr val="009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047854" y="7758138"/>
            <a:ext cx="121920" cy="4445"/>
          </a:xfrm>
          <a:custGeom>
            <a:avLst/>
            <a:gdLst/>
            <a:ahLst/>
            <a:cxnLst/>
            <a:rect l="l" t="t" r="r" b="b"/>
            <a:pathLst>
              <a:path w="121920" h="4445">
                <a:moveTo>
                  <a:pt x="121627" y="0"/>
                </a:moveTo>
                <a:lnTo>
                  <a:pt x="0" y="3964"/>
                </a:lnTo>
              </a:path>
            </a:pathLst>
          </a:custGeom>
          <a:ln w="44046">
            <a:solidFill>
              <a:srgbClr val="27A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169457" y="7744294"/>
            <a:ext cx="121920" cy="13970"/>
          </a:xfrm>
          <a:custGeom>
            <a:avLst/>
            <a:gdLst/>
            <a:ahLst/>
            <a:cxnLst/>
            <a:rect l="l" t="t" r="r" b="b"/>
            <a:pathLst>
              <a:path w="121920" h="13970">
                <a:moveTo>
                  <a:pt x="121627" y="0"/>
                </a:moveTo>
                <a:lnTo>
                  <a:pt x="0" y="13830"/>
                </a:lnTo>
              </a:path>
            </a:pathLst>
          </a:custGeom>
          <a:ln w="44044">
            <a:solidFill>
              <a:srgbClr val="27A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291059" y="7712633"/>
            <a:ext cx="121920" cy="31750"/>
          </a:xfrm>
          <a:custGeom>
            <a:avLst/>
            <a:gdLst/>
            <a:ahLst/>
            <a:cxnLst/>
            <a:rect l="l" t="t" r="r" b="b"/>
            <a:pathLst>
              <a:path w="121920" h="31750">
                <a:moveTo>
                  <a:pt x="121627" y="0"/>
                </a:moveTo>
                <a:lnTo>
                  <a:pt x="0" y="31625"/>
                </a:lnTo>
              </a:path>
            </a:pathLst>
          </a:custGeom>
          <a:ln w="44039">
            <a:solidFill>
              <a:srgbClr val="27A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12675" y="7653616"/>
            <a:ext cx="121920" cy="59055"/>
          </a:xfrm>
          <a:custGeom>
            <a:avLst/>
            <a:gdLst/>
            <a:ahLst/>
            <a:cxnLst/>
            <a:rect l="l" t="t" r="r" b="b"/>
            <a:pathLst>
              <a:path w="121920" h="59054">
                <a:moveTo>
                  <a:pt x="121627" y="0"/>
                </a:moveTo>
                <a:lnTo>
                  <a:pt x="0" y="59021"/>
                </a:lnTo>
              </a:path>
            </a:pathLst>
          </a:custGeom>
          <a:ln w="44026">
            <a:solidFill>
              <a:srgbClr val="27A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534277" y="7556322"/>
            <a:ext cx="121920" cy="97790"/>
          </a:xfrm>
          <a:custGeom>
            <a:avLst/>
            <a:gdLst/>
            <a:ahLst/>
            <a:cxnLst/>
            <a:rect l="l" t="t" r="r" b="b"/>
            <a:pathLst>
              <a:path w="121920" h="97790">
                <a:moveTo>
                  <a:pt x="121627" y="0"/>
                </a:moveTo>
                <a:lnTo>
                  <a:pt x="0" y="97298"/>
                </a:lnTo>
              </a:path>
            </a:pathLst>
          </a:custGeom>
          <a:ln w="44004">
            <a:solidFill>
              <a:srgbClr val="27A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655892" y="7408874"/>
            <a:ext cx="121920" cy="147955"/>
          </a:xfrm>
          <a:custGeom>
            <a:avLst/>
            <a:gdLst/>
            <a:ahLst/>
            <a:cxnLst/>
            <a:rect l="l" t="t" r="r" b="b"/>
            <a:pathLst>
              <a:path w="121920" h="147954">
                <a:moveTo>
                  <a:pt x="121627" y="0"/>
                </a:moveTo>
                <a:lnTo>
                  <a:pt x="0" y="147466"/>
                </a:lnTo>
              </a:path>
            </a:pathLst>
          </a:custGeom>
          <a:ln w="43983">
            <a:solidFill>
              <a:srgbClr val="27A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77495" y="7198144"/>
            <a:ext cx="121920" cy="210820"/>
          </a:xfrm>
          <a:custGeom>
            <a:avLst/>
            <a:gdLst/>
            <a:ahLst/>
            <a:cxnLst/>
            <a:rect l="l" t="t" r="r" b="b"/>
            <a:pathLst>
              <a:path w="121920" h="210820">
                <a:moveTo>
                  <a:pt x="121627" y="0"/>
                </a:moveTo>
                <a:lnTo>
                  <a:pt x="0" y="210673"/>
                </a:lnTo>
              </a:path>
            </a:pathLst>
          </a:custGeom>
          <a:ln w="43966">
            <a:solidFill>
              <a:srgbClr val="27A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899110" y="6910209"/>
            <a:ext cx="121920" cy="288290"/>
          </a:xfrm>
          <a:custGeom>
            <a:avLst/>
            <a:gdLst/>
            <a:ahLst/>
            <a:cxnLst/>
            <a:rect l="l" t="t" r="r" b="b"/>
            <a:pathLst>
              <a:path w="121920" h="288290">
                <a:moveTo>
                  <a:pt x="121627" y="0"/>
                </a:moveTo>
                <a:lnTo>
                  <a:pt x="0" y="287886"/>
                </a:lnTo>
              </a:path>
            </a:pathLst>
          </a:custGeom>
          <a:ln w="43956">
            <a:solidFill>
              <a:srgbClr val="27A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020713" y="6530175"/>
            <a:ext cx="121920" cy="380365"/>
          </a:xfrm>
          <a:custGeom>
            <a:avLst/>
            <a:gdLst/>
            <a:ahLst/>
            <a:cxnLst/>
            <a:rect l="l" t="t" r="r" b="b"/>
            <a:pathLst>
              <a:path w="121920" h="380365">
                <a:moveTo>
                  <a:pt x="121627" y="0"/>
                </a:moveTo>
                <a:lnTo>
                  <a:pt x="0" y="380075"/>
                </a:lnTo>
              </a:path>
            </a:pathLst>
          </a:custGeom>
          <a:ln w="43950">
            <a:solidFill>
              <a:srgbClr val="27A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42328" y="6042190"/>
            <a:ext cx="121920" cy="488315"/>
          </a:xfrm>
          <a:custGeom>
            <a:avLst/>
            <a:gdLst/>
            <a:ahLst/>
            <a:cxnLst/>
            <a:rect l="l" t="t" r="r" b="b"/>
            <a:pathLst>
              <a:path w="121920" h="488315">
                <a:moveTo>
                  <a:pt x="121627" y="0"/>
                </a:moveTo>
                <a:lnTo>
                  <a:pt x="0" y="488032"/>
                </a:lnTo>
              </a:path>
            </a:pathLst>
          </a:custGeom>
          <a:ln w="43946">
            <a:solidFill>
              <a:srgbClr val="27A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263931" y="5429846"/>
            <a:ext cx="121920" cy="612775"/>
          </a:xfrm>
          <a:custGeom>
            <a:avLst/>
            <a:gdLst/>
            <a:ahLst/>
            <a:cxnLst/>
            <a:rect l="l" t="t" r="r" b="b"/>
            <a:pathLst>
              <a:path w="121920" h="612775">
                <a:moveTo>
                  <a:pt x="121627" y="0"/>
                </a:moveTo>
                <a:lnTo>
                  <a:pt x="0" y="612331"/>
                </a:lnTo>
              </a:path>
            </a:pathLst>
          </a:custGeom>
          <a:ln w="43944">
            <a:solidFill>
              <a:srgbClr val="27A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385546" y="4675594"/>
            <a:ext cx="121920" cy="754380"/>
          </a:xfrm>
          <a:custGeom>
            <a:avLst/>
            <a:gdLst/>
            <a:ahLst/>
            <a:cxnLst/>
            <a:rect l="l" t="t" r="r" b="b"/>
            <a:pathLst>
              <a:path w="121920" h="754379">
                <a:moveTo>
                  <a:pt x="121627" y="0"/>
                </a:moveTo>
                <a:lnTo>
                  <a:pt x="0" y="754248"/>
                </a:lnTo>
              </a:path>
            </a:pathLst>
          </a:custGeom>
          <a:ln w="43943">
            <a:solidFill>
              <a:srgbClr val="27A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507148" y="3761524"/>
            <a:ext cx="121920" cy="914400"/>
          </a:xfrm>
          <a:custGeom>
            <a:avLst/>
            <a:gdLst/>
            <a:ahLst/>
            <a:cxnLst/>
            <a:rect l="l" t="t" r="r" b="b"/>
            <a:pathLst>
              <a:path w="121920" h="914400">
                <a:moveTo>
                  <a:pt x="121627" y="0"/>
                </a:moveTo>
                <a:lnTo>
                  <a:pt x="0" y="914048"/>
                </a:lnTo>
              </a:path>
            </a:pathLst>
          </a:custGeom>
          <a:ln w="43942">
            <a:solidFill>
              <a:srgbClr val="27A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628752" y="2668727"/>
            <a:ext cx="121920" cy="1092835"/>
          </a:xfrm>
          <a:custGeom>
            <a:avLst/>
            <a:gdLst/>
            <a:ahLst/>
            <a:cxnLst/>
            <a:rect l="l" t="t" r="r" b="b"/>
            <a:pathLst>
              <a:path w="121920" h="1092835">
                <a:moveTo>
                  <a:pt x="121715" y="0"/>
                </a:moveTo>
                <a:lnTo>
                  <a:pt x="0" y="1092787"/>
                </a:lnTo>
              </a:path>
            </a:pathLst>
          </a:custGeom>
          <a:ln w="43941">
            <a:solidFill>
              <a:srgbClr val="27A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750454" y="1916557"/>
            <a:ext cx="71120" cy="752475"/>
          </a:xfrm>
          <a:custGeom>
            <a:avLst/>
            <a:gdLst/>
            <a:ahLst/>
            <a:cxnLst/>
            <a:rect l="l" t="t" r="r" b="b"/>
            <a:pathLst>
              <a:path w="71120" h="752475">
                <a:moveTo>
                  <a:pt x="70870" y="0"/>
                </a:moveTo>
                <a:lnTo>
                  <a:pt x="0" y="752167"/>
                </a:lnTo>
              </a:path>
            </a:pathLst>
          </a:custGeom>
          <a:ln w="43941">
            <a:solidFill>
              <a:srgbClr val="27AA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047854" y="7638783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329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169457" y="7515504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285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291059" y="7392352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197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412675" y="7269162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197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534277" y="7145845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329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655892" y="7022642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197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777495" y="6899414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241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899110" y="6776084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373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020713" y="6652945"/>
            <a:ext cx="121920" cy="123189"/>
          </a:xfrm>
          <a:custGeom>
            <a:avLst/>
            <a:gdLst/>
            <a:ahLst/>
            <a:cxnLst/>
            <a:rect l="l" t="t" r="r" b="b"/>
            <a:pathLst>
              <a:path w="121920" h="123190">
                <a:moveTo>
                  <a:pt x="121627" y="0"/>
                </a:moveTo>
                <a:lnTo>
                  <a:pt x="0" y="123153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142328" y="6529755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197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263931" y="6406476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285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385546" y="6283236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285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507148" y="6160008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241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628752" y="6036805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715" y="0"/>
                </a:moveTo>
                <a:lnTo>
                  <a:pt x="0" y="123241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750454" y="5913577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197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872057" y="5790298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285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993672" y="5667057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241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115275" y="5543867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241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236890" y="5420588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285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358492" y="5297398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197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480107" y="5174208"/>
            <a:ext cx="121920" cy="123189"/>
          </a:xfrm>
          <a:custGeom>
            <a:avLst/>
            <a:gdLst/>
            <a:ahLst/>
            <a:cxnLst/>
            <a:rect l="l" t="t" r="r" b="b"/>
            <a:pathLst>
              <a:path w="121920" h="123189">
                <a:moveTo>
                  <a:pt x="121627" y="0"/>
                </a:moveTo>
                <a:lnTo>
                  <a:pt x="0" y="123153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601710" y="5050967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241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723325" y="4927676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285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844928" y="4804486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197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966543" y="4681270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197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088146" y="4557991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285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209761" y="4434776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197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331363" y="4311535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241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452978" y="4188345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197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574581" y="4065066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285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696184" y="3941851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715" y="0"/>
                </a:moveTo>
                <a:lnTo>
                  <a:pt x="0" y="123197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817888" y="3818725"/>
            <a:ext cx="121920" cy="123189"/>
          </a:xfrm>
          <a:custGeom>
            <a:avLst/>
            <a:gdLst/>
            <a:ahLst/>
            <a:cxnLst/>
            <a:rect l="l" t="t" r="r" b="b"/>
            <a:pathLst>
              <a:path w="121920" h="123189">
                <a:moveTo>
                  <a:pt x="121627" y="0"/>
                </a:moveTo>
                <a:lnTo>
                  <a:pt x="0" y="123109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939503" y="3695344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373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0061106" y="3572154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197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0182707" y="3448900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241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0304323" y="3325685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197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425925" y="3202432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241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0547541" y="3079254"/>
            <a:ext cx="121920" cy="123189"/>
          </a:xfrm>
          <a:custGeom>
            <a:avLst/>
            <a:gdLst/>
            <a:ahLst/>
            <a:cxnLst/>
            <a:rect l="l" t="t" r="r" b="b"/>
            <a:pathLst>
              <a:path w="121920" h="123189">
                <a:moveTo>
                  <a:pt x="121627" y="0"/>
                </a:moveTo>
                <a:lnTo>
                  <a:pt x="0" y="123153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669143" y="2956013"/>
            <a:ext cx="121920" cy="123825"/>
          </a:xfrm>
          <a:custGeom>
            <a:avLst/>
            <a:gdLst/>
            <a:ahLst/>
            <a:cxnLst/>
            <a:rect l="l" t="t" r="r" b="b"/>
            <a:pathLst>
              <a:path w="121920" h="123825">
                <a:moveTo>
                  <a:pt x="121627" y="0"/>
                </a:moveTo>
                <a:lnTo>
                  <a:pt x="0" y="123241"/>
                </a:lnTo>
              </a:path>
            </a:pathLst>
          </a:custGeom>
          <a:ln w="43992">
            <a:solidFill>
              <a:srgbClr val="9227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047854" y="7608582"/>
            <a:ext cx="121920" cy="153670"/>
          </a:xfrm>
          <a:custGeom>
            <a:avLst/>
            <a:gdLst/>
            <a:ahLst/>
            <a:cxnLst/>
            <a:rect l="l" t="t" r="r" b="b"/>
            <a:pathLst>
              <a:path w="121920" h="153670">
                <a:moveTo>
                  <a:pt x="121627" y="0"/>
                </a:moveTo>
                <a:lnTo>
                  <a:pt x="0" y="153545"/>
                </a:lnTo>
              </a:path>
            </a:pathLst>
          </a:custGeom>
          <a:ln w="43981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169457" y="7477480"/>
            <a:ext cx="121920" cy="131445"/>
          </a:xfrm>
          <a:custGeom>
            <a:avLst/>
            <a:gdLst/>
            <a:ahLst/>
            <a:cxnLst/>
            <a:rect l="l" t="t" r="r" b="b"/>
            <a:pathLst>
              <a:path w="121920" h="131445">
                <a:moveTo>
                  <a:pt x="121627" y="0"/>
                </a:moveTo>
                <a:lnTo>
                  <a:pt x="0" y="131125"/>
                </a:lnTo>
              </a:path>
            </a:pathLst>
          </a:custGeom>
          <a:ln w="43989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291059" y="7359103"/>
            <a:ext cx="121920" cy="118745"/>
          </a:xfrm>
          <a:custGeom>
            <a:avLst/>
            <a:gdLst/>
            <a:ahLst/>
            <a:cxnLst/>
            <a:rect l="l" t="t" r="r" b="b"/>
            <a:pathLst>
              <a:path w="121920" h="118745">
                <a:moveTo>
                  <a:pt x="121627" y="0"/>
                </a:moveTo>
                <a:lnTo>
                  <a:pt x="0" y="118396"/>
                </a:lnTo>
              </a:path>
            </a:pathLst>
          </a:custGeom>
          <a:ln w="43994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412675" y="7249414"/>
            <a:ext cx="121920" cy="109855"/>
          </a:xfrm>
          <a:custGeom>
            <a:avLst/>
            <a:gdLst/>
            <a:ahLst/>
            <a:cxnLst/>
            <a:rect l="l" t="t" r="r" b="b"/>
            <a:pathLst>
              <a:path w="121920" h="109854">
                <a:moveTo>
                  <a:pt x="121627" y="0"/>
                </a:moveTo>
                <a:lnTo>
                  <a:pt x="0" y="109675"/>
                </a:lnTo>
              </a:path>
            </a:pathLst>
          </a:custGeom>
          <a:ln w="43998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534277" y="7146188"/>
            <a:ext cx="121920" cy="103505"/>
          </a:xfrm>
          <a:custGeom>
            <a:avLst/>
            <a:gdLst/>
            <a:ahLst/>
            <a:cxnLst/>
            <a:rect l="l" t="t" r="r" b="b"/>
            <a:pathLst>
              <a:path w="121920" h="103504">
                <a:moveTo>
                  <a:pt x="121627" y="0"/>
                </a:moveTo>
                <a:lnTo>
                  <a:pt x="0" y="103244"/>
                </a:lnTo>
              </a:path>
            </a:pathLst>
          </a:custGeom>
          <a:ln w="44001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655892" y="7047979"/>
            <a:ext cx="121920" cy="98425"/>
          </a:xfrm>
          <a:custGeom>
            <a:avLst/>
            <a:gdLst/>
            <a:ahLst/>
            <a:cxnLst/>
            <a:rect l="l" t="t" r="r" b="b"/>
            <a:pathLst>
              <a:path w="121920" h="98425">
                <a:moveTo>
                  <a:pt x="121627" y="0"/>
                </a:moveTo>
                <a:lnTo>
                  <a:pt x="0" y="98179"/>
                </a:lnTo>
              </a:path>
            </a:pathLst>
          </a:custGeom>
          <a:ln w="44004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777495" y="6953910"/>
            <a:ext cx="121920" cy="94615"/>
          </a:xfrm>
          <a:custGeom>
            <a:avLst/>
            <a:gdLst/>
            <a:ahLst/>
            <a:cxnLst/>
            <a:rect l="l" t="t" r="r" b="b"/>
            <a:pathLst>
              <a:path w="121920" h="94615">
                <a:moveTo>
                  <a:pt x="121627" y="0"/>
                </a:moveTo>
                <a:lnTo>
                  <a:pt x="0" y="94082"/>
                </a:lnTo>
              </a:path>
            </a:pathLst>
          </a:custGeom>
          <a:ln w="44006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899110" y="6863232"/>
            <a:ext cx="121920" cy="90805"/>
          </a:xfrm>
          <a:custGeom>
            <a:avLst/>
            <a:gdLst/>
            <a:ahLst/>
            <a:cxnLst/>
            <a:rect l="l" t="t" r="r" b="b"/>
            <a:pathLst>
              <a:path w="121920" h="90804">
                <a:moveTo>
                  <a:pt x="121627" y="0"/>
                </a:moveTo>
                <a:lnTo>
                  <a:pt x="0" y="90691"/>
                </a:lnTo>
              </a:path>
            </a:pathLst>
          </a:custGeom>
          <a:ln w="44008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020713" y="6775666"/>
            <a:ext cx="121920" cy="87630"/>
          </a:xfrm>
          <a:custGeom>
            <a:avLst/>
            <a:gdLst/>
            <a:ahLst/>
            <a:cxnLst/>
            <a:rect l="l" t="t" r="r" b="b"/>
            <a:pathLst>
              <a:path w="121920" h="87629">
                <a:moveTo>
                  <a:pt x="121627" y="0"/>
                </a:moveTo>
                <a:lnTo>
                  <a:pt x="0" y="87563"/>
                </a:lnTo>
              </a:path>
            </a:pathLst>
          </a:custGeom>
          <a:ln w="44010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142328" y="6690576"/>
            <a:ext cx="121920" cy="85725"/>
          </a:xfrm>
          <a:custGeom>
            <a:avLst/>
            <a:gdLst/>
            <a:ahLst/>
            <a:cxnLst/>
            <a:rect l="l" t="t" r="r" b="b"/>
            <a:pathLst>
              <a:path w="121920" h="85725">
                <a:moveTo>
                  <a:pt x="121627" y="0"/>
                </a:moveTo>
                <a:lnTo>
                  <a:pt x="0" y="85097"/>
                </a:lnTo>
              </a:path>
            </a:pathLst>
          </a:custGeom>
          <a:ln w="44011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263931" y="6607949"/>
            <a:ext cx="121920" cy="83185"/>
          </a:xfrm>
          <a:custGeom>
            <a:avLst/>
            <a:gdLst/>
            <a:ahLst/>
            <a:cxnLst/>
            <a:rect l="l" t="t" r="r" b="b"/>
            <a:pathLst>
              <a:path w="121920" h="83184">
                <a:moveTo>
                  <a:pt x="121627" y="0"/>
                </a:moveTo>
                <a:lnTo>
                  <a:pt x="0" y="82674"/>
                </a:lnTo>
              </a:path>
            </a:pathLst>
          </a:custGeom>
          <a:ln w="44012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385546" y="6527253"/>
            <a:ext cx="121920" cy="81280"/>
          </a:xfrm>
          <a:custGeom>
            <a:avLst/>
            <a:gdLst/>
            <a:ahLst/>
            <a:cxnLst/>
            <a:rect l="l" t="t" r="r" b="b"/>
            <a:pathLst>
              <a:path w="121920" h="81279">
                <a:moveTo>
                  <a:pt x="121627" y="0"/>
                </a:moveTo>
                <a:lnTo>
                  <a:pt x="0" y="80692"/>
                </a:lnTo>
              </a:path>
            </a:pathLst>
          </a:custGeom>
          <a:ln w="44013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507148" y="6448285"/>
            <a:ext cx="121920" cy="79375"/>
          </a:xfrm>
          <a:custGeom>
            <a:avLst/>
            <a:gdLst/>
            <a:ahLst/>
            <a:cxnLst/>
            <a:rect l="l" t="t" r="r" b="b"/>
            <a:pathLst>
              <a:path w="121920" h="79375">
                <a:moveTo>
                  <a:pt x="121627" y="0"/>
                </a:moveTo>
                <a:lnTo>
                  <a:pt x="0" y="78974"/>
                </a:lnTo>
              </a:path>
            </a:pathLst>
          </a:custGeom>
          <a:ln w="44014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628752" y="6371196"/>
            <a:ext cx="121920" cy="77470"/>
          </a:xfrm>
          <a:custGeom>
            <a:avLst/>
            <a:gdLst/>
            <a:ahLst/>
            <a:cxnLst/>
            <a:rect l="l" t="t" r="r" b="b"/>
            <a:pathLst>
              <a:path w="121920" h="77470">
                <a:moveTo>
                  <a:pt x="121715" y="0"/>
                </a:moveTo>
                <a:lnTo>
                  <a:pt x="0" y="77080"/>
                </a:lnTo>
              </a:path>
            </a:pathLst>
          </a:custGeom>
          <a:ln w="44015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750454" y="6295580"/>
            <a:ext cx="121920" cy="76200"/>
          </a:xfrm>
          <a:custGeom>
            <a:avLst/>
            <a:gdLst/>
            <a:ahLst/>
            <a:cxnLst/>
            <a:rect l="l" t="t" r="r" b="b"/>
            <a:pathLst>
              <a:path w="121920" h="76200">
                <a:moveTo>
                  <a:pt x="121627" y="0"/>
                </a:moveTo>
                <a:lnTo>
                  <a:pt x="0" y="75583"/>
                </a:lnTo>
              </a:path>
            </a:pathLst>
          </a:custGeom>
          <a:ln w="44016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872057" y="6221247"/>
            <a:ext cx="121920" cy="74930"/>
          </a:xfrm>
          <a:custGeom>
            <a:avLst/>
            <a:gdLst/>
            <a:ahLst/>
            <a:cxnLst/>
            <a:rect l="l" t="t" r="r" b="b"/>
            <a:pathLst>
              <a:path w="121920" h="74929">
                <a:moveTo>
                  <a:pt x="121627" y="0"/>
                </a:moveTo>
                <a:lnTo>
                  <a:pt x="0" y="74350"/>
                </a:lnTo>
              </a:path>
            </a:pathLst>
          </a:custGeom>
          <a:ln w="44017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993672" y="6148387"/>
            <a:ext cx="121920" cy="73025"/>
          </a:xfrm>
          <a:custGeom>
            <a:avLst/>
            <a:gdLst/>
            <a:ahLst/>
            <a:cxnLst/>
            <a:rect l="l" t="t" r="r" b="b"/>
            <a:pathLst>
              <a:path w="121920" h="73025">
                <a:moveTo>
                  <a:pt x="121627" y="0"/>
                </a:moveTo>
                <a:lnTo>
                  <a:pt x="0" y="72852"/>
                </a:lnTo>
              </a:path>
            </a:pathLst>
          </a:custGeom>
          <a:ln w="44018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115275" y="6076645"/>
            <a:ext cx="121920" cy="71755"/>
          </a:xfrm>
          <a:custGeom>
            <a:avLst/>
            <a:gdLst/>
            <a:ahLst/>
            <a:cxnLst/>
            <a:rect l="l" t="t" r="r" b="b"/>
            <a:pathLst>
              <a:path w="121920" h="71754">
                <a:moveTo>
                  <a:pt x="121627" y="0"/>
                </a:moveTo>
                <a:lnTo>
                  <a:pt x="0" y="71751"/>
                </a:lnTo>
              </a:path>
            </a:pathLst>
          </a:custGeom>
          <a:ln w="44018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236890" y="6006096"/>
            <a:ext cx="121920" cy="71120"/>
          </a:xfrm>
          <a:custGeom>
            <a:avLst/>
            <a:gdLst/>
            <a:ahLst/>
            <a:cxnLst/>
            <a:rect l="l" t="t" r="r" b="b"/>
            <a:pathLst>
              <a:path w="121920" h="71120">
                <a:moveTo>
                  <a:pt x="121627" y="0"/>
                </a:moveTo>
                <a:lnTo>
                  <a:pt x="0" y="70606"/>
                </a:lnTo>
              </a:path>
            </a:pathLst>
          </a:custGeom>
          <a:ln w="44019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358492" y="5936462"/>
            <a:ext cx="121920" cy="69850"/>
          </a:xfrm>
          <a:custGeom>
            <a:avLst/>
            <a:gdLst/>
            <a:ahLst/>
            <a:cxnLst/>
            <a:rect l="l" t="t" r="r" b="b"/>
            <a:pathLst>
              <a:path w="121920" h="69850">
                <a:moveTo>
                  <a:pt x="121627" y="0"/>
                </a:moveTo>
                <a:lnTo>
                  <a:pt x="0" y="69593"/>
                </a:lnTo>
              </a:path>
            </a:pathLst>
          </a:custGeom>
          <a:ln w="44020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480107" y="5867984"/>
            <a:ext cx="121920" cy="68580"/>
          </a:xfrm>
          <a:custGeom>
            <a:avLst/>
            <a:gdLst/>
            <a:ahLst/>
            <a:cxnLst/>
            <a:rect l="l" t="t" r="r" b="b"/>
            <a:pathLst>
              <a:path w="121920" h="68579">
                <a:moveTo>
                  <a:pt x="121627" y="0"/>
                </a:moveTo>
                <a:lnTo>
                  <a:pt x="0" y="68535"/>
                </a:lnTo>
              </a:path>
            </a:pathLst>
          </a:custGeom>
          <a:ln w="44020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601710" y="5800369"/>
            <a:ext cx="121920" cy="67945"/>
          </a:xfrm>
          <a:custGeom>
            <a:avLst/>
            <a:gdLst/>
            <a:ahLst/>
            <a:cxnLst/>
            <a:rect l="l" t="t" r="r" b="b"/>
            <a:pathLst>
              <a:path w="121920" h="67945">
                <a:moveTo>
                  <a:pt x="121627" y="0"/>
                </a:moveTo>
                <a:lnTo>
                  <a:pt x="0" y="67611"/>
                </a:lnTo>
              </a:path>
            </a:pathLst>
          </a:custGeom>
          <a:ln w="44021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723325" y="5733516"/>
            <a:ext cx="121920" cy="67310"/>
          </a:xfrm>
          <a:custGeom>
            <a:avLst/>
            <a:gdLst/>
            <a:ahLst/>
            <a:cxnLst/>
            <a:rect l="l" t="t" r="r" b="b"/>
            <a:pathLst>
              <a:path w="121920" h="67310">
                <a:moveTo>
                  <a:pt x="121627" y="0"/>
                </a:moveTo>
                <a:lnTo>
                  <a:pt x="0" y="66862"/>
                </a:lnTo>
              </a:path>
            </a:pathLst>
          </a:custGeom>
          <a:ln w="44021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844928" y="5667540"/>
            <a:ext cx="121920" cy="66040"/>
          </a:xfrm>
          <a:custGeom>
            <a:avLst/>
            <a:gdLst/>
            <a:ahLst/>
            <a:cxnLst/>
            <a:rect l="l" t="t" r="r" b="b"/>
            <a:pathLst>
              <a:path w="121920" h="66039">
                <a:moveTo>
                  <a:pt x="121627" y="0"/>
                </a:moveTo>
                <a:lnTo>
                  <a:pt x="0" y="65981"/>
                </a:lnTo>
              </a:path>
            </a:pathLst>
          </a:custGeom>
          <a:ln w="44022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966543" y="5602541"/>
            <a:ext cx="121920" cy="65405"/>
          </a:xfrm>
          <a:custGeom>
            <a:avLst/>
            <a:gdLst/>
            <a:ahLst/>
            <a:cxnLst/>
            <a:rect l="l" t="t" r="r" b="b"/>
            <a:pathLst>
              <a:path w="121920" h="65404">
                <a:moveTo>
                  <a:pt x="121627" y="0"/>
                </a:moveTo>
                <a:lnTo>
                  <a:pt x="0" y="65012"/>
                </a:lnTo>
              </a:path>
            </a:pathLst>
          </a:custGeom>
          <a:ln w="44022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088146" y="5538152"/>
            <a:ext cx="121920" cy="64769"/>
          </a:xfrm>
          <a:custGeom>
            <a:avLst/>
            <a:gdLst/>
            <a:ahLst/>
            <a:cxnLst/>
            <a:rect l="l" t="t" r="r" b="b"/>
            <a:pathLst>
              <a:path w="121920" h="64770">
                <a:moveTo>
                  <a:pt x="121627" y="0"/>
                </a:moveTo>
                <a:lnTo>
                  <a:pt x="0" y="64395"/>
                </a:lnTo>
              </a:path>
            </a:pathLst>
          </a:custGeom>
          <a:ln w="44023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209761" y="5474360"/>
            <a:ext cx="121920" cy="64135"/>
          </a:xfrm>
          <a:custGeom>
            <a:avLst/>
            <a:gdLst/>
            <a:ahLst/>
            <a:cxnLst/>
            <a:rect l="l" t="t" r="r" b="b"/>
            <a:pathLst>
              <a:path w="121920" h="64135">
                <a:moveTo>
                  <a:pt x="121627" y="0"/>
                </a:moveTo>
                <a:lnTo>
                  <a:pt x="0" y="63778"/>
                </a:lnTo>
              </a:path>
            </a:pathLst>
          </a:custGeom>
          <a:ln w="44023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9331363" y="5411380"/>
            <a:ext cx="121920" cy="63500"/>
          </a:xfrm>
          <a:custGeom>
            <a:avLst/>
            <a:gdLst/>
            <a:ahLst/>
            <a:cxnLst/>
            <a:rect l="l" t="t" r="r" b="b"/>
            <a:pathLst>
              <a:path w="121920" h="63500">
                <a:moveTo>
                  <a:pt x="121627" y="0"/>
                </a:moveTo>
                <a:lnTo>
                  <a:pt x="0" y="62986"/>
                </a:lnTo>
              </a:path>
            </a:pathLst>
          </a:custGeom>
          <a:ln w="44023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9452978" y="5348973"/>
            <a:ext cx="121920" cy="62865"/>
          </a:xfrm>
          <a:custGeom>
            <a:avLst/>
            <a:gdLst/>
            <a:ahLst/>
            <a:cxnLst/>
            <a:rect l="l" t="t" r="r" b="b"/>
            <a:pathLst>
              <a:path w="121920" h="62864">
                <a:moveTo>
                  <a:pt x="121627" y="0"/>
                </a:moveTo>
                <a:lnTo>
                  <a:pt x="0" y="62413"/>
                </a:lnTo>
              </a:path>
            </a:pathLst>
          </a:custGeom>
          <a:ln w="44024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9574581" y="5287251"/>
            <a:ext cx="121920" cy="62230"/>
          </a:xfrm>
          <a:custGeom>
            <a:avLst/>
            <a:gdLst/>
            <a:ahLst/>
            <a:cxnLst/>
            <a:rect l="l" t="t" r="r" b="b"/>
            <a:pathLst>
              <a:path w="121920" h="62229">
                <a:moveTo>
                  <a:pt x="121627" y="0"/>
                </a:moveTo>
                <a:lnTo>
                  <a:pt x="0" y="61752"/>
                </a:lnTo>
              </a:path>
            </a:pathLst>
          </a:custGeom>
          <a:ln w="44024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9696184" y="5226126"/>
            <a:ext cx="121920" cy="61594"/>
          </a:xfrm>
          <a:custGeom>
            <a:avLst/>
            <a:gdLst/>
            <a:ahLst/>
            <a:cxnLst/>
            <a:rect l="l" t="t" r="r" b="b"/>
            <a:pathLst>
              <a:path w="121920" h="61595">
                <a:moveTo>
                  <a:pt x="121715" y="0"/>
                </a:moveTo>
                <a:lnTo>
                  <a:pt x="0" y="61136"/>
                </a:lnTo>
              </a:path>
            </a:pathLst>
          </a:custGeom>
          <a:ln w="44024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817888" y="5165521"/>
            <a:ext cx="121920" cy="60960"/>
          </a:xfrm>
          <a:custGeom>
            <a:avLst/>
            <a:gdLst/>
            <a:ahLst/>
            <a:cxnLst/>
            <a:rect l="l" t="t" r="r" b="b"/>
            <a:pathLst>
              <a:path w="121920" h="60960">
                <a:moveTo>
                  <a:pt x="121627" y="0"/>
                </a:moveTo>
                <a:lnTo>
                  <a:pt x="0" y="60563"/>
                </a:lnTo>
              </a:path>
            </a:pathLst>
          </a:custGeom>
          <a:ln w="44025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9939503" y="5105488"/>
            <a:ext cx="121920" cy="60325"/>
          </a:xfrm>
          <a:custGeom>
            <a:avLst/>
            <a:gdLst/>
            <a:ahLst/>
            <a:cxnLst/>
            <a:rect l="l" t="t" r="r" b="b"/>
            <a:pathLst>
              <a:path w="121920" h="60325">
                <a:moveTo>
                  <a:pt x="121627" y="0"/>
                </a:moveTo>
                <a:lnTo>
                  <a:pt x="0" y="60035"/>
                </a:lnTo>
              </a:path>
            </a:pathLst>
          </a:custGeom>
          <a:ln w="44025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0061106" y="5046090"/>
            <a:ext cx="121920" cy="59690"/>
          </a:xfrm>
          <a:custGeom>
            <a:avLst/>
            <a:gdLst/>
            <a:ahLst/>
            <a:cxnLst/>
            <a:rect l="l" t="t" r="r" b="b"/>
            <a:pathLst>
              <a:path w="121920" h="59689">
                <a:moveTo>
                  <a:pt x="121627" y="0"/>
                </a:moveTo>
                <a:lnTo>
                  <a:pt x="0" y="59418"/>
                </a:lnTo>
              </a:path>
            </a:pathLst>
          </a:custGeom>
          <a:ln w="44025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0182707" y="4987048"/>
            <a:ext cx="121920" cy="59055"/>
          </a:xfrm>
          <a:custGeom>
            <a:avLst/>
            <a:gdLst/>
            <a:ahLst/>
            <a:cxnLst/>
            <a:rect l="l" t="t" r="r" b="b"/>
            <a:pathLst>
              <a:path w="121920" h="59054">
                <a:moveTo>
                  <a:pt x="121627" y="0"/>
                </a:moveTo>
                <a:lnTo>
                  <a:pt x="0" y="59021"/>
                </a:lnTo>
              </a:path>
            </a:pathLst>
          </a:custGeom>
          <a:ln w="44026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0304323" y="4928577"/>
            <a:ext cx="121920" cy="59055"/>
          </a:xfrm>
          <a:custGeom>
            <a:avLst/>
            <a:gdLst/>
            <a:ahLst/>
            <a:cxnLst/>
            <a:rect l="l" t="t" r="r" b="b"/>
            <a:pathLst>
              <a:path w="121920" h="59054">
                <a:moveTo>
                  <a:pt x="121627" y="0"/>
                </a:moveTo>
                <a:lnTo>
                  <a:pt x="0" y="58493"/>
                </a:lnTo>
              </a:path>
            </a:pathLst>
          </a:custGeom>
          <a:ln w="44026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0425925" y="4870577"/>
            <a:ext cx="121920" cy="58419"/>
          </a:xfrm>
          <a:custGeom>
            <a:avLst/>
            <a:gdLst/>
            <a:ahLst/>
            <a:cxnLst/>
            <a:rect l="l" t="t" r="r" b="b"/>
            <a:pathLst>
              <a:path w="121920" h="58420">
                <a:moveTo>
                  <a:pt x="121627" y="0"/>
                </a:moveTo>
                <a:lnTo>
                  <a:pt x="0" y="58008"/>
                </a:lnTo>
              </a:path>
            </a:pathLst>
          </a:custGeom>
          <a:ln w="44026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547541" y="4812931"/>
            <a:ext cx="121920" cy="57785"/>
          </a:xfrm>
          <a:custGeom>
            <a:avLst/>
            <a:gdLst/>
            <a:ahLst/>
            <a:cxnLst/>
            <a:rect l="l" t="t" r="r" b="b"/>
            <a:pathLst>
              <a:path w="121920" h="57785">
                <a:moveTo>
                  <a:pt x="121627" y="0"/>
                </a:moveTo>
                <a:lnTo>
                  <a:pt x="0" y="57656"/>
                </a:lnTo>
              </a:path>
            </a:pathLst>
          </a:custGeom>
          <a:ln w="44026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0669143" y="4755832"/>
            <a:ext cx="121920" cy="57150"/>
          </a:xfrm>
          <a:custGeom>
            <a:avLst/>
            <a:gdLst/>
            <a:ahLst/>
            <a:cxnLst/>
            <a:rect l="l" t="t" r="r" b="b"/>
            <a:pathLst>
              <a:path w="121920" h="57150">
                <a:moveTo>
                  <a:pt x="121627" y="0"/>
                </a:moveTo>
                <a:lnTo>
                  <a:pt x="0" y="57083"/>
                </a:lnTo>
              </a:path>
            </a:pathLst>
          </a:custGeom>
          <a:ln w="44027">
            <a:solidFill>
              <a:srgbClr val="EF4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047854" y="7706868"/>
            <a:ext cx="121920" cy="55244"/>
          </a:xfrm>
          <a:custGeom>
            <a:avLst/>
            <a:gdLst/>
            <a:ahLst/>
            <a:cxnLst/>
            <a:rect l="l" t="t" r="r" b="b"/>
            <a:pathLst>
              <a:path w="121920" h="55245">
                <a:moveTo>
                  <a:pt x="121627" y="0"/>
                </a:moveTo>
                <a:lnTo>
                  <a:pt x="0" y="55234"/>
                </a:lnTo>
              </a:path>
            </a:pathLst>
          </a:custGeom>
          <a:ln w="44028">
            <a:solidFill>
              <a:srgbClr val="38B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169457" y="7627594"/>
            <a:ext cx="121920" cy="79375"/>
          </a:xfrm>
          <a:custGeom>
            <a:avLst/>
            <a:gdLst/>
            <a:ahLst/>
            <a:cxnLst/>
            <a:rect l="l" t="t" r="r" b="b"/>
            <a:pathLst>
              <a:path w="121920" h="79375">
                <a:moveTo>
                  <a:pt x="121627" y="0"/>
                </a:moveTo>
                <a:lnTo>
                  <a:pt x="0" y="79239"/>
                </a:lnTo>
              </a:path>
            </a:pathLst>
          </a:custGeom>
          <a:ln w="44014">
            <a:solidFill>
              <a:srgbClr val="38B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291059" y="7527073"/>
            <a:ext cx="121920" cy="100965"/>
          </a:xfrm>
          <a:custGeom>
            <a:avLst/>
            <a:gdLst/>
            <a:ahLst/>
            <a:cxnLst/>
            <a:rect l="l" t="t" r="r" b="b"/>
            <a:pathLst>
              <a:path w="121920" h="100965">
                <a:moveTo>
                  <a:pt x="121627" y="0"/>
                </a:moveTo>
                <a:lnTo>
                  <a:pt x="0" y="100513"/>
                </a:lnTo>
              </a:path>
            </a:pathLst>
          </a:custGeom>
          <a:ln w="44003">
            <a:solidFill>
              <a:srgbClr val="38B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412675" y="7407402"/>
            <a:ext cx="121920" cy="120014"/>
          </a:xfrm>
          <a:custGeom>
            <a:avLst/>
            <a:gdLst/>
            <a:ahLst/>
            <a:cxnLst/>
            <a:rect l="l" t="t" r="r" b="b"/>
            <a:pathLst>
              <a:path w="121920" h="120015">
                <a:moveTo>
                  <a:pt x="121627" y="0"/>
                </a:moveTo>
                <a:lnTo>
                  <a:pt x="0" y="119717"/>
                </a:lnTo>
              </a:path>
            </a:pathLst>
          </a:custGeom>
          <a:ln w="43994">
            <a:solidFill>
              <a:srgbClr val="38B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534277" y="7269632"/>
            <a:ext cx="121920" cy="137795"/>
          </a:xfrm>
          <a:custGeom>
            <a:avLst/>
            <a:gdLst/>
            <a:ahLst/>
            <a:cxnLst/>
            <a:rect l="l" t="t" r="r" b="b"/>
            <a:pathLst>
              <a:path w="121920" h="137795">
                <a:moveTo>
                  <a:pt x="121627" y="0"/>
                </a:moveTo>
                <a:lnTo>
                  <a:pt x="0" y="137776"/>
                </a:lnTo>
              </a:path>
            </a:pathLst>
          </a:custGeom>
          <a:ln w="43986">
            <a:solidFill>
              <a:srgbClr val="38B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655892" y="7114654"/>
            <a:ext cx="121920" cy="155575"/>
          </a:xfrm>
          <a:custGeom>
            <a:avLst/>
            <a:gdLst/>
            <a:ahLst/>
            <a:cxnLst/>
            <a:rect l="l" t="t" r="r" b="b"/>
            <a:pathLst>
              <a:path w="121920" h="155575">
                <a:moveTo>
                  <a:pt x="121627" y="0"/>
                </a:moveTo>
                <a:lnTo>
                  <a:pt x="0" y="154998"/>
                </a:lnTo>
              </a:path>
            </a:pathLst>
          </a:custGeom>
          <a:ln w="43980">
            <a:solidFill>
              <a:srgbClr val="38B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777495" y="6943420"/>
            <a:ext cx="121920" cy="171450"/>
          </a:xfrm>
          <a:custGeom>
            <a:avLst/>
            <a:gdLst/>
            <a:ahLst/>
            <a:cxnLst/>
            <a:rect l="l" t="t" r="r" b="b"/>
            <a:pathLst>
              <a:path w="121920" h="171450">
                <a:moveTo>
                  <a:pt x="121627" y="0"/>
                </a:moveTo>
                <a:lnTo>
                  <a:pt x="0" y="171295"/>
                </a:lnTo>
              </a:path>
            </a:pathLst>
          </a:custGeom>
          <a:ln w="43975">
            <a:solidFill>
              <a:srgbClr val="38B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899110" y="6756475"/>
            <a:ext cx="121920" cy="187325"/>
          </a:xfrm>
          <a:custGeom>
            <a:avLst/>
            <a:gdLst/>
            <a:ahLst/>
            <a:cxnLst/>
            <a:rect l="l" t="t" r="r" b="b"/>
            <a:pathLst>
              <a:path w="121920" h="187325">
                <a:moveTo>
                  <a:pt x="121627" y="0"/>
                </a:moveTo>
                <a:lnTo>
                  <a:pt x="0" y="186976"/>
                </a:lnTo>
              </a:path>
            </a:pathLst>
          </a:custGeom>
          <a:ln w="43971">
            <a:solidFill>
              <a:srgbClr val="38B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020713" y="6554393"/>
            <a:ext cx="121920" cy="202565"/>
          </a:xfrm>
          <a:custGeom>
            <a:avLst/>
            <a:gdLst/>
            <a:ahLst/>
            <a:cxnLst/>
            <a:rect l="l" t="t" r="r" b="b"/>
            <a:pathLst>
              <a:path w="121920" h="202565">
                <a:moveTo>
                  <a:pt x="121627" y="0"/>
                </a:moveTo>
                <a:lnTo>
                  <a:pt x="0" y="202084"/>
                </a:lnTo>
              </a:path>
            </a:pathLst>
          </a:custGeom>
          <a:ln w="43968">
            <a:solidFill>
              <a:srgbClr val="38B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142328" y="6337693"/>
            <a:ext cx="121920" cy="217170"/>
          </a:xfrm>
          <a:custGeom>
            <a:avLst/>
            <a:gdLst/>
            <a:ahLst/>
            <a:cxnLst/>
            <a:rect l="l" t="t" r="r" b="b"/>
            <a:pathLst>
              <a:path w="121920" h="217170">
                <a:moveTo>
                  <a:pt x="121627" y="0"/>
                </a:moveTo>
                <a:lnTo>
                  <a:pt x="0" y="216707"/>
                </a:lnTo>
              </a:path>
            </a:pathLst>
          </a:custGeom>
          <a:ln w="43965">
            <a:solidFill>
              <a:srgbClr val="38B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263931" y="6106579"/>
            <a:ext cx="121920" cy="231140"/>
          </a:xfrm>
          <a:custGeom>
            <a:avLst/>
            <a:gdLst/>
            <a:ahLst/>
            <a:cxnLst/>
            <a:rect l="l" t="t" r="r" b="b"/>
            <a:pathLst>
              <a:path w="121920" h="231139">
                <a:moveTo>
                  <a:pt x="121627" y="0"/>
                </a:moveTo>
                <a:lnTo>
                  <a:pt x="0" y="231110"/>
                </a:lnTo>
              </a:path>
            </a:pathLst>
          </a:custGeom>
          <a:ln w="43963">
            <a:solidFill>
              <a:srgbClr val="38B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385546" y="5861735"/>
            <a:ext cx="121920" cy="245110"/>
          </a:xfrm>
          <a:custGeom>
            <a:avLst/>
            <a:gdLst/>
            <a:ahLst/>
            <a:cxnLst/>
            <a:rect l="l" t="t" r="r" b="b"/>
            <a:pathLst>
              <a:path w="121920" h="245110">
                <a:moveTo>
                  <a:pt x="121627" y="0"/>
                </a:moveTo>
                <a:lnTo>
                  <a:pt x="0" y="244853"/>
                </a:lnTo>
              </a:path>
            </a:pathLst>
          </a:custGeom>
          <a:ln w="43961">
            <a:solidFill>
              <a:srgbClr val="38B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507148" y="5603316"/>
            <a:ext cx="121920" cy="258445"/>
          </a:xfrm>
          <a:custGeom>
            <a:avLst/>
            <a:gdLst/>
            <a:ahLst/>
            <a:cxnLst/>
            <a:rect l="l" t="t" r="r" b="b"/>
            <a:pathLst>
              <a:path w="121920" h="258445">
                <a:moveTo>
                  <a:pt x="121627" y="0"/>
                </a:moveTo>
                <a:lnTo>
                  <a:pt x="0" y="258419"/>
                </a:lnTo>
              </a:path>
            </a:pathLst>
          </a:custGeom>
          <a:ln w="43959">
            <a:solidFill>
              <a:srgbClr val="38B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628752" y="5331599"/>
            <a:ext cx="121920" cy="271780"/>
          </a:xfrm>
          <a:custGeom>
            <a:avLst/>
            <a:gdLst/>
            <a:ahLst/>
            <a:cxnLst/>
            <a:rect l="l" t="t" r="r" b="b"/>
            <a:pathLst>
              <a:path w="121920" h="271779">
                <a:moveTo>
                  <a:pt x="121715" y="0"/>
                </a:moveTo>
                <a:lnTo>
                  <a:pt x="0" y="271677"/>
                </a:lnTo>
              </a:path>
            </a:pathLst>
          </a:custGeom>
          <a:ln w="43958">
            <a:solidFill>
              <a:srgbClr val="38B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750454" y="5046840"/>
            <a:ext cx="121920" cy="285115"/>
          </a:xfrm>
          <a:custGeom>
            <a:avLst/>
            <a:gdLst/>
            <a:ahLst/>
            <a:cxnLst/>
            <a:rect l="l" t="t" r="r" b="b"/>
            <a:pathLst>
              <a:path w="121920" h="285114">
                <a:moveTo>
                  <a:pt x="121627" y="0"/>
                </a:moveTo>
                <a:lnTo>
                  <a:pt x="0" y="284759"/>
                </a:lnTo>
              </a:path>
            </a:pathLst>
          </a:custGeom>
          <a:ln w="43956">
            <a:solidFill>
              <a:srgbClr val="38B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872057" y="4749482"/>
            <a:ext cx="121920" cy="297815"/>
          </a:xfrm>
          <a:custGeom>
            <a:avLst/>
            <a:gdLst/>
            <a:ahLst/>
            <a:cxnLst/>
            <a:rect l="l" t="t" r="r" b="b"/>
            <a:pathLst>
              <a:path w="121920" h="297814">
                <a:moveTo>
                  <a:pt x="121627" y="0"/>
                </a:moveTo>
                <a:lnTo>
                  <a:pt x="0" y="297356"/>
                </a:lnTo>
              </a:path>
            </a:pathLst>
          </a:custGeom>
          <a:ln w="43955">
            <a:solidFill>
              <a:srgbClr val="38B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993672" y="4439513"/>
            <a:ext cx="121920" cy="310515"/>
          </a:xfrm>
          <a:custGeom>
            <a:avLst/>
            <a:gdLst/>
            <a:ahLst/>
            <a:cxnLst/>
            <a:rect l="l" t="t" r="r" b="b"/>
            <a:pathLst>
              <a:path w="121920" h="310514">
                <a:moveTo>
                  <a:pt x="121627" y="0"/>
                </a:moveTo>
                <a:lnTo>
                  <a:pt x="0" y="309997"/>
                </a:lnTo>
              </a:path>
            </a:pathLst>
          </a:custGeom>
          <a:ln w="43954">
            <a:solidFill>
              <a:srgbClr val="38B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115275" y="4117263"/>
            <a:ext cx="121920" cy="322580"/>
          </a:xfrm>
          <a:custGeom>
            <a:avLst/>
            <a:gdLst/>
            <a:ahLst/>
            <a:cxnLst/>
            <a:rect l="l" t="t" r="r" b="b"/>
            <a:pathLst>
              <a:path w="121920" h="322579">
                <a:moveTo>
                  <a:pt x="121627" y="0"/>
                </a:moveTo>
                <a:lnTo>
                  <a:pt x="0" y="322242"/>
                </a:lnTo>
              </a:path>
            </a:pathLst>
          </a:custGeom>
          <a:ln w="43953">
            <a:solidFill>
              <a:srgbClr val="38B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236890" y="3782961"/>
            <a:ext cx="121920" cy="334645"/>
          </a:xfrm>
          <a:custGeom>
            <a:avLst/>
            <a:gdLst/>
            <a:ahLst/>
            <a:cxnLst/>
            <a:rect l="l" t="t" r="r" b="b"/>
            <a:pathLst>
              <a:path w="121920" h="334645">
                <a:moveTo>
                  <a:pt x="121627" y="0"/>
                </a:moveTo>
                <a:lnTo>
                  <a:pt x="0" y="334311"/>
                </a:lnTo>
              </a:path>
            </a:pathLst>
          </a:custGeom>
          <a:ln w="43952">
            <a:solidFill>
              <a:srgbClr val="38B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358492" y="3436632"/>
            <a:ext cx="121920" cy="346710"/>
          </a:xfrm>
          <a:custGeom>
            <a:avLst/>
            <a:gdLst/>
            <a:ahLst/>
            <a:cxnLst/>
            <a:rect l="l" t="t" r="r" b="b"/>
            <a:pathLst>
              <a:path w="121920" h="346710">
                <a:moveTo>
                  <a:pt x="121627" y="0"/>
                </a:moveTo>
                <a:lnTo>
                  <a:pt x="0" y="346335"/>
                </a:lnTo>
              </a:path>
            </a:pathLst>
          </a:custGeom>
          <a:ln w="43952">
            <a:solidFill>
              <a:srgbClr val="38B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480107" y="3078695"/>
            <a:ext cx="121920" cy="358140"/>
          </a:xfrm>
          <a:custGeom>
            <a:avLst/>
            <a:gdLst/>
            <a:ahLst/>
            <a:cxnLst/>
            <a:rect l="l" t="t" r="r" b="b"/>
            <a:pathLst>
              <a:path w="121920" h="358139">
                <a:moveTo>
                  <a:pt x="121627" y="0"/>
                </a:moveTo>
                <a:lnTo>
                  <a:pt x="0" y="357919"/>
                </a:lnTo>
              </a:path>
            </a:pathLst>
          </a:custGeom>
          <a:ln w="43951">
            <a:solidFill>
              <a:srgbClr val="38B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601710" y="2709113"/>
            <a:ext cx="121920" cy="370205"/>
          </a:xfrm>
          <a:custGeom>
            <a:avLst/>
            <a:gdLst/>
            <a:ahLst/>
            <a:cxnLst/>
            <a:rect l="l" t="t" r="r" b="b"/>
            <a:pathLst>
              <a:path w="121920" h="370205">
                <a:moveTo>
                  <a:pt x="121627" y="0"/>
                </a:moveTo>
                <a:lnTo>
                  <a:pt x="0" y="369592"/>
                </a:lnTo>
              </a:path>
            </a:pathLst>
          </a:custGeom>
          <a:ln w="43950">
            <a:solidFill>
              <a:srgbClr val="38B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723325" y="2328075"/>
            <a:ext cx="121920" cy="381635"/>
          </a:xfrm>
          <a:custGeom>
            <a:avLst/>
            <a:gdLst/>
            <a:ahLst/>
            <a:cxnLst/>
            <a:rect l="l" t="t" r="r" b="b"/>
            <a:pathLst>
              <a:path w="121920" h="381635">
                <a:moveTo>
                  <a:pt x="121627" y="0"/>
                </a:moveTo>
                <a:lnTo>
                  <a:pt x="0" y="381044"/>
                </a:lnTo>
              </a:path>
            </a:pathLst>
          </a:custGeom>
          <a:ln w="43950">
            <a:solidFill>
              <a:srgbClr val="38B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844928" y="1935835"/>
            <a:ext cx="121920" cy="392430"/>
          </a:xfrm>
          <a:custGeom>
            <a:avLst/>
            <a:gdLst/>
            <a:ahLst/>
            <a:cxnLst/>
            <a:rect l="l" t="t" r="r" b="b"/>
            <a:pathLst>
              <a:path w="121920" h="392430">
                <a:moveTo>
                  <a:pt x="121627" y="0"/>
                </a:moveTo>
                <a:lnTo>
                  <a:pt x="0" y="392232"/>
                </a:lnTo>
              </a:path>
            </a:pathLst>
          </a:custGeom>
          <a:ln w="43949">
            <a:solidFill>
              <a:srgbClr val="38B5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047854" y="7626870"/>
            <a:ext cx="121920" cy="135255"/>
          </a:xfrm>
          <a:custGeom>
            <a:avLst/>
            <a:gdLst/>
            <a:ahLst/>
            <a:cxnLst/>
            <a:rect l="l" t="t" r="r" b="b"/>
            <a:pathLst>
              <a:path w="121920" h="135254">
                <a:moveTo>
                  <a:pt x="121627" y="0"/>
                </a:moveTo>
                <a:lnTo>
                  <a:pt x="0" y="135222"/>
                </a:lnTo>
              </a:path>
            </a:pathLst>
          </a:custGeom>
          <a:ln w="43987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169457" y="7517307"/>
            <a:ext cx="121920" cy="109855"/>
          </a:xfrm>
          <a:custGeom>
            <a:avLst/>
            <a:gdLst/>
            <a:ahLst/>
            <a:cxnLst/>
            <a:rect l="l" t="t" r="r" b="b"/>
            <a:pathLst>
              <a:path w="121920" h="109854">
                <a:moveTo>
                  <a:pt x="121627" y="0"/>
                </a:moveTo>
                <a:lnTo>
                  <a:pt x="0" y="109499"/>
                </a:lnTo>
              </a:path>
            </a:pathLst>
          </a:custGeom>
          <a:ln w="43998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291059" y="7421727"/>
            <a:ext cx="121920" cy="95885"/>
          </a:xfrm>
          <a:custGeom>
            <a:avLst/>
            <a:gdLst/>
            <a:ahLst/>
            <a:cxnLst/>
            <a:rect l="l" t="t" r="r" b="b"/>
            <a:pathLst>
              <a:path w="121920" h="95884">
                <a:moveTo>
                  <a:pt x="121627" y="0"/>
                </a:moveTo>
                <a:lnTo>
                  <a:pt x="0" y="95580"/>
                </a:lnTo>
              </a:path>
            </a:pathLst>
          </a:custGeom>
          <a:ln w="4400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412675" y="7335354"/>
            <a:ext cx="121920" cy="86995"/>
          </a:xfrm>
          <a:custGeom>
            <a:avLst/>
            <a:gdLst/>
            <a:ahLst/>
            <a:cxnLst/>
            <a:rect l="l" t="t" r="r" b="b"/>
            <a:pathLst>
              <a:path w="121920" h="86995">
                <a:moveTo>
                  <a:pt x="121627" y="0"/>
                </a:moveTo>
                <a:lnTo>
                  <a:pt x="0" y="86374"/>
                </a:lnTo>
              </a:path>
            </a:pathLst>
          </a:custGeom>
          <a:ln w="4401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534277" y="7255789"/>
            <a:ext cx="121920" cy="80010"/>
          </a:xfrm>
          <a:custGeom>
            <a:avLst/>
            <a:gdLst/>
            <a:ahLst/>
            <a:cxnLst/>
            <a:rect l="l" t="t" r="r" b="b"/>
            <a:pathLst>
              <a:path w="121920" h="80009">
                <a:moveTo>
                  <a:pt x="121627" y="0"/>
                </a:moveTo>
                <a:lnTo>
                  <a:pt x="0" y="79591"/>
                </a:lnTo>
              </a:path>
            </a:pathLst>
          </a:custGeom>
          <a:ln w="44014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655892" y="7181240"/>
            <a:ext cx="121920" cy="74930"/>
          </a:xfrm>
          <a:custGeom>
            <a:avLst/>
            <a:gdLst/>
            <a:ahLst/>
            <a:cxnLst/>
            <a:rect l="l" t="t" r="r" b="b"/>
            <a:pathLst>
              <a:path w="121920" h="74929">
                <a:moveTo>
                  <a:pt x="121627" y="0"/>
                </a:moveTo>
                <a:lnTo>
                  <a:pt x="0" y="74526"/>
                </a:lnTo>
              </a:path>
            </a:pathLst>
          </a:custGeom>
          <a:ln w="44017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777495" y="7110869"/>
            <a:ext cx="121920" cy="70485"/>
          </a:xfrm>
          <a:custGeom>
            <a:avLst/>
            <a:gdLst/>
            <a:ahLst/>
            <a:cxnLst/>
            <a:rect l="l" t="t" r="r" b="b"/>
            <a:pathLst>
              <a:path w="121920" h="70484">
                <a:moveTo>
                  <a:pt x="121627" y="0"/>
                </a:moveTo>
                <a:lnTo>
                  <a:pt x="0" y="70385"/>
                </a:lnTo>
              </a:path>
            </a:pathLst>
          </a:custGeom>
          <a:ln w="44019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899110" y="7044029"/>
            <a:ext cx="121920" cy="67310"/>
          </a:xfrm>
          <a:custGeom>
            <a:avLst/>
            <a:gdLst/>
            <a:ahLst/>
            <a:cxnLst/>
            <a:rect l="l" t="t" r="r" b="b"/>
            <a:pathLst>
              <a:path w="121920" h="67309">
                <a:moveTo>
                  <a:pt x="121627" y="0"/>
                </a:moveTo>
                <a:lnTo>
                  <a:pt x="0" y="66862"/>
                </a:lnTo>
              </a:path>
            </a:pathLst>
          </a:custGeom>
          <a:ln w="44021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020713" y="6980021"/>
            <a:ext cx="121920" cy="64135"/>
          </a:xfrm>
          <a:custGeom>
            <a:avLst/>
            <a:gdLst/>
            <a:ahLst/>
            <a:cxnLst/>
            <a:rect l="l" t="t" r="r" b="b"/>
            <a:pathLst>
              <a:path w="121920" h="64134">
                <a:moveTo>
                  <a:pt x="121627" y="0"/>
                </a:moveTo>
                <a:lnTo>
                  <a:pt x="0" y="63999"/>
                </a:lnTo>
              </a:path>
            </a:pathLst>
          </a:custGeom>
          <a:ln w="44023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142328" y="6918604"/>
            <a:ext cx="121920" cy="61594"/>
          </a:xfrm>
          <a:custGeom>
            <a:avLst/>
            <a:gdLst/>
            <a:ahLst/>
            <a:cxnLst/>
            <a:rect l="l" t="t" r="r" b="b"/>
            <a:pathLst>
              <a:path w="121920" h="61595">
                <a:moveTo>
                  <a:pt x="121627" y="0"/>
                </a:moveTo>
                <a:lnTo>
                  <a:pt x="0" y="61444"/>
                </a:lnTo>
              </a:path>
            </a:pathLst>
          </a:custGeom>
          <a:ln w="44024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263931" y="6859320"/>
            <a:ext cx="121920" cy="59690"/>
          </a:xfrm>
          <a:custGeom>
            <a:avLst/>
            <a:gdLst/>
            <a:ahLst/>
            <a:cxnLst/>
            <a:rect l="l" t="t" r="r" b="b"/>
            <a:pathLst>
              <a:path w="121920" h="59690">
                <a:moveTo>
                  <a:pt x="121627" y="0"/>
                </a:moveTo>
                <a:lnTo>
                  <a:pt x="0" y="59286"/>
                </a:lnTo>
              </a:path>
            </a:pathLst>
          </a:custGeom>
          <a:ln w="4402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385546" y="6801980"/>
            <a:ext cx="121920" cy="57785"/>
          </a:xfrm>
          <a:custGeom>
            <a:avLst/>
            <a:gdLst/>
            <a:ahLst/>
            <a:cxnLst/>
            <a:rect l="l" t="t" r="r" b="b"/>
            <a:pathLst>
              <a:path w="121920" h="57784">
                <a:moveTo>
                  <a:pt x="121627" y="0"/>
                </a:moveTo>
                <a:lnTo>
                  <a:pt x="0" y="57304"/>
                </a:lnTo>
              </a:path>
            </a:pathLst>
          </a:custGeom>
          <a:ln w="44027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507148" y="6746417"/>
            <a:ext cx="121920" cy="55880"/>
          </a:xfrm>
          <a:custGeom>
            <a:avLst/>
            <a:gdLst/>
            <a:ahLst/>
            <a:cxnLst/>
            <a:rect l="l" t="t" r="r" b="b"/>
            <a:pathLst>
              <a:path w="121920" h="55879">
                <a:moveTo>
                  <a:pt x="121627" y="0"/>
                </a:moveTo>
                <a:lnTo>
                  <a:pt x="0" y="55586"/>
                </a:lnTo>
              </a:path>
            </a:pathLst>
          </a:custGeom>
          <a:ln w="44027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628752" y="6692341"/>
            <a:ext cx="121920" cy="54610"/>
          </a:xfrm>
          <a:custGeom>
            <a:avLst/>
            <a:gdLst/>
            <a:ahLst/>
            <a:cxnLst/>
            <a:rect l="l" t="t" r="r" b="b"/>
            <a:pathLst>
              <a:path w="121920" h="54609">
                <a:moveTo>
                  <a:pt x="121715" y="0"/>
                </a:moveTo>
                <a:lnTo>
                  <a:pt x="0" y="54132"/>
                </a:lnTo>
              </a:path>
            </a:pathLst>
          </a:custGeom>
          <a:ln w="44028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750454" y="6639776"/>
            <a:ext cx="121920" cy="52705"/>
          </a:xfrm>
          <a:custGeom>
            <a:avLst/>
            <a:gdLst/>
            <a:ahLst/>
            <a:cxnLst/>
            <a:rect l="l" t="t" r="r" b="b"/>
            <a:pathLst>
              <a:path w="121920" h="52704">
                <a:moveTo>
                  <a:pt x="121627" y="0"/>
                </a:moveTo>
                <a:lnTo>
                  <a:pt x="0" y="52547"/>
                </a:lnTo>
              </a:path>
            </a:pathLst>
          </a:custGeom>
          <a:ln w="44029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872057" y="6588506"/>
            <a:ext cx="121920" cy="51435"/>
          </a:xfrm>
          <a:custGeom>
            <a:avLst/>
            <a:gdLst/>
            <a:ahLst/>
            <a:cxnLst/>
            <a:rect l="l" t="t" r="r" b="b"/>
            <a:pathLst>
              <a:path w="121920" h="51434">
                <a:moveTo>
                  <a:pt x="121627" y="0"/>
                </a:moveTo>
                <a:lnTo>
                  <a:pt x="0" y="51269"/>
                </a:lnTo>
              </a:path>
            </a:pathLst>
          </a:custGeom>
          <a:ln w="4403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993672" y="6538391"/>
            <a:ext cx="121920" cy="50165"/>
          </a:xfrm>
          <a:custGeom>
            <a:avLst/>
            <a:gdLst/>
            <a:ahLst/>
            <a:cxnLst/>
            <a:rect l="l" t="t" r="r" b="b"/>
            <a:pathLst>
              <a:path w="121920" h="50165">
                <a:moveTo>
                  <a:pt x="121627" y="0"/>
                </a:moveTo>
                <a:lnTo>
                  <a:pt x="0" y="50124"/>
                </a:lnTo>
              </a:path>
            </a:pathLst>
          </a:custGeom>
          <a:ln w="4403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115275" y="6489407"/>
            <a:ext cx="121920" cy="49530"/>
          </a:xfrm>
          <a:custGeom>
            <a:avLst/>
            <a:gdLst/>
            <a:ahLst/>
            <a:cxnLst/>
            <a:rect l="l" t="t" r="r" b="b"/>
            <a:pathLst>
              <a:path w="121920" h="49529">
                <a:moveTo>
                  <a:pt x="121627" y="0"/>
                </a:moveTo>
                <a:lnTo>
                  <a:pt x="0" y="48979"/>
                </a:lnTo>
              </a:path>
            </a:pathLst>
          </a:custGeom>
          <a:ln w="44031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236890" y="6441440"/>
            <a:ext cx="121920" cy="48260"/>
          </a:xfrm>
          <a:custGeom>
            <a:avLst/>
            <a:gdLst/>
            <a:ahLst/>
            <a:cxnLst/>
            <a:rect l="l" t="t" r="r" b="b"/>
            <a:pathLst>
              <a:path w="121920" h="48260">
                <a:moveTo>
                  <a:pt x="121627" y="0"/>
                </a:moveTo>
                <a:lnTo>
                  <a:pt x="0" y="47966"/>
                </a:lnTo>
              </a:path>
            </a:pathLst>
          </a:custGeom>
          <a:ln w="44032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358492" y="6394424"/>
            <a:ext cx="121920" cy="47625"/>
          </a:xfrm>
          <a:custGeom>
            <a:avLst/>
            <a:gdLst/>
            <a:ahLst/>
            <a:cxnLst/>
            <a:rect l="l" t="t" r="r" b="b"/>
            <a:pathLst>
              <a:path w="121920" h="47625">
                <a:moveTo>
                  <a:pt x="121627" y="0"/>
                </a:moveTo>
                <a:lnTo>
                  <a:pt x="0" y="46997"/>
                </a:lnTo>
              </a:path>
            </a:pathLst>
          </a:custGeom>
          <a:ln w="44032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480107" y="6348183"/>
            <a:ext cx="121920" cy="46355"/>
          </a:xfrm>
          <a:custGeom>
            <a:avLst/>
            <a:gdLst/>
            <a:ahLst/>
            <a:cxnLst/>
            <a:rect l="l" t="t" r="r" b="b"/>
            <a:pathLst>
              <a:path w="121920" h="46354">
                <a:moveTo>
                  <a:pt x="121627" y="0"/>
                </a:moveTo>
                <a:lnTo>
                  <a:pt x="0" y="46248"/>
                </a:lnTo>
              </a:path>
            </a:pathLst>
          </a:custGeom>
          <a:ln w="44032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601710" y="6302933"/>
            <a:ext cx="121920" cy="45720"/>
          </a:xfrm>
          <a:custGeom>
            <a:avLst/>
            <a:gdLst/>
            <a:ahLst/>
            <a:cxnLst/>
            <a:rect l="l" t="t" r="r" b="b"/>
            <a:pathLst>
              <a:path w="121920" h="45720">
                <a:moveTo>
                  <a:pt x="121627" y="0"/>
                </a:moveTo>
                <a:lnTo>
                  <a:pt x="0" y="45235"/>
                </a:lnTo>
              </a:path>
            </a:pathLst>
          </a:custGeom>
          <a:ln w="44033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723325" y="6258369"/>
            <a:ext cx="121920" cy="45085"/>
          </a:xfrm>
          <a:custGeom>
            <a:avLst/>
            <a:gdLst/>
            <a:ahLst/>
            <a:cxnLst/>
            <a:rect l="l" t="t" r="r" b="b"/>
            <a:pathLst>
              <a:path w="121920" h="45085">
                <a:moveTo>
                  <a:pt x="121627" y="0"/>
                </a:moveTo>
                <a:lnTo>
                  <a:pt x="0" y="44574"/>
                </a:lnTo>
              </a:path>
            </a:pathLst>
          </a:custGeom>
          <a:ln w="44033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844928" y="6214630"/>
            <a:ext cx="121920" cy="43815"/>
          </a:xfrm>
          <a:custGeom>
            <a:avLst/>
            <a:gdLst/>
            <a:ahLst/>
            <a:cxnLst/>
            <a:rect l="l" t="t" r="r" b="b"/>
            <a:pathLst>
              <a:path w="121920" h="43814">
                <a:moveTo>
                  <a:pt x="121627" y="0"/>
                </a:moveTo>
                <a:lnTo>
                  <a:pt x="0" y="43737"/>
                </a:lnTo>
              </a:path>
            </a:pathLst>
          </a:custGeom>
          <a:ln w="44034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966543" y="6171488"/>
            <a:ext cx="121920" cy="43180"/>
          </a:xfrm>
          <a:custGeom>
            <a:avLst/>
            <a:gdLst/>
            <a:ahLst/>
            <a:cxnLst/>
            <a:rect l="l" t="t" r="r" b="b"/>
            <a:pathLst>
              <a:path w="121920" h="43179">
                <a:moveTo>
                  <a:pt x="121627" y="0"/>
                </a:moveTo>
                <a:lnTo>
                  <a:pt x="0" y="43121"/>
                </a:lnTo>
              </a:path>
            </a:pathLst>
          </a:custGeom>
          <a:ln w="44034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9088146" y="6129070"/>
            <a:ext cx="121920" cy="42545"/>
          </a:xfrm>
          <a:custGeom>
            <a:avLst/>
            <a:gdLst/>
            <a:ahLst/>
            <a:cxnLst/>
            <a:rect l="l" t="t" r="r" b="b"/>
            <a:pathLst>
              <a:path w="121920" h="42545">
                <a:moveTo>
                  <a:pt x="121627" y="0"/>
                </a:moveTo>
                <a:lnTo>
                  <a:pt x="0" y="42416"/>
                </a:lnTo>
              </a:path>
            </a:pathLst>
          </a:custGeom>
          <a:ln w="44034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9209761" y="6087262"/>
            <a:ext cx="121920" cy="41910"/>
          </a:xfrm>
          <a:custGeom>
            <a:avLst/>
            <a:gdLst/>
            <a:ahLst/>
            <a:cxnLst/>
            <a:rect l="l" t="t" r="r" b="b"/>
            <a:pathLst>
              <a:path w="121920" h="41910">
                <a:moveTo>
                  <a:pt x="121627" y="0"/>
                </a:moveTo>
                <a:lnTo>
                  <a:pt x="0" y="41799"/>
                </a:lnTo>
              </a:path>
            </a:pathLst>
          </a:custGeom>
          <a:ln w="4403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331363" y="6046012"/>
            <a:ext cx="121920" cy="41275"/>
          </a:xfrm>
          <a:custGeom>
            <a:avLst/>
            <a:gdLst/>
            <a:ahLst/>
            <a:cxnLst/>
            <a:rect l="l" t="t" r="r" b="b"/>
            <a:pathLst>
              <a:path w="121920" h="41275">
                <a:moveTo>
                  <a:pt x="121627" y="0"/>
                </a:moveTo>
                <a:lnTo>
                  <a:pt x="0" y="41271"/>
                </a:lnTo>
              </a:path>
            </a:pathLst>
          </a:custGeom>
          <a:ln w="4403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9452978" y="6005410"/>
            <a:ext cx="121920" cy="40640"/>
          </a:xfrm>
          <a:custGeom>
            <a:avLst/>
            <a:gdLst/>
            <a:ahLst/>
            <a:cxnLst/>
            <a:rect l="l" t="t" r="r" b="b"/>
            <a:pathLst>
              <a:path w="121920" h="40639">
                <a:moveTo>
                  <a:pt x="121627" y="0"/>
                </a:moveTo>
                <a:lnTo>
                  <a:pt x="0" y="40610"/>
                </a:lnTo>
              </a:path>
            </a:pathLst>
          </a:custGeom>
          <a:ln w="4403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9574581" y="5965228"/>
            <a:ext cx="121920" cy="40640"/>
          </a:xfrm>
          <a:custGeom>
            <a:avLst/>
            <a:gdLst/>
            <a:ahLst/>
            <a:cxnLst/>
            <a:rect l="l" t="t" r="r" b="b"/>
            <a:pathLst>
              <a:path w="121920" h="40639">
                <a:moveTo>
                  <a:pt x="121627" y="0"/>
                </a:moveTo>
                <a:lnTo>
                  <a:pt x="0" y="40170"/>
                </a:lnTo>
              </a:path>
            </a:pathLst>
          </a:custGeom>
          <a:ln w="4403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9696184" y="5925616"/>
            <a:ext cx="121920" cy="40005"/>
          </a:xfrm>
          <a:custGeom>
            <a:avLst/>
            <a:gdLst/>
            <a:ahLst/>
            <a:cxnLst/>
            <a:rect l="l" t="t" r="r" b="b"/>
            <a:pathLst>
              <a:path w="121920" h="40004">
                <a:moveTo>
                  <a:pt x="121715" y="0"/>
                </a:moveTo>
                <a:lnTo>
                  <a:pt x="0" y="39597"/>
                </a:lnTo>
              </a:path>
            </a:pathLst>
          </a:custGeom>
          <a:ln w="44036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9817888" y="5886564"/>
            <a:ext cx="121920" cy="39370"/>
          </a:xfrm>
          <a:custGeom>
            <a:avLst/>
            <a:gdLst/>
            <a:ahLst/>
            <a:cxnLst/>
            <a:rect l="l" t="t" r="r" b="b"/>
            <a:pathLst>
              <a:path w="121920" h="39370">
                <a:moveTo>
                  <a:pt x="121627" y="0"/>
                </a:moveTo>
                <a:lnTo>
                  <a:pt x="0" y="39113"/>
                </a:lnTo>
              </a:path>
            </a:pathLst>
          </a:custGeom>
          <a:ln w="44036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9939503" y="5847892"/>
            <a:ext cx="121920" cy="38735"/>
          </a:xfrm>
          <a:custGeom>
            <a:avLst/>
            <a:gdLst/>
            <a:ahLst/>
            <a:cxnLst/>
            <a:rect l="l" t="t" r="r" b="b"/>
            <a:pathLst>
              <a:path w="121920" h="38735">
                <a:moveTo>
                  <a:pt x="121627" y="0"/>
                </a:moveTo>
                <a:lnTo>
                  <a:pt x="0" y="38672"/>
                </a:lnTo>
              </a:path>
            </a:pathLst>
          </a:custGeom>
          <a:ln w="44036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0061106" y="5809653"/>
            <a:ext cx="121920" cy="38735"/>
          </a:xfrm>
          <a:custGeom>
            <a:avLst/>
            <a:gdLst/>
            <a:ahLst/>
            <a:cxnLst/>
            <a:rect l="l" t="t" r="r" b="b"/>
            <a:pathLst>
              <a:path w="121920" h="38735">
                <a:moveTo>
                  <a:pt x="121627" y="0"/>
                </a:moveTo>
                <a:lnTo>
                  <a:pt x="0" y="38232"/>
                </a:lnTo>
              </a:path>
            </a:pathLst>
          </a:custGeom>
          <a:ln w="44036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0182707" y="5771972"/>
            <a:ext cx="121920" cy="38100"/>
          </a:xfrm>
          <a:custGeom>
            <a:avLst/>
            <a:gdLst/>
            <a:ahLst/>
            <a:cxnLst/>
            <a:rect l="l" t="t" r="r" b="b"/>
            <a:pathLst>
              <a:path w="121920" h="38100">
                <a:moveTo>
                  <a:pt x="121627" y="0"/>
                </a:moveTo>
                <a:lnTo>
                  <a:pt x="0" y="37659"/>
                </a:lnTo>
              </a:path>
            </a:pathLst>
          </a:custGeom>
          <a:ln w="44037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0304323" y="5734545"/>
            <a:ext cx="121920" cy="37465"/>
          </a:xfrm>
          <a:custGeom>
            <a:avLst/>
            <a:gdLst/>
            <a:ahLst/>
            <a:cxnLst/>
            <a:rect l="l" t="t" r="r" b="b"/>
            <a:pathLst>
              <a:path w="121920" h="37464">
                <a:moveTo>
                  <a:pt x="121627" y="0"/>
                </a:moveTo>
                <a:lnTo>
                  <a:pt x="0" y="37439"/>
                </a:lnTo>
              </a:path>
            </a:pathLst>
          </a:custGeom>
          <a:ln w="44037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0425925" y="5697601"/>
            <a:ext cx="121920" cy="37465"/>
          </a:xfrm>
          <a:custGeom>
            <a:avLst/>
            <a:gdLst/>
            <a:ahLst/>
            <a:cxnLst/>
            <a:rect l="l" t="t" r="r" b="b"/>
            <a:pathLst>
              <a:path w="121920" h="37464">
                <a:moveTo>
                  <a:pt x="121627" y="0"/>
                </a:moveTo>
                <a:lnTo>
                  <a:pt x="0" y="36954"/>
                </a:lnTo>
              </a:path>
            </a:pathLst>
          </a:custGeom>
          <a:ln w="44037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0547541" y="5661126"/>
            <a:ext cx="121920" cy="36830"/>
          </a:xfrm>
          <a:custGeom>
            <a:avLst/>
            <a:gdLst/>
            <a:ahLst/>
            <a:cxnLst/>
            <a:rect l="l" t="t" r="r" b="b"/>
            <a:pathLst>
              <a:path w="121920" h="36829">
                <a:moveTo>
                  <a:pt x="121627" y="0"/>
                </a:moveTo>
                <a:lnTo>
                  <a:pt x="0" y="36426"/>
                </a:lnTo>
              </a:path>
            </a:pathLst>
          </a:custGeom>
          <a:ln w="44037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0669143" y="5624957"/>
            <a:ext cx="121920" cy="36195"/>
          </a:xfrm>
          <a:custGeom>
            <a:avLst/>
            <a:gdLst/>
            <a:ahLst/>
            <a:cxnLst/>
            <a:rect l="l" t="t" r="r" b="b"/>
            <a:pathLst>
              <a:path w="121920" h="36195">
                <a:moveTo>
                  <a:pt x="121627" y="0"/>
                </a:moveTo>
                <a:lnTo>
                  <a:pt x="0" y="36161"/>
                </a:lnTo>
              </a:path>
            </a:pathLst>
          </a:custGeom>
          <a:ln w="44037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011471" y="7800132"/>
            <a:ext cx="0" cy="116839"/>
          </a:xfrm>
          <a:custGeom>
            <a:avLst/>
            <a:gdLst/>
            <a:ahLst/>
            <a:cxnLst/>
            <a:rect l="l" t="t" r="r" b="b"/>
            <a:pathLst>
              <a:path h="116840">
                <a:moveTo>
                  <a:pt x="0" y="0"/>
                </a:moveTo>
                <a:lnTo>
                  <a:pt x="0" y="116722"/>
                </a:lnTo>
              </a:path>
            </a:pathLst>
          </a:custGeom>
          <a:ln w="42754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011471" y="2988995"/>
            <a:ext cx="0" cy="4806950"/>
          </a:xfrm>
          <a:custGeom>
            <a:avLst/>
            <a:gdLst/>
            <a:ahLst/>
            <a:cxnLst/>
            <a:rect l="l" t="t" r="r" b="b"/>
            <a:pathLst>
              <a:path h="4806950">
                <a:moveTo>
                  <a:pt x="0" y="0"/>
                </a:moveTo>
                <a:lnTo>
                  <a:pt x="0" y="4806467"/>
                </a:lnTo>
              </a:path>
            </a:pathLst>
          </a:custGeom>
          <a:ln w="42754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900330" y="7795434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>
                <a:moveTo>
                  <a:pt x="0" y="0"/>
                </a:moveTo>
                <a:lnTo>
                  <a:pt x="111125" y="0"/>
                </a:lnTo>
              </a:path>
            </a:pathLst>
          </a:custGeom>
          <a:ln w="4285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900330" y="6838429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>
                <a:moveTo>
                  <a:pt x="0" y="0"/>
                </a:moveTo>
                <a:lnTo>
                  <a:pt x="111125" y="0"/>
                </a:lnTo>
              </a:path>
            </a:pathLst>
          </a:custGeom>
          <a:ln w="42901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900330" y="5881426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>
                <a:moveTo>
                  <a:pt x="0" y="0"/>
                </a:moveTo>
                <a:lnTo>
                  <a:pt x="111125" y="0"/>
                </a:lnTo>
              </a:path>
            </a:pathLst>
          </a:custGeom>
          <a:ln w="4281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900330" y="4924408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>
                <a:moveTo>
                  <a:pt x="0" y="0"/>
                </a:moveTo>
                <a:lnTo>
                  <a:pt x="111125" y="0"/>
                </a:lnTo>
              </a:path>
            </a:pathLst>
          </a:custGeom>
          <a:ln w="4285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900330" y="3967418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>
                <a:moveTo>
                  <a:pt x="0" y="0"/>
                </a:moveTo>
                <a:lnTo>
                  <a:pt x="111125" y="0"/>
                </a:lnTo>
              </a:path>
            </a:pathLst>
          </a:custGeom>
          <a:ln w="4276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0132783" y="3791445"/>
            <a:ext cx="189865" cy="138430"/>
          </a:xfrm>
          <a:custGeom>
            <a:avLst/>
            <a:gdLst/>
            <a:ahLst/>
            <a:cxnLst/>
            <a:rect l="l" t="t" r="r" b="b"/>
            <a:pathLst>
              <a:path w="189865" h="138429">
                <a:moveTo>
                  <a:pt x="15951" y="0"/>
                </a:moveTo>
                <a:lnTo>
                  <a:pt x="0" y="15951"/>
                </a:lnTo>
                <a:lnTo>
                  <a:pt x="121539" y="137960"/>
                </a:lnTo>
                <a:lnTo>
                  <a:pt x="150681" y="108800"/>
                </a:lnTo>
                <a:lnTo>
                  <a:pt x="124256" y="108800"/>
                </a:lnTo>
                <a:lnTo>
                  <a:pt x="15951" y="0"/>
                </a:lnTo>
                <a:close/>
              </a:path>
              <a:path w="189865" h="138429">
                <a:moveTo>
                  <a:pt x="176288" y="56781"/>
                </a:moveTo>
                <a:lnTo>
                  <a:pt x="124256" y="108800"/>
                </a:lnTo>
                <a:lnTo>
                  <a:pt x="150681" y="108800"/>
                </a:lnTo>
                <a:lnTo>
                  <a:pt x="189420" y="70040"/>
                </a:lnTo>
                <a:lnTo>
                  <a:pt x="176288" y="56781"/>
                </a:lnTo>
                <a:close/>
              </a:path>
            </a:pathLst>
          </a:custGeom>
          <a:solidFill>
            <a:srgbClr val="922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0265835" y="3708428"/>
            <a:ext cx="133350" cy="123189"/>
          </a:xfrm>
          <a:custGeom>
            <a:avLst/>
            <a:gdLst/>
            <a:ahLst/>
            <a:cxnLst/>
            <a:rect l="l" t="t" r="r" b="b"/>
            <a:pathLst>
              <a:path w="133350" h="123189">
                <a:moveTo>
                  <a:pt x="59707" y="0"/>
                </a:moveTo>
                <a:lnTo>
                  <a:pt x="38332" y="744"/>
                </a:lnTo>
                <a:lnTo>
                  <a:pt x="16465" y="14360"/>
                </a:lnTo>
                <a:lnTo>
                  <a:pt x="2952" y="35157"/>
                </a:lnTo>
                <a:lnTo>
                  <a:pt x="0" y="58062"/>
                </a:lnTo>
                <a:lnTo>
                  <a:pt x="6753" y="81142"/>
                </a:lnTo>
                <a:lnTo>
                  <a:pt x="22358" y="102460"/>
                </a:lnTo>
                <a:lnTo>
                  <a:pt x="43277" y="117595"/>
                </a:lnTo>
                <a:lnTo>
                  <a:pt x="65703" y="123118"/>
                </a:lnTo>
                <a:lnTo>
                  <a:pt x="88263" y="118642"/>
                </a:lnTo>
                <a:lnTo>
                  <a:pt x="109581" y="103781"/>
                </a:lnTo>
                <a:lnTo>
                  <a:pt x="110395" y="102873"/>
                </a:lnTo>
                <a:lnTo>
                  <a:pt x="71267" y="102873"/>
                </a:lnTo>
                <a:lnTo>
                  <a:pt x="55321" y="99966"/>
                </a:lnTo>
                <a:lnTo>
                  <a:pt x="38919" y="88706"/>
                </a:lnTo>
                <a:lnTo>
                  <a:pt x="50501" y="77123"/>
                </a:lnTo>
                <a:lnTo>
                  <a:pt x="27844" y="77123"/>
                </a:lnTo>
                <a:lnTo>
                  <a:pt x="21238" y="66382"/>
                </a:lnTo>
                <a:lnTo>
                  <a:pt x="17437" y="53552"/>
                </a:lnTo>
                <a:lnTo>
                  <a:pt x="18522" y="39979"/>
                </a:lnTo>
                <a:lnTo>
                  <a:pt x="26574" y="27009"/>
                </a:lnTo>
                <a:lnTo>
                  <a:pt x="40166" y="18633"/>
                </a:lnTo>
                <a:lnTo>
                  <a:pt x="53406" y="18359"/>
                </a:lnTo>
                <a:lnTo>
                  <a:pt x="92295" y="18359"/>
                </a:lnTo>
                <a:lnTo>
                  <a:pt x="78717" y="7670"/>
                </a:lnTo>
                <a:lnTo>
                  <a:pt x="59707" y="0"/>
                </a:lnTo>
                <a:close/>
              </a:path>
              <a:path w="133350" h="123189">
                <a:moveTo>
                  <a:pt x="118852" y="60347"/>
                </a:moveTo>
                <a:lnTo>
                  <a:pt x="86101" y="98807"/>
                </a:lnTo>
                <a:lnTo>
                  <a:pt x="71267" y="102873"/>
                </a:lnTo>
                <a:lnTo>
                  <a:pt x="110395" y="102873"/>
                </a:lnTo>
                <a:lnTo>
                  <a:pt x="118685" y="93619"/>
                </a:lnTo>
                <a:lnTo>
                  <a:pt x="125414" y="84189"/>
                </a:lnTo>
                <a:lnTo>
                  <a:pt x="130125" y="75843"/>
                </a:lnTo>
                <a:lnTo>
                  <a:pt x="133178" y="68932"/>
                </a:lnTo>
                <a:lnTo>
                  <a:pt x="118852" y="60347"/>
                </a:lnTo>
                <a:close/>
              </a:path>
              <a:path w="133350" h="123189">
                <a:moveTo>
                  <a:pt x="92295" y="18359"/>
                </a:moveTo>
                <a:lnTo>
                  <a:pt x="53406" y="18359"/>
                </a:lnTo>
                <a:lnTo>
                  <a:pt x="65136" y="23321"/>
                </a:lnTo>
                <a:lnTo>
                  <a:pt x="74199" y="30654"/>
                </a:lnTo>
                <a:lnTo>
                  <a:pt x="27844" y="77123"/>
                </a:lnTo>
                <a:lnTo>
                  <a:pt x="50501" y="77123"/>
                </a:lnTo>
                <a:lnTo>
                  <a:pt x="100399" y="27225"/>
                </a:lnTo>
                <a:lnTo>
                  <a:pt x="98939" y="25104"/>
                </a:lnTo>
                <a:lnTo>
                  <a:pt x="96793" y="22552"/>
                </a:lnTo>
                <a:lnTo>
                  <a:pt x="93491" y="19300"/>
                </a:lnTo>
                <a:lnTo>
                  <a:pt x="92295" y="18359"/>
                </a:lnTo>
                <a:close/>
              </a:path>
            </a:pathLst>
          </a:custGeom>
          <a:solidFill>
            <a:srgbClr val="922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0339260" y="3610736"/>
            <a:ext cx="162560" cy="146050"/>
          </a:xfrm>
          <a:custGeom>
            <a:avLst/>
            <a:gdLst/>
            <a:ahLst/>
            <a:cxnLst/>
            <a:rect l="l" t="t" r="r" b="b"/>
            <a:pathLst>
              <a:path w="162559" h="146050">
                <a:moveTo>
                  <a:pt x="14097" y="44589"/>
                </a:moveTo>
                <a:lnTo>
                  <a:pt x="0" y="58686"/>
                </a:lnTo>
                <a:lnTo>
                  <a:pt x="5780" y="63813"/>
                </a:lnTo>
                <a:lnTo>
                  <a:pt x="11637" y="69241"/>
                </a:lnTo>
                <a:lnTo>
                  <a:pt x="17750" y="75129"/>
                </a:lnTo>
                <a:lnTo>
                  <a:pt x="87960" y="145554"/>
                </a:lnTo>
                <a:lnTo>
                  <a:pt x="103873" y="129654"/>
                </a:lnTo>
                <a:lnTo>
                  <a:pt x="51320" y="76974"/>
                </a:lnTo>
                <a:lnTo>
                  <a:pt x="41884" y="58204"/>
                </a:lnTo>
                <a:lnTo>
                  <a:pt x="29349" y="58204"/>
                </a:lnTo>
                <a:lnTo>
                  <a:pt x="14097" y="44589"/>
                </a:lnTo>
                <a:close/>
              </a:path>
              <a:path w="162559" h="146050">
                <a:moveTo>
                  <a:pt x="114285" y="22798"/>
                </a:moveTo>
                <a:lnTo>
                  <a:pt x="73480" y="22798"/>
                </a:lnTo>
                <a:lnTo>
                  <a:pt x="85111" y="27596"/>
                </a:lnTo>
                <a:lnTo>
                  <a:pt x="96138" y="36537"/>
                </a:lnTo>
                <a:lnTo>
                  <a:pt x="146405" y="87007"/>
                </a:lnTo>
                <a:lnTo>
                  <a:pt x="162394" y="71107"/>
                </a:lnTo>
                <a:lnTo>
                  <a:pt x="114285" y="22798"/>
                </a:lnTo>
                <a:close/>
              </a:path>
              <a:path w="162559" h="146050">
                <a:moveTo>
                  <a:pt x="69738" y="0"/>
                </a:moveTo>
                <a:lnTo>
                  <a:pt x="33808" y="24016"/>
                </a:lnTo>
                <a:lnTo>
                  <a:pt x="28103" y="47503"/>
                </a:lnTo>
                <a:lnTo>
                  <a:pt x="29794" y="57810"/>
                </a:lnTo>
                <a:lnTo>
                  <a:pt x="29349" y="58204"/>
                </a:lnTo>
                <a:lnTo>
                  <a:pt x="41884" y="58204"/>
                </a:lnTo>
                <a:lnTo>
                  <a:pt x="41524" y="49172"/>
                </a:lnTo>
                <a:lnTo>
                  <a:pt x="44168" y="39488"/>
                </a:lnTo>
                <a:lnTo>
                  <a:pt x="50126" y="30899"/>
                </a:lnTo>
                <a:lnTo>
                  <a:pt x="61675" y="23459"/>
                </a:lnTo>
                <a:lnTo>
                  <a:pt x="73480" y="22798"/>
                </a:lnTo>
                <a:lnTo>
                  <a:pt x="114285" y="22798"/>
                </a:lnTo>
                <a:lnTo>
                  <a:pt x="110464" y="18961"/>
                </a:lnTo>
                <a:lnTo>
                  <a:pt x="88889" y="3611"/>
                </a:lnTo>
                <a:lnTo>
                  <a:pt x="69738" y="0"/>
                </a:lnTo>
                <a:close/>
              </a:path>
            </a:pathLst>
          </a:custGeom>
          <a:solidFill>
            <a:srgbClr val="922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0456267" y="3492792"/>
            <a:ext cx="161290" cy="193040"/>
          </a:xfrm>
          <a:custGeom>
            <a:avLst/>
            <a:gdLst/>
            <a:ahLst/>
            <a:cxnLst/>
            <a:rect l="l" t="t" r="r" b="b"/>
            <a:pathLst>
              <a:path w="161290" h="193039">
                <a:moveTo>
                  <a:pt x="145167" y="89014"/>
                </a:moveTo>
                <a:lnTo>
                  <a:pt x="115301" y="89014"/>
                </a:lnTo>
                <a:lnTo>
                  <a:pt x="124839" y="98615"/>
                </a:lnTo>
                <a:lnTo>
                  <a:pt x="136867" y="114926"/>
                </a:lnTo>
                <a:lnTo>
                  <a:pt x="140511" y="130338"/>
                </a:lnTo>
                <a:lnTo>
                  <a:pt x="136944" y="144633"/>
                </a:lnTo>
                <a:lnTo>
                  <a:pt x="127341" y="157594"/>
                </a:lnTo>
                <a:lnTo>
                  <a:pt x="119022" y="164796"/>
                </a:lnTo>
                <a:lnTo>
                  <a:pt x="110539" y="170214"/>
                </a:lnTo>
                <a:lnTo>
                  <a:pt x="102284" y="173971"/>
                </a:lnTo>
                <a:lnTo>
                  <a:pt x="94651" y="176187"/>
                </a:lnTo>
                <a:lnTo>
                  <a:pt x="102957" y="192481"/>
                </a:lnTo>
                <a:lnTo>
                  <a:pt x="139253" y="170586"/>
                </a:lnTo>
                <a:lnTo>
                  <a:pt x="160691" y="128130"/>
                </a:lnTo>
                <a:lnTo>
                  <a:pt x="159443" y="115966"/>
                </a:lnTo>
                <a:lnTo>
                  <a:pt x="154634" y="103311"/>
                </a:lnTo>
                <a:lnTo>
                  <a:pt x="146016" y="89971"/>
                </a:lnTo>
                <a:lnTo>
                  <a:pt x="145167" y="89014"/>
                </a:lnTo>
                <a:close/>
              </a:path>
              <a:path w="161290" h="193039">
                <a:moveTo>
                  <a:pt x="48435" y="26605"/>
                </a:moveTo>
                <a:lnTo>
                  <a:pt x="3709" y="58278"/>
                </a:lnTo>
                <a:lnTo>
                  <a:pt x="0" y="79911"/>
                </a:lnTo>
                <a:lnTo>
                  <a:pt x="5608" y="103311"/>
                </a:lnTo>
                <a:lnTo>
                  <a:pt x="21931" y="126415"/>
                </a:lnTo>
                <a:lnTo>
                  <a:pt x="41572" y="140567"/>
                </a:lnTo>
                <a:lnTo>
                  <a:pt x="62796" y="146405"/>
                </a:lnTo>
                <a:lnTo>
                  <a:pt x="83549" y="143614"/>
                </a:lnTo>
                <a:lnTo>
                  <a:pt x="101776" y="131876"/>
                </a:lnTo>
                <a:lnTo>
                  <a:pt x="107134" y="125012"/>
                </a:lnTo>
                <a:lnTo>
                  <a:pt x="65798" y="125012"/>
                </a:lnTo>
                <a:lnTo>
                  <a:pt x="50962" y="119903"/>
                </a:lnTo>
                <a:lnTo>
                  <a:pt x="37222" y="109410"/>
                </a:lnTo>
                <a:lnTo>
                  <a:pt x="25478" y="93737"/>
                </a:lnTo>
                <a:lnTo>
                  <a:pt x="20447" y="77917"/>
                </a:lnTo>
                <a:lnTo>
                  <a:pt x="22047" y="63054"/>
                </a:lnTo>
                <a:lnTo>
                  <a:pt x="30199" y="50253"/>
                </a:lnTo>
                <a:lnTo>
                  <a:pt x="39497" y="43586"/>
                </a:lnTo>
                <a:lnTo>
                  <a:pt x="49510" y="40822"/>
                </a:lnTo>
                <a:lnTo>
                  <a:pt x="98689" y="40822"/>
                </a:lnTo>
                <a:lnTo>
                  <a:pt x="86124" y="28193"/>
                </a:lnTo>
                <a:lnTo>
                  <a:pt x="57567" y="28193"/>
                </a:lnTo>
                <a:lnTo>
                  <a:pt x="48435" y="26605"/>
                </a:lnTo>
                <a:close/>
              </a:path>
              <a:path w="161290" h="193039">
                <a:moveTo>
                  <a:pt x="98689" y="40822"/>
                </a:moveTo>
                <a:lnTo>
                  <a:pt x="49510" y="40822"/>
                </a:lnTo>
                <a:lnTo>
                  <a:pt x="59622" y="41476"/>
                </a:lnTo>
                <a:lnTo>
                  <a:pt x="69213" y="45059"/>
                </a:lnTo>
                <a:lnTo>
                  <a:pt x="98347" y="73075"/>
                </a:lnTo>
                <a:lnTo>
                  <a:pt x="103492" y="97177"/>
                </a:lnTo>
                <a:lnTo>
                  <a:pt x="100363" y="106744"/>
                </a:lnTo>
                <a:lnTo>
                  <a:pt x="94308" y="115049"/>
                </a:lnTo>
                <a:lnTo>
                  <a:pt x="80618" y="123730"/>
                </a:lnTo>
                <a:lnTo>
                  <a:pt x="65798" y="125012"/>
                </a:lnTo>
                <a:lnTo>
                  <a:pt x="107134" y="125012"/>
                </a:lnTo>
                <a:lnTo>
                  <a:pt x="110014" y="121322"/>
                </a:lnTo>
                <a:lnTo>
                  <a:pt x="114688" y="110367"/>
                </a:lnTo>
                <a:lnTo>
                  <a:pt x="116167" y="99553"/>
                </a:lnTo>
                <a:lnTo>
                  <a:pt x="114819" y="89420"/>
                </a:lnTo>
                <a:lnTo>
                  <a:pt x="115301" y="89014"/>
                </a:lnTo>
                <a:lnTo>
                  <a:pt x="145167" y="89014"/>
                </a:lnTo>
                <a:lnTo>
                  <a:pt x="133145" y="75450"/>
                </a:lnTo>
                <a:lnTo>
                  <a:pt x="98689" y="40822"/>
                </a:lnTo>
                <a:close/>
              </a:path>
              <a:path w="161290" h="193039">
                <a:moveTo>
                  <a:pt x="59459" y="0"/>
                </a:moveTo>
                <a:lnTo>
                  <a:pt x="45350" y="14096"/>
                </a:lnTo>
                <a:lnTo>
                  <a:pt x="57923" y="27838"/>
                </a:lnTo>
                <a:lnTo>
                  <a:pt x="57567" y="28193"/>
                </a:lnTo>
                <a:lnTo>
                  <a:pt x="86124" y="28193"/>
                </a:lnTo>
                <a:lnTo>
                  <a:pt x="75293" y="17255"/>
                </a:lnTo>
                <a:lnTo>
                  <a:pt x="69162" y="10868"/>
                </a:lnTo>
                <a:lnTo>
                  <a:pt x="63945" y="5189"/>
                </a:lnTo>
                <a:lnTo>
                  <a:pt x="59459" y="0"/>
                </a:lnTo>
                <a:close/>
              </a:path>
            </a:pathLst>
          </a:custGeom>
          <a:solidFill>
            <a:srgbClr val="922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0528503" y="3425304"/>
            <a:ext cx="140970" cy="115570"/>
          </a:xfrm>
          <a:custGeom>
            <a:avLst/>
            <a:gdLst/>
            <a:ahLst/>
            <a:cxnLst/>
            <a:rect l="l" t="t" r="r" b="b"/>
            <a:pathLst>
              <a:path w="140970" h="115570">
                <a:moveTo>
                  <a:pt x="59445" y="50469"/>
                </a:moveTo>
                <a:lnTo>
                  <a:pt x="28295" y="50469"/>
                </a:lnTo>
                <a:lnTo>
                  <a:pt x="75882" y="98259"/>
                </a:lnTo>
                <a:lnTo>
                  <a:pt x="83527" y="105166"/>
                </a:lnTo>
                <a:lnTo>
                  <a:pt x="90911" y="110345"/>
                </a:lnTo>
                <a:lnTo>
                  <a:pt x="98054" y="113688"/>
                </a:lnTo>
                <a:lnTo>
                  <a:pt x="104978" y="115087"/>
                </a:lnTo>
                <a:lnTo>
                  <a:pt x="111021" y="114639"/>
                </a:lnTo>
                <a:lnTo>
                  <a:pt x="138978" y="92078"/>
                </a:lnTo>
                <a:lnTo>
                  <a:pt x="106148" y="92078"/>
                </a:lnTo>
                <a:lnTo>
                  <a:pt x="98791" y="88756"/>
                </a:lnTo>
                <a:lnTo>
                  <a:pt x="90957" y="82143"/>
                </a:lnTo>
                <a:lnTo>
                  <a:pt x="59445" y="50469"/>
                </a:lnTo>
                <a:close/>
              </a:path>
              <a:path w="140970" h="115570">
                <a:moveTo>
                  <a:pt x="127952" y="76898"/>
                </a:moveTo>
                <a:lnTo>
                  <a:pt x="106148" y="92078"/>
                </a:lnTo>
                <a:lnTo>
                  <a:pt x="138978" y="92078"/>
                </a:lnTo>
                <a:lnTo>
                  <a:pt x="140741" y="88315"/>
                </a:lnTo>
                <a:lnTo>
                  <a:pt x="127952" y="76898"/>
                </a:lnTo>
                <a:close/>
              </a:path>
              <a:path w="140970" h="115570">
                <a:moveTo>
                  <a:pt x="10896" y="1765"/>
                </a:moveTo>
                <a:lnTo>
                  <a:pt x="0" y="22021"/>
                </a:lnTo>
                <a:lnTo>
                  <a:pt x="16306" y="38366"/>
                </a:lnTo>
                <a:lnTo>
                  <a:pt x="2641" y="51930"/>
                </a:lnTo>
                <a:lnTo>
                  <a:pt x="14770" y="64084"/>
                </a:lnTo>
                <a:lnTo>
                  <a:pt x="28295" y="50469"/>
                </a:lnTo>
                <a:lnTo>
                  <a:pt x="59445" y="50469"/>
                </a:lnTo>
                <a:lnTo>
                  <a:pt x="43942" y="34886"/>
                </a:lnTo>
                <a:lnTo>
                  <a:pt x="56033" y="22809"/>
                </a:lnTo>
                <a:lnTo>
                  <a:pt x="31851" y="22809"/>
                </a:lnTo>
                <a:lnTo>
                  <a:pt x="10896" y="1765"/>
                </a:lnTo>
                <a:close/>
              </a:path>
              <a:path w="140970" h="115570">
                <a:moveTo>
                  <a:pt x="54571" y="0"/>
                </a:moveTo>
                <a:lnTo>
                  <a:pt x="31851" y="22809"/>
                </a:lnTo>
                <a:lnTo>
                  <a:pt x="56033" y="22809"/>
                </a:lnTo>
                <a:lnTo>
                  <a:pt x="66700" y="12153"/>
                </a:lnTo>
                <a:lnTo>
                  <a:pt x="54571" y="0"/>
                </a:lnTo>
                <a:close/>
              </a:path>
            </a:pathLst>
          </a:custGeom>
          <a:solidFill>
            <a:srgbClr val="922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0560253" y="3349371"/>
            <a:ext cx="202565" cy="146050"/>
          </a:xfrm>
          <a:custGeom>
            <a:avLst/>
            <a:gdLst/>
            <a:ahLst/>
            <a:cxnLst/>
            <a:rect l="l" t="t" r="r" b="b"/>
            <a:pathLst>
              <a:path w="202565" h="146050">
                <a:moveTo>
                  <a:pt x="15862" y="1206"/>
                </a:moveTo>
                <a:lnTo>
                  <a:pt x="0" y="17106"/>
                </a:lnTo>
                <a:lnTo>
                  <a:pt x="128041" y="145592"/>
                </a:lnTo>
                <a:lnTo>
                  <a:pt x="143814" y="129743"/>
                </a:lnTo>
                <a:lnTo>
                  <a:pt x="91224" y="76885"/>
                </a:lnTo>
                <a:lnTo>
                  <a:pt x="88404" y="74015"/>
                </a:lnTo>
                <a:lnTo>
                  <a:pt x="86169" y="71424"/>
                </a:lnTo>
                <a:lnTo>
                  <a:pt x="84721" y="68249"/>
                </a:lnTo>
                <a:lnTo>
                  <a:pt x="81872" y="58989"/>
                </a:lnTo>
                <a:lnTo>
                  <a:pt x="81806" y="56045"/>
                </a:lnTo>
                <a:lnTo>
                  <a:pt x="70485" y="56045"/>
                </a:lnTo>
                <a:lnTo>
                  <a:pt x="15862" y="1206"/>
                </a:lnTo>
                <a:close/>
              </a:path>
              <a:path w="202565" h="146050">
                <a:moveTo>
                  <a:pt x="154391" y="23004"/>
                </a:moveTo>
                <a:lnTo>
                  <a:pt x="113753" y="23004"/>
                </a:lnTo>
                <a:lnTo>
                  <a:pt x="125400" y="27798"/>
                </a:lnTo>
                <a:lnTo>
                  <a:pt x="136398" y="36753"/>
                </a:lnTo>
                <a:lnTo>
                  <a:pt x="186486" y="87058"/>
                </a:lnTo>
                <a:lnTo>
                  <a:pt x="202298" y="71158"/>
                </a:lnTo>
                <a:lnTo>
                  <a:pt x="154391" y="23004"/>
                </a:lnTo>
                <a:close/>
              </a:path>
              <a:path w="202565" h="146050">
                <a:moveTo>
                  <a:pt x="109804" y="0"/>
                </a:moveTo>
                <a:lnTo>
                  <a:pt x="72948" y="25476"/>
                </a:lnTo>
                <a:lnTo>
                  <a:pt x="70878" y="32880"/>
                </a:lnTo>
                <a:lnTo>
                  <a:pt x="68681" y="40500"/>
                </a:lnTo>
                <a:lnTo>
                  <a:pt x="68897" y="48653"/>
                </a:lnTo>
                <a:lnTo>
                  <a:pt x="70878" y="55702"/>
                </a:lnTo>
                <a:lnTo>
                  <a:pt x="70485" y="56045"/>
                </a:lnTo>
                <a:lnTo>
                  <a:pt x="81806" y="56045"/>
                </a:lnTo>
                <a:lnTo>
                  <a:pt x="81653" y="49187"/>
                </a:lnTo>
                <a:lnTo>
                  <a:pt x="84384" y="39631"/>
                </a:lnTo>
                <a:lnTo>
                  <a:pt x="90385" y="31114"/>
                </a:lnTo>
                <a:lnTo>
                  <a:pt x="101925" y="23675"/>
                </a:lnTo>
                <a:lnTo>
                  <a:pt x="113753" y="23004"/>
                </a:lnTo>
                <a:lnTo>
                  <a:pt x="154391" y="23004"/>
                </a:lnTo>
                <a:lnTo>
                  <a:pt x="150456" y="19050"/>
                </a:lnTo>
                <a:lnTo>
                  <a:pt x="128920" y="3656"/>
                </a:lnTo>
                <a:lnTo>
                  <a:pt x="109804" y="0"/>
                </a:lnTo>
                <a:close/>
              </a:path>
            </a:pathLst>
          </a:custGeom>
          <a:solidFill>
            <a:srgbClr val="922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0723753" y="3196361"/>
            <a:ext cx="159385" cy="160020"/>
          </a:xfrm>
          <a:custGeom>
            <a:avLst/>
            <a:gdLst/>
            <a:ahLst/>
            <a:cxnLst/>
            <a:rect l="l" t="t" r="r" b="b"/>
            <a:pathLst>
              <a:path w="159384" h="160020">
                <a:moveTo>
                  <a:pt x="12268" y="0"/>
                </a:moveTo>
                <a:lnTo>
                  <a:pt x="0" y="12293"/>
                </a:lnTo>
                <a:lnTo>
                  <a:pt x="4444" y="33748"/>
                </a:lnTo>
                <a:lnTo>
                  <a:pt x="13254" y="57727"/>
                </a:lnTo>
                <a:lnTo>
                  <a:pt x="50101" y="109943"/>
                </a:lnTo>
                <a:lnTo>
                  <a:pt x="101785" y="146732"/>
                </a:lnTo>
                <a:lnTo>
                  <a:pt x="146850" y="159804"/>
                </a:lnTo>
                <a:lnTo>
                  <a:pt x="159207" y="147561"/>
                </a:lnTo>
                <a:lnTo>
                  <a:pt x="135839" y="141827"/>
                </a:lnTo>
                <a:lnTo>
                  <a:pt x="111926" y="132173"/>
                </a:lnTo>
                <a:lnTo>
                  <a:pt x="63588" y="96774"/>
                </a:lnTo>
                <a:lnTo>
                  <a:pt x="27398" y="47725"/>
                </a:lnTo>
                <a:lnTo>
                  <a:pt x="17659" y="23630"/>
                </a:lnTo>
                <a:lnTo>
                  <a:pt x="12268" y="0"/>
                </a:lnTo>
                <a:close/>
              </a:path>
            </a:pathLst>
          </a:custGeom>
          <a:solidFill>
            <a:srgbClr val="922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0780229" y="3142462"/>
            <a:ext cx="142875" cy="133350"/>
          </a:xfrm>
          <a:custGeom>
            <a:avLst/>
            <a:gdLst/>
            <a:ahLst/>
            <a:cxnLst/>
            <a:rect l="l" t="t" r="r" b="b"/>
            <a:pathLst>
              <a:path w="142875" h="133350">
                <a:moveTo>
                  <a:pt x="55604" y="30213"/>
                </a:moveTo>
                <a:lnTo>
                  <a:pt x="24879" y="30213"/>
                </a:lnTo>
                <a:lnTo>
                  <a:pt x="127253" y="133019"/>
                </a:lnTo>
                <a:lnTo>
                  <a:pt x="142722" y="117614"/>
                </a:lnTo>
                <a:lnTo>
                  <a:pt x="55604" y="30213"/>
                </a:lnTo>
                <a:close/>
              </a:path>
              <a:path w="142875" h="133350">
                <a:moveTo>
                  <a:pt x="25488" y="0"/>
                </a:moveTo>
                <a:lnTo>
                  <a:pt x="12001" y="13576"/>
                </a:lnTo>
                <a:lnTo>
                  <a:pt x="0" y="52997"/>
                </a:lnTo>
                <a:lnTo>
                  <a:pt x="15163" y="62064"/>
                </a:lnTo>
                <a:lnTo>
                  <a:pt x="24612" y="30530"/>
                </a:lnTo>
                <a:lnTo>
                  <a:pt x="24879" y="30213"/>
                </a:lnTo>
                <a:lnTo>
                  <a:pt x="55604" y="30213"/>
                </a:lnTo>
                <a:lnTo>
                  <a:pt x="25488" y="0"/>
                </a:lnTo>
                <a:close/>
              </a:path>
            </a:pathLst>
          </a:custGeom>
          <a:solidFill>
            <a:srgbClr val="922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0836161" y="3083877"/>
            <a:ext cx="159385" cy="160020"/>
          </a:xfrm>
          <a:custGeom>
            <a:avLst/>
            <a:gdLst/>
            <a:ahLst/>
            <a:cxnLst/>
            <a:rect l="l" t="t" r="r" b="b"/>
            <a:pathLst>
              <a:path w="159384" h="160019">
                <a:moveTo>
                  <a:pt x="12217" y="0"/>
                </a:moveTo>
                <a:lnTo>
                  <a:pt x="0" y="12242"/>
                </a:lnTo>
                <a:lnTo>
                  <a:pt x="23413" y="17894"/>
                </a:lnTo>
                <a:lnTo>
                  <a:pt x="47328" y="27574"/>
                </a:lnTo>
                <a:lnTo>
                  <a:pt x="95885" y="63385"/>
                </a:lnTo>
                <a:lnTo>
                  <a:pt x="131608" y="112298"/>
                </a:lnTo>
                <a:lnTo>
                  <a:pt x="146939" y="159753"/>
                </a:lnTo>
                <a:lnTo>
                  <a:pt x="159194" y="147510"/>
                </a:lnTo>
                <a:lnTo>
                  <a:pt x="146007" y="102115"/>
                </a:lnTo>
                <a:lnTo>
                  <a:pt x="109283" y="49949"/>
                </a:lnTo>
                <a:lnTo>
                  <a:pt x="57321" y="12982"/>
                </a:lnTo>
                <a:lnTo>
                  <a:pt x="33474" y="4286"/>
                </a:lnTo>
                <a:lnTo>
                  <a:pt x="12217" y="0"/>
                </a:lnTo>
                <a:close/>
              </a:path>
            </a:pathLst>
          </a:custGeom>
          <a:solidFill>
            <a:srgbClr val="9227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732090" y="4083748"/>
            <a:ext cx="182880" cy="114300"/>
          </a:xfrm>
          <a:custGeom>
            <a:avLst/>
            <a:gdLst/>
            <a:ahLst/>
            <a:cxnLst/>
            <a:rect l="l" t="t" r="r" b="b"/>
            <a:pathLst>
              <a:path w="182879" h="114300">
                <a:moveTo>
                  <a:pt x="11506" y="0"/>
                </a:moveTo>
                <a:lnTo>
                  <a:pt x="0" y="92621"/>
                </a:lnTo>
                <a:lnTo>
                  <a:pt x="170700" y="113855"/>
                </a:lnTo>
                <a:lnTo>
                  <a:pt x="173747" y="89280"/>
                </a:lnTo>
                <a:lnTo>
                  <a:pt x="155016" y="89280"/>
                </a:lnTo>
                <a:lnTo>
                  <a:pt x="93370" y="81610"/>
                </a:lnTo>
                <a:lnTo>
                  <a:pt x="93648" y="79375"/>
                </a:lnTo>
                <a:lnTo>
                  <a:pt x="75183" y="79375"/>
                </a:lnTo>
                <a:lnTo>
                  <a:pt x="21221" y="72631"/>
                </a:lnTo>
                <a:lnTo>
                  <a:pt x="29959" y="2286"/>
                </a:lnTo>
                <a:lnTo>
                  <a:pt x="11506" y="0"/>
                </a:lnTo>
                <a:close/>
              </a:path>
              <a:path w="182879" h="114300">
                <a:moveTo>
                  <a:pt x="164198" y="15100"/>
                </a:moveTo>
                <a:lnTo>
                  <a:pt x="155016" y="89280"/>
                </a:lnTo>
                <a:lnTo>
                  <a:pt x="173747" y="89280"/>
                </a:lnTo>
                <a:lnTo>
                  <a:pt x="182664" y="17348"/>
                </a:lnTo>
                <a:lnTo>
                  <a:pt x="164198" y="15100"/>
                </a:lnTo>
                <a:close/>
              </a:path>
              <a:path w="182879" h="114300">
                <a:moveTo>
                  <a:pt x="83438" y="13119"/>
                </a:moveTo>
                <a:lnTo>
                  <a:pt x="75183" y="79375"/>
                </a:lnTo>
                <a:lnTo>
                  <a:pt x="93648" y="79375"/>
                </a:lnTo>
                <a:lnTo>
                  <a:pt x="101625" y="15366"/>
                </a:lnTo>
                <a:lnTo>
                  <a:pt x="83438" y="13119"/>
                </a:lnTo>
                <a:close/>
              </a:path>
            </a:pathLst>
          </a:custGeom>
          <a:solidFill>
            <a:srgbClr val="27A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738453" y="4028440"/>
            <a:ext cx="182880" cy="45085"/>
          </a:xfrm>
          <a:custGeom>
            <a:avLst/>
            <a:gdLst/>
            <a:ahLst/>
            <a:cxnLst/>
            <a:rect l="l" t="t" r="r" b="b"/>
            <a:pathLst>
              <a:path w="182879" h="45085">
                <a:moveTo>
                  <a:pt x="2768" y="0"/>
                </a:moveTo>
                <a:lnTo>
                  <a:pt x="0" y="22326"/>
                </a:lnTo>
                <a:lnTo>
                  <a:pt x="179806" y="44704"/>
                </a:lnTo>
                <a:lnTo>
                  <a:pt x="182537" y="22377"/>
                </a:lnTo>
                <a:lnTo>
                  <a:pt x="2768" y="0"/>
                </a:lnTo>
                <a:close/>
              </a:path>
            </a:pathLst>
          </a:custGeom>
          <a:solidFill>
            <a:srgbClr val="27A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806588" y="3905289"/>
            <a:ext cx="129539" cy="109855"/>
          </a:xfrm>
          <a:custGeom>
            <a:avLst/>
            <a:gdLst/>
            <a:ahLst/>
            <a:cxnLst/>
            <a:rect l="l" t="t" r="r" b="b"/>
            <a:pathLst>
              <a:path w="129540" h="109854">
                <a:moveTo>
                  <a:pt x="44969" y="0"/>
                </a:moveTo>
                <a:lnTo>
                  <a:pt x="25295" y="5661"/>
                </a:lnTo>
                <a:lnTo>
                  <a:pt x="8901" y="19407"/>
                </a:lnTo>
                <a:lnTo>
                  <a:pt x="0" y="43610"/>
                </a:lnTo>
                <a:lnTo>
                  <a:pt x="2094" y="68358"/>
                </a:lnTo>
                <a:lnTo>
                  <a:pt x="13809" y="88227"/>
                </a:lnTo>
                <a:lnTo>
                  <a:pt x="33295" y="102241"/>
                </a:lnTo>
                <a:lnTo>
                  <a:pt x="58699" y="109422"/>
                </a:lnTo>
                <a:lnTo>
                  <a:pt x="84513" y="108433"/>
                </a:lnTo>
                <a:lnTo>
                  <a:pt x="105575" y="98970"/>
                </a:lnTo>
                <a:lnTo>
                  <a:pt x="114687" y="88403"/>
                </a:lnTo>
                <a:lnTo>
                  <a:pt x="63360" y="88403"/>
                </a:lnTo>
                <a:lnTo>
                  <a:pt x="63637" y="86168"/>
                </a:lnTo>
                <a:lnTo>
                  <a:pt x="47459" y="86168"/>
                </a:lnTo>
                <a:lnTo>
                  <a:pt x="35653" y="81761"/>
                </a:lnTo>
                <a:lnTo>
                  <a:pt x="24772" y="73974"/>
                </a:lnTo>
                <a:lnTo>
                  <a:pt x="17304" y="62613"/>
                </a:lnTo>
                <a:lnTo>
                  <a:pt x="15735" y="47484"/>
                </a:lnTo>
                <a:lnTo>
                  <a:pt x="21286" y="32437"/>
                </a:lnTo>
                <a:lnTo>
                  <a:pt x="31549" y="24038"/>
                </a:lnTo>
                <a:lnTo>
                  <a:pt x="43856" y="20732"/>
                </a:lnTo>
                <a:lnTo>
                  <a:pt x="71766" y="20732"/>
                </a:lnTo>
                <a:lnTo>
                  <a:pt x="74079" y="2119"/>
                </a:lnTo>
                <a:lnTo>
                  <a:pt x="71577" y="1332"/>
                </a:lnTo>
                <a:lnTo>
                  <a:pt x="68325" y="621"/>
                </a:lnTo>
                <a:lnTo>
                  <a:pt x="63715" y="49"/>
                </a:lnTo>
                <a:lnTo>
                  <a:pt x="44969" y="0"/>
                </a:lnTo>
                <a:close/>
              </a:path>
              <a:path w="129540" h="109854">
                <a:moveTo>
                  <a:pt x="125488" y="14680"/>
                </a:moveTo>
                <a:lnTo>
                  <a:pt x="109016" y="16788"/>
                </a:lnTo>
                <a:lnTo>
                  <a:pt x="110693" y="23582"/>
                </a:lnTo>
                <a:lnTo>
                  <a:pt x="111747" y="31390"/>
                </a:lnTo>
                <a:lnTo>
                  <a:pt x="97505" y="79670"/>
                </a:lnTo>
                <a:lnTo>
                  <a:pt x="63360" y="88403"/>
                </a:lnTo>
                <a:lnTo>
                  <a:pt x="114687" y="88403"/>
                </a:lnTo>
                <a:lnTo>
                  <a:pt x="120578" y="81572"/>
                </a:lnTo>
                <a:lnTo>
                  <a:pt x="128219" y="56780"/>
                </a:lnTo>
                <a:lnTo>
                  <a:pt x="129121" y="43610"/>
                </a:lnTo>
                <a:lnTo>
                  <a:pt x="129054" y="40584"/>
                </a:lnTo>
                <a:lnTo>
                  <a:pt x="128668" y="31390"/>
                </a:lnTo>
                <a:lnTo>
                  <a:pt x="127294" y="21996"/>
                </a:lnTo>
                <a:lnTo>
                  <a:pt x="125488" y="14680"/>
                </a:lnTo>
                <a:close/>
              </a:path>
              <a:path w="129540" h="109854">
                <a:moveTo>
                  <a:pt x="71766" y="20732"/>
                </a:moveTo>
                <a:lnTo>
                  <a:pt x="43856" y="20732"/>
                </a:lnTo>
                <a:lnTo>
                  <a:pt x="55537" y="20966"/>
                </a:lnTo>
                <a:lnTo>
                  <a:pt x="47459" y="86168"/>
                </a:lnTo>
                <a:lnTo>
                  <a:pt x="63637" y="86168"/>
                </a:lnTo>
                <a:lnTo>
                  <a:pt x="71766" y="20732"/>
                </a:lnTo>
                <a:close/>
              </a:path>
            </a:pathLst>
          </a:custGeom>
          <a:solidFill>
            <a:srgbClr val="27A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823458" y="3783177"/>
            <a:ext cx="128270" cy="104775"/>
          </a:xfrm>
          <a:custGeom>
            <a:avLst/>
            <a:gdLst/>
            <a:ahLst/>
            <a:cxnLst/>
            <a:rect l="l" t="t" r="r" b="b"/>
            <a:pathLst>
              <a:path w="128270" h="104775">
                <a:moveTo>
                  <a:pt x="10333" y="0"/>
                </a:moveTo>
                <a:lnTo>
                  <a:pt x="0" y="32334"/>
                </a:lnTo>
                <a:lnTo>
                  <a:pt x="1405" y="57996"/>
                </a:lnTo>
                <a:lnTo>
                  <a:pt x="12438" y="80478"/>
                </a:lnTo>
                <a:lnTo>
                  <a:pt x="31507" y="96328"/>
                </a:lnTo>
                <a:lnTo>
                  <a:pt x="57133" y="104254"/>
                </a:lnTo>
                <a:lnTo>
                  <a:pt x="83207" y="103095"/>
                </a:lnTo>
                <a:lnTo>
                  <a:pt x="104459" y="93210"/>
                </a:lnTo>
                <a:lnTo>
                  <a:pt x="114416" y="81534"/>
                </a:lnTo>
                <a:lnTo>
                  <a:pt x="58581" y="81534"/>
                </a:lnTo>
                <a:lnTo>
                  <a:pt x="41010" y="76470"/>
                </a:lnTo>
                <a:lnTo>
                  <a:pt x="27296" y="66311"/>
                </a:lnTo>
                <a:lnTo>
                  <a:pt x="18985" y="51464"/>
                </a:lnTo>
                <a:lnTo>
                  <a:pt x="17623" y="32334"/>
                </a:lnTo>
                <a:lnTo>
                  <a:pt x="19220" y="23976"/>
                </a:lnTo>
                <a:lnTo>
                  <a:pt x="21441" y="17070"/>
                </a:lnTo>
                <a:lnTo>
                  <a:pt x="24008" y="11519"/>
                </a:lnTo>
                <a:lnTo>
                  <a:pt x="26640" y="7226"/>
                </a:lnTo>
                <a:lnTo>
                  <a:pt x="10333" y="0"/>
                </a:lnTo>
                <a:close/>
              </a:path>
              <a:path w="128270" h="104775">
                <a:moveTo>
                  <a:pt x="124494" y="14706"/>
                </a:moveTo>
                <a:lnTo>
                  <a:pt x="107311" y="16471"/>
                </a:lnTo>
                <a:lnTo>
                  <a:pt x="108740" y="21886"/>
                </a:lnTo>
                <a:lnTo>
                  <a:pt x="109836" y="28262"/>
                </a:lnTo>
                <a:lnTo>
                  <a:pt x="93677" y="73509"/>
                </a:lnTo>
                <a:lnTo>
                  <a:pt x="58581" y="81534"/>
                </a:lnTo>
                <a:lnTo>
                  <a:pt x="114416" y="81534"/>
                </a:lnTo>
                <a:lnTo>
                  <a:pt x="119559" y="75502"/>
                </a:lnTo>
                <a:lnTo>
                  <a:pt x="127173" y="50876"/>
                </a:lnTo>
                <a:lnTo>
                  <a:pt x="127896" y="39127"/>
                </a:lnTo>
                <a:lnTo>
                  <a:pt x="127362" y="28924"/>
                </a:lnTo>
                <a:lnTo>
                  <a:pt x="126064" y="20654"/>
                </a:lnTo>
                <a:lnTo>
                  <a:pt x="124494" y="14706"/>
                </a:lnTo>
                <a:close/>
              </a:path>
            </a:pathLst>
          </a:custGeom>
          <a:solidFill>
            <a:srgbClr val="27A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807287" y="3694785"/>
            <a:ext cx="157480" cy="75565"/>
          </a:xfrm>
          <a:custGeom>
            <a:avLst/>
            <a:gdLst/>
            <a:ahLst/>
            <a:cxnLst/>
            <a:rect l="l" t="t" r="r" b="b"/>
            <a:pathLst>
              <a:path w="157479" h="75564">
                <a:moveTo>
                  <a:pt x="0" y="28371"/>
                </a:moveTo>
                <a:lnTo>
                  <a:pt x="3860" y="50965"/>
                </a:lnTo>
                <a:lnTo>
                  <a:pt x="26670" y="53784"/>
                </a:lnTo>
                <a:lnTo>
                  <a:pt x="24295" y="72898"/>
                </a:lnTo>
                <a:lnTo>
                  <a:pt x="41262" y="75006"/>
                </a:lnTo>
                <a:lnTo>
                  <a:pt x="43675" y="55892"/>
                </a:lnTo>
                <a:lnTo>
                  <a:pt x="147806" y="55892"/>
                </a:lnTo>
                <a:lnTo>
                  <a:pt x="148174" y="55558"/>
                </a:lnTo>
                <a:lnTo>
                  <a:pt x="151803" y="50307"/>
                </a:lnTo>
                <a:lnTo>
                  <a:pt x="154460" y="43976"/>
                </a:lnTo>
                <a:lnTo>
                  <a:pt x="154724" y="42745"/>
                </a:lnTo>
                <a:lnTo>
                  <a:pt x="122671" y="42745"/>
                </a:lnTo>
                <a:lnTo>
                  <a:pt x="112445" y="42367"/>
                </a:lnTo>
                <a:lnTo>
                  <a:pt x="46355" y="34137"/>
                </a:lnTo>
                <a:lnTo>
                  <a:pt x="46617" y="32016"/>
                </a:lnTo>
                <a:lnTo>
                  <a:pt x="29349" y="32016"/>
                </a:lnTo>
                <a:lnTo>
                  <a:pt x="0" y="28371"/>
                </a:lnTo>
                <a:close/>
              </a:path>
              <a:path w="157479" h="75564">
                <a:moveTo>
                  <a:pt x="147806" y="55892"/>
                </a:moveTo>
                <a:lnTo>
                  <a:pt x="43675" y="55892"/>
                </a:lnTo>
                <a:lnTo>
                  <a:pt x="110464" y="64223"/>
                </a:lnTo>
                <a:lnTo>
                  <a:pt x="120711" y="64998"/>
                </a:lnTo>
                <a:lnTo>
                  <a:pt x="129681" y="64555"/>
                </a:lnTo>
                <a:lnTo>
                  <a:pt x="137348" y="62800"/>
                </a:lnTo>
                <a:lnTo>
                  <a:pt x="143687" y="59639"/>
                </a:lnTo>
                <a:lnTo>
                  <a:pt x="147806" y="55892"/>
                </a:lnTo>
                <a:close/>
              </a:path>
              <a:path w="157479" h="75564">
                <a:moveTo>
                  <a:pt x="138328" y="15366"/>
                </a:moveTo>
                <a:lnTo>
                  <a:pt x="138938" y="18846"/>
                </a:lnTo>
                <a:lnTo>
                  <a:pt x="139026" y="22466"/>
                </a:lnTo>
                <a:lnTo>
                  <a:pt x="138328" y="28498"/>
                </a:lnTo>
                <a:lnTo>
                  <a:pt x="135768" y="36157"/>
                </a:lnTo>
                <a:lnTo>
                  <a:pt x="130497" y="40790"/>
                </a:lnTo>
                <a:lnTo>
                  <a:pt x="122671" y="42745"/>
                </a:lnTo>
                <a:lnTo>
                  <a:pt x="154724" y="42745"/>
                </a:lnTo>
                <a:lnTo>
                  <a:pt x="156032" y="36652"/>
                </a:lnTo>
                <a:lnTo>
                  <a:pt x="157137" y="28054"/>
                </a:lnTo>
                <a:lnTo>
                  <a:pt x="156476" y="21005"/>
                </a:lnTo>
                <a:lnTo>
                  <a:pt x="155498" y="16522"/>
                </a:lnTo>
                <a:lnTo>
                  <a:pt x="138328" y="15366"/>
                </a:lnTo>
                <a:close/>
              </a:path>
              <a:path w="157479" h="75564">
                <a:moveTo>
                  <a:pt x="33388" y="0"/>
                </a:moveTo>
                <a:lnTo>
                  <a:pt x="29349" y="32016"/>
                </a:lnTo>
                <a:lnTo>
                  <a:pt x="46617" y="32016"/>
                </a:lnTo>
                <a:lnTo>
                  <a:pt x="50317" y="2120"/>
                </a:lnTo>
                <a:lnTo>
                  <a:pt x="33388" y="0"/>
                </a:lnTo>
                <a:close/>
              </a:path>
            </a:pathLst>
          </a:custGeom>
          <a:solidFill>
            <a:srgbClr val="27A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843672" y="3608730"/>
            <a:ext cx="125730" cy="76200"/>
          </a:xfrm>
          <a:custGeom>
            <a:avLst/>
            <a:gdLst/>
            <a:ahLst/>
            <a:cxnLst/>
            <a:rect l="l" t="t" r="r" b="b"/>
            <a:pathLst>
              <a:path w="125729" h="76200">
                <a:moveTo>
                  <a:pt x="2425" y="42367"/>
                </a:moveTo>
                <a:lnTo>
                  <a:pt x="0" y="61925"/>
                </a:lnTo>
                <a:lnTo>
                  <a:pt x="8763" y="62506"/>
                </a:lnTo>
                <a:lnTo>
                  <a:pt x="17986" y="63325"/>
                </a:lnTo>
                <a:lnTo>
                  <a:pt x="27785" y="64368"/>
                </a:lnTo>
                <a:lnTo>
                  <a:pt x="122643" y="76149"/>
                </a:lnTo>
                <a:lnTo>
                  <a:pt x="125374" y="53733"/>
                </a:lnTo>
                <a:lnTo>
                  <a:pt x="56553" y="45186"/>
                </a:lnTo>
                <a:lnTo>
                  <a:pt x="52781" y="44475"/>
                </a:lnTo>
                <a:lnTo>
                  <a:pt x="52458" y="44386"/>
                </a:lnTo>
                <a:lnTo>
                  <a:pt x="26771" y="44386"/>
                </a:lnTo>
                <a:lnTo>
                  <a:pt x="2425" y="42367"/>
                </a:lnTo>
                <a:close/>
              </a:path>
              <a:path w="125729" h="76200">
                <a:moveTo>
                  <a:pt x="5499" y="0"/>
                </a:moveTo>
                <a:lnTo>
                  <a:pt x="4965" y="1930"/>
                </a:lnTo>
                <a:lnTo>
                  <a:pt x="4622" y="3733"/>
                </a:lnTo>
                <a:lnTo>
                  <a:pt x="4305" y="5981"/>
                </a:lnTo>
                <a:lnTo>
                  <a:pt x="4828" y="17149"/>
                </a:lnTo>
                <a:lnTo>
                  <a:pt x="8990" y="27600"/>
                </a:lnTo>
                <a:lnTo>
                  <a:pt x="16444" y="36646"/>
                </a:lnTo>
                <a:lnTo>
                  <a:pt x="26847" y="43599"/>
                </a:lnTo>
                <a:lnTo>
                  <a:pt x="26771" y="44386"/>
                </a:lnTo>
                <a:lnTo>
                  <a:pt x="52458" y="44386"/>
                </a:lnTo>
                <a:lnTo>
                  <a:pt x="49784" y="43649"/>
                </a:lnTo>
                <a:lnTo>
                  <a:pt x="38781" y="38433"/>
                </a:lnTo>
                <a:lnTo>
                  <a:pt x="30611" y="30854"/>
                </a:lnTo>
                <a:lnTo>
                  <a:pt x="25868" y="21304"/>
                </a:lnTo>
                <a:lnTo>
                  <a:pt x="25146" y="10172"/>
                </a:lnTo>
                <a:lnTo>
                  <a:pt x="25755" y="4800"/>
                </a:lnTo>
                <a:lnTo>
                  <a:pt x="26593" y="2641"/>
                </a:lnTo>
                <a:lnTo>
                  <a:pt x="5499" y="0"/>
                </a:lnTo>
                <a:close/>
              </a:path>
            </a:pathLst>
          </a:custGeom>
          <a:solidFill>
            <a:srgbClr val="27A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806067" y="3555352"/>
            <a:ext cx="173990" cy="45720"/>
          </a:xfrm>
          <a:custGeom>
            <a:avLst/>
            <a:gdLst/>
            <a:ahLst/>
            <a:cxnLst/>
            <a:rect l="l" t="t" r="r" b="b"/>
            <a:pathLst>
              <a:path w="173990" h="45720">
                <a:moveTo>
                  <a:pt x="50850" y="7886"/>
                </a:moveTo>
                <a:lnTo>
                  <a:pt x="48082" y="30225"/>
                </a:lnTo>
                <a:lnTo>
                  <a:pt x="170624" y="45465"/>
                </a:lnTo>
                <a:lnTo>
                  <a:pt x="173393" y="23126"/>
                </a:lnTo>
                <a:lnTo>
                  <a:pt x="50850" y="7886"/>
                </a:lnTo>
                <a:close/>
              </a:path>
              <a:path w="173990" h="45720">
                <a:moveTo>
                  <a:pt x="8839" y="0"/>
                </a:moveTo>
                <a:lnTo>
                  <a:pt x="2070" y="4851"/>
                </a:lnTo>
                <a:lnTo>
                  <a:pt x="0" y="21412"/>
                </a:lnTo>
                <a:lnTo>
                  <a:pt x="5676" y="27749"/>
                </a:lnTo>
                <a:lnTo>
                  <a:pt x="20878" y="29654"/>
                </a:lnTo>
                <a:lnTo>
                  <a:pt x="27647" y="25018"/>
                </a:lnTo>
                <a:lnTo>
                  <a:pt x="28613" y="17005"/>
                </a:lnTo>
                <a:lnTo>
                  <a:pt x="29794" y="8064"/>
                </a:lnTo>
                <a:lnTo>
                  <a:pt x="24307" y="1943"/>
                </a:lnTo>
                <a:lnTo>
                  <a:pt x="8839" y="0"/>
                </a:lnTo>
                <a:close/>
              </a:path>
            </a:pathLst>
          </a:custGeom>
          <a:solidFill>
            <a:srgbClr val="27A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866195" y="3438575"/>
            <a:ext cx="128270" cy="104775"/>
          </a:xfrm>
          <a:custGeom>
            <a:avLst/>
            <a:gdLst/>
            <a:ahLst/>
            <a:cxnLst/>
            <a:rect l="l" t="t" r="r" b="b"/>
            <a:pathLst>
              <a:path w="128270" h="104775">
                <a:moveTo>
                  <a:pt x="10242" y="0"/>
                </a:moveTo>
                <a:lnTo>
                  <a:pt x="0" y="32321"/>
                </a:lnTo>
                <a:lnTo>
                  <a:pt x="1403" y="57946"/>
                </a:lnTo>
                <a:lnTo>
                  <a:pt x="12430" y="80429"/>
                </a:lnTo>
                <a:lnTo>
                  <a:pt x="31472" y="96282"/>
                </a:lnTo>
                <a:lnTo>
                  <a:pt x="57042" y="104216"/>
                </a:lnTo>
                <a:lnTo>
                  <a:pt x="83123" y="103051"/>
                </a:lnTo>
                <a:lnTo>
                  <a:pt x="104384" y="93171"/>
                </a:lnTo>
                <a:lnTo>
                  <a:pt x="114413" y="81445"/>
                </a:lnTo>
                <a:lnTo>
                  <a:pt x="58579" y="81445"/>
                </a:lnTo>
                <a:lnTo>
                  <a:pt x="41007" y="76389"/>
                </a:lnTo>
                <a:lnTo>
                  <a:pt x="27284" y="66251"/>
                </a:lnTo>
                <a:lnTo>
                  <a:pt x="18950" y="51428"/>
                </a:lnTo>
                <a:lnTo>
                  <a:pt x="17545" y="32321"/>
                </a:lnTo>
                <a:lnTo>
                  <a:pt x="19134" y="23970"/>
                </a:lnTo>
                <a:lnTo>
                  <a:pt x="21352" y="17071"/>
                </a:lnTo>
                <a:lnTo>
                  <a:pt x="23917" y="11511"/>
                </a:lnTo>
                <a:lnTo>
                  <a:pt x="26549" y="7175"/>
                </a:lnTo>
                <a:lnTo>
                  <a:pt x="10242" y="0"/>
                </a:lnTo>
                <a:close/>
              </a:path>
              <a:path w="128270" h="104775">
                <a:moveTo>
                  <a:pt x="124403" y="14668"/>
                </a:moveTo>
                <a:lnTo>
                  <a:pt x="107220" y="16421"/>
                </a:lnTo>
                <a:lnTo>
                  <a:pt x="108688" y="21870"/>
                </a:lnTo>
                <a:lnTo>
                  <a:pt x="109785" y="28270"/>
                </a:lnTo>
                <a:lnTo>
                  <a:pt x="93637" y="73464"/>
                </a:lnTo>
                <a:lnTo>
                  <a:pt x="58579" y="81445"/>
                </a:lnTo>
                <a:lnTo>
                  <a:pt x="114413" y="81445"/>
                </a:lnTo>
                <a:lnTo>
                  <a:pt x="119507" y="75489"/>
                </a:lnTo>
                <a:lnTo>
                  <a:pt x="127171" y="50914"/>
                </a:lnTo>
                <a:lnTo>
                  <a:pt x="127844" y="39153"/>
                </a:lnTo>
                <a:lnTo>
                  <a:pt x="127287" y="28924"/>
                </a:lnTo>
                <a:lnTo>
                  <a:pt x="125980" y="20628"/>
                </a:lnTo>
                <a:lnTo>
                  <a:pt x="124403" y="14668"/>
                </a:lnTo>
                <a:close/>
              </a:path>
            </a:pathLst>
          </a:custGeom>
          <a:solidFill>
            <a:srgbClr val="27A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837821" y="3134880"/>
            <a:ext cx="195525" cy="24570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919186" y="2988678"/>
            <a:ext cx="127647" cy="12029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889316" y="2742895"/>
            <a:ext cx="192582" cy="22668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918678" y="2504528"/>
            <a:ext cx="208533" cy="17145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959128" y="2248733"/>
            <a:ext cx="210337" cy="23514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555711" y="3493231"/>
            <a:ext cx="220737" cy="23559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649182" y="3084083"/>
            <a:ext cx="260718" cy="38987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782621" y="2679926"/>
            <a:ext cx="258749" cy="38492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911031" y="2395512"/>
            <a:ext cx="228258" cy="21362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990431" y="2183611"/>
            <a:ext cx="230149" cy="18764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9663671" y="4492002"/>
            <a:ext cx="1278905" cy="113126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9323323" y="6157453"/>
            <a:ext cx="139700" cy="182880"/>
          </a:xfrm>
          <a:custGeom>
            <a:avLst/>
            <a:gdLst/>
            <a:ahLst/>
            <a:cxnLst/>
            <a:rect l="l" t="t" r="r" b="b"/>
            <a:pathLst>
              <a:path w="139700" h="182879">
                <a:moveTo>
                  <a:pt x="65501" y="0"/>
                </a:moveTo>
                <a:lnTo>
                  <a:pt x="26944" y="8428"/>
                </a:lnTo>
                <a:lnTo>
                  <a:pt x="0" y="20029"/>
                </a:lnTo>
                <a:lnTo>
                  <a:pt x="47193" y="182564"/>
                </a:lnTo>
                <a:lnTo>
                  <a:pt x="99321" y="168544"/>
                </a:lnTo>
                <a:lnTo>
                  <a:pt x="114736" y="160669"/>
                </a:lnTo>
                <a:lnTo>
                  <a:pt x="63931" y="160669"/>
                </a:lnTo>
                <a:lnTo>
                  <a:pt x="45567" y="97512"/>
                </a:lnTo>
                <a:lnTo>
                  <a:pt x="63220" y="92355"/>
                </a:lnTo>
                <a:lnTo>
                  <a:pt x="80286" y="89374"/>
                </a:lnTo>
                <a:lnTo>
                  <a:pt x="129009" y="89374"/>
                </a:lnTo>
                <a:lnTo>
                  <a:pt x="119876" y="81611"/>
                </a:lnTo>
                <a:lnTo>
                  <a:pt x="40944" y="81611"/>
                </a:lnTo>
                <a:lnTo>
                  <a:pt x="25400" y="28043"/>
                </a:lnTo>
                <a:lnTo>
                  <a:pt x="28651" y="26290"/>
                </a:lnTo>
                <a:lnTo>
                  <a:pt x="34048" y="23953"/>
                </a:lnTo>
                <a:lnTo>
                  <a:pt x="43853" y="21045"/>
                </a:lnTo>
                <a:lnTo>
                  <a:pt x="59000" y="18279"/>
                </a:lnTo>
                <a:lnTo>
                  <a:pt x="104018" y="18279"/>
                </a:lnTo>
                <a:lnTo>
                  <a:pt x="100196" y="12939"/>
                </a:lnTo>
                <a:lnTo>
                  <a:pt x="93860" y="7531"/>
                </a:lnTo>
                <a:lnTo>
                  <a:pt x="86512" y="3824"/>
                </a:lnTo>
                <a:lnTo>
                  <a:pt x="76632" y="818"/>
                </a:lnTo>
                <a:lnTo>
                  <a:pt x="65501" y="0"/>
                </a:lnTo>
                <a:close/>
              </a:path>
              <a:path w="139700" h="182879">
                <a:moveTo>
                  <a:pt x="129009" y="89374"/>
                </a:moveTo>
                <a:lnTo>
                  <a:pt x="80286" y="89374"/>
                </a:lnTo>
                <a:lnTo>
                  <a:pt x="95521" y="91155"/>
                </a:lnTo>
                <a:lnTo>
                  <a:pt x="107592" y="98413"/>
                </a:lnTo>
                <a:lnTo>
                  <a:pt x="115163" y="111863"/>
                </a:lnTo>
                <a:lnTo>
                  <a:pt x="116072" y="128080"/>
                </a:lnTo>
                <a:lnTo>
                  <a:pt x="109562" y="140752"/>
                </a:lnTo>
                <a:lnTo>
                  <a:pt x="74561" y="158599"/>
                </a:lnTo>
                <a:lnTo>
                  <a:pt x="63931" y="160669"/>
                </a:lnTo>
                <a:lnTo>
                  <a:pt x="114736" y="160669"/>
                </a:lnTo>
                <a:lnTo>
                  <a:pt x="139428" y="125609"/>
                </a:lnTo>
                <a:lnTo>
                  <a:pt x="139690" y="115893"/>
                </a:lnTo>
                <a:lnTo>
                  <a:pt x="137744" y="105525"/>
                </a:lnTo>
                <a:lnTo>
                  <a:pt x="129910" y="90140"/>
                </a:lnTo>
                <a:lnTo>
                  <a:pt x="129009" y="89374"/>
                </a:lnTo>
                <a:close/>
              </a:path>
              <a:path w="139700" h="182879">
                <a:moveTo>
                  <a:pt x="104018" y="18279"/>
                </a:moveTo>
                <a:lnTo>
                  <a:pt x="59000" y="18279"/>
                </a:lnTo>
                <a:lnTo>
                  <a:pt x="71756" y="19770"/>
                </a:lnTo>
                <a:lnTo>
                  <a:pt x="81523" y="26026"/>
                </a:lnTo>
                <a:lnTo>
                  <a:pt x="87706" y="37555"/>
                </a:lnTo>
                <a:lnTo>
                  <a:pt x="88513" y="49379"/>
                </a:lnTo>
                <a:lnTo>
                  <a:pt x="84127" y="60291"/>
                </a:lnTo>
                <a:lnTo>
                  <a:pt x="74708" y="69427"/>
                </a:lnTo>
                <a:lnTo>
                  <a:pt x="60413" y="75922"/>
                </a:lnTo>
                <a:lnTo>
                  <a:pt x="40944" y="81611"/>
                </a:lnTo>
                <a:lnTo>
                  <a:pt x="119876" y="81611"/>
                </a:lnTo>
                <a:lnTo>
                  <a:pt x="118354" y="80317"/>
                </a:lnTo>
                <a:lnTo>
                  <a:pt x="104993" y="75270"/>
                </a:lnTo>
                <a:lnTo>
                  <a:pt x="91744" y="74207"/>
                </a:lnTo>
                <a:lnTo>
                  <a:pt x="91567" y="73496"/>
                </a:lnTo>
                <a:lnTo>
                  <a:pt x="101429" y="64097"/>
                </a:lnTo>
                <a:lnTo>
                  <a:pt x="107781" y="53105"/>
                </a:lnTo>
                <a:lnTo>
                  <a:pt x="110376" y="41176"/>
                </a:lnTo>
                <a:lnTo>
                  <a:pt x="108966" y="28970"/>
                </a:lnTo>
                <a:lnTo>
                  <a:pt x="105304" y="20076"/>
                </a:lnTo>
                <a:lnTo>
                  <a:pt x="104018" y="1827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9467303" y="6164021"/>
            <a:ext cx="65405" cy="138430"/>
          </a:xfrm>
          <a:custGeom>
            <a:avLst/>
            <a:gdLst/>
            <a:ahLst/>
            <a:cxnLst/>
            <a:rect l="l" t="t" r="r" b="b"/>
            <a:pathLst>
              <a:path w="65404" h="138429">
                <a:moveTo>
                  <a:pt x="18808" y="13881"/>
                </a:moveTo>
                <a:lnTo>
                  <a:pt x="0" y="19342"/>
                </a:lnTo>
                <a:lnTo>
                  <a:pt x="2929" y="27673"/>
                </a:lnTo>
                <a:lnTo>
                  <a:pt x="5983" y="37084"/>
                </a:lnTo>
                <a:lnTo>
                  <a:pt x="8717" y="45997"/>
                </a:lnTo>
                <a:lnTo>
                  <a:pt x="11696" y="56121"/>
                </a:lnTo>
                <a:lnTo>
                  <a:pt x="35547" y="137871"/>
                </a:lnTo>
                <a:lnTo>
                  <a:pt x="57086" y="131610"/>
                </a:lnTo>
                <a:lnTo>
                  <a:pt x="37706" y="64795"/>
                </a:lnTo>
                <a:lnTo>
                  <a:pt x="36829" y="61048"/>
                </a:lnTo>
                <a:lnTo>
                  <a:pt x="36474" y="57924"/>
                </a:lnTo>
                <a:lnTo>
                  <a:pt x="36887" y="45722"/>
                </a:lnTo>
                <a:lnTo>
                  <a:pt x="39946" y="37084"/>
                </a:lnTo>
                <a:lnTo>
                  <a:pt x="26720" y="37084"/>
                </a:lnTo>
                <a:lnTo>
                  <a:pt x="18808" y="13881"/>
                </a:lnTo>
                <a:close/>
              </a:path>
              <a:path w="65404" h="138429">
                <a:moveTo>
                  <a:pt x="58966" y="0"/>
                </a:moveTo>
                <a:lnTo>
                  <a:pt x="29669" y="24500"/>
                </a:lnTo>
                <a:lnTo>
                  <a:pt x="27381" y="36868"/>
                </a:lnTo>
                <a:lnTo>
                  <a:pt x="26720" y="37084"/>
                </a:lnTo>
                <a:lnTo>
                  <a:pt x="39946" y="37084"/>
                </a:lnTo>
                <a:lnTo>
                  <a:pt x="40608" y="35215"/>
                </a:lnTo>
                <a:lnTo>
                  <a:pt x="47500" y="27086"/>
                </a:lnTo>
                <a:lnTo>
                  <a:pt x="57429" y="22021"/>
                </a:lnTo>
                <a:lnTo>
                  <a:pt x="62483" y="20485"/>
                </a:lnTo>
                <a:lnTo>
                  <a:pt x="64909" y="20345"/>
                </a:lnTo>
                <a:lnTo>
                  <a:pt x="58966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9534867" y="6107074"/>
            <a:ext cx="71120" cy="171450"/>
          </a:xfrm>
          <a:custGeom>
            <a:avLst/>
            <a:gdLst/>
            <a:ahLst/>
            <a:cxnLst/>
            <a:rect l="l" t="t" r="r" b="b"/>
            <a:pathLst>
              <a:path w="71120" h="171450">
                <a:moveTo>
                  <a:pt x="36118" y="45986"/>
                </a:moveTo>
                <a:lnTo>
                  <a:pt x="14503" y="52323"/>
                </a:lnTo>
                <a:lnTo>
                  <a:pt x="49085" y="171119"/>
                </a:lnTo>
                <a:lnTo>
                  <a:pt x="70700" y="164871"/>
                </a:lnTo>
                <a:lnTo>
                  <a:pt x="36118" y="45986"/>
                </a:lnTo>
                <a:close/>
              </a:path>
              <a:path w="71120" h="171450">
                <a:moveTo>
                  <a:pt x="19557" y="0"/>
                </a:moveTo>
                <a:lnTo>
                  <a:pt x="3606" y="4622"/>
                </a:lnTo>
                <a:lnTo>
                  <a:pt x="0" y="12293"/>
                </a:lnTo>
                <a:lnTo>
                  <a:pt x="2158" y="19735"/>
                </a:lnTo>
                <a:lnTo>
                  <a:pt x="4305" y="27038"/>
                </a:lnTo>
                <a:lnTo>
                  <a:pt x="11163" y="31445"/>
                </a:lnTo>
                <a:lnTo>
                  <a:pt x="18986" y="29197"/>
                </a:lnTo>
                <a:lnTo>
                  <a:pt x="27558" y="26644"/>
                </a:lnTo>
                <a:lnTo>
                  <a:pt x="30975" y="19253"/>
                </a:lnTo>
                <a:lnTo>
                  <a:pt x="26581" y="4229"/>
                </a:lnTo>
                <a:lnTo>
                  <a:pt x="19557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9612469" y="6112674"/>
            <a:ext cx="130810" cy="192405"/>
          </a:xfrm>
          <a:custGeom>
            <a:avLst/>
            <a:gdLst/>
            <a:ahLst/>
            <a:cxnLst/>
            <a:rect l="l" t="t" r="r" b="b"/>
            <a:pathLst>
              <a:path w="130809" h="192404">
                <a:moveTo>
                  <a:pt x="43137" y="171513"/>
                </a:moveTo>
                <a:lnTo>
                  <a:pt x="42642" y="189801"/>
                </a:lnTo>
                <a:lnTo>
                  <a:pt x="52052" y="191643"/>
                </a:lnTo>
                <a:lnTo>
                  <a:pt x="62719" y="191873"/>
                </a:lnTo>
                <a:lnTo>
                  <a:pt x="73926" y="190656"/>
                </a:lnTo>
                <a:lnTo>
                  <a:pt x="84958" y="188163"/>
                </a:lnTo>
                <a:lnTo>
                  <a:pt x="96150" y="184075"/>
                </a:lnTo>
                <a:lnTo>
                  <a:pt x="106899" y="178277"/>
                </a:lnTo>
                <a:lnTo>
                  <a:pt x="112400" y="173904"/>
                </a:lnTo>
                <a:lnTo>
                  <a:pt x="59960" y="173904"/>
                </a:lnTo>
                <a:lnTo>
                  <a:pt x="50900" y="173220"/>
                </a:lnTo>
                <a:lnTo>
                  <a:pt x="43137" y="171513"/>
                </a:lnTo>
                <a:close/>
              </a:path>
              <a:path w="130809" h="192404">
                <a:moveTo>
                  <a:pt x="125973" y="105003"/>
                </a:moveTo>
                <a:lnTo>
                  <a:pt x="102979" y="105003"/>
                </a:lnTo>
                <a:lnTo>
                  <a:pt x="106840" y="118008"/>
                </a:lnTo>
                <a:lnTo>
                  <a:pt x="109557" y="138084"/>
                </a:lnTo>
                <a:lnTo>
                  <a:pt x="80830" y="170942"/>
                </a:lnTo>
                <a:lnTo>
                  <a:pt x="59960" y="173904"/>
                </a:lnTo>
                <a:lnTo>
                  <a:pt x="112400" y="173904"/>
                </a:lnTo>
                <a:lnTo>
                  <a:pt x="130604" y="137489"/>
                </a:lnTo>
                <a:lnTo>
                  <a:pt x="130691" y="135978"/>
                </a:lnTo>
                <a:lnTo>
                  <a:pt x="129555" y="120646"/>
                </a:lnTo>
                <a:lnTo>
                  <a:pt x="125973" y="105003"/>
                </a:lnTo>
                <a:close/>
              </a:path>
              <a:path w="130809" h="192404">
                <a:moveTo>
                  <a:pt x="52919" y="12115"/>
                </a:moveTo>
                <a:lnTo>
                  <a:pt x="38692" y="14274"/>
                </a:lnTo>
                <a:lnTo>
                  <a:pt x="19930" y="24292"/>
                </a:lnTo>
                <a:lnTo>
                  <a:pt x="6299" y="41489"/>
                </a:lnTo>
                <a:lnTo>
                  <a:pt x="0" y="64722"/>
                </a:lnTo>
                <a:lnTo>
                  <a:pt x="3233" y="92849"/>
                </a:lnTo>
                <a:lnTo>
                  <a:pt x="13680" y="114678"/>
                </a:lnTo>
                <a:lnTo>
                  <a:pt x="29484" y="129973"/>
                </a:lnTo>
                <a:lnTo>
                  <a:pt x="49003" y="137489"/>
                </a:lnTo>
                <a:lnTo>
                  <a:pt x="70594" y="135978"/>
                </a:lnTo>
                <a:lnTo>
                  <a:pt x="82888" y="130730"/>
                </a:lnTo>
                <a:lnTo>
                  <a:pt x="92265" y="123413"/>
                </a:lnTo>
                <a:lnTo>
                  <a:pt x="95709" y="118800"/>
                </a:lnTo>
                <a:lnTo>
                  <a:pt x="56017" y="118800"/>
                </a:lnTo>
                <a:lnTo>
                  <a:pt x="42394" y="112774"/>
                </a:lnTo>
                <a:lnTo>
                  <a:pt x="31809" y="101125"/>
                </a:lnTo>
                <a:lnTo>
                  <a:pt x="24760" y="85280"/>
                </a:lnTo>
                <a:lnTo>
                  <a:pt x="21975" y="65875"/>
                </a:lnTo>
                <a:lnTo>
                  <a:pt x="25143" y="49576"/>
                </a:lnTo>
                <a:lnTo>
                  <a:pt x="33656" y="37308"/>
                </a:lnTo>
                <a:lnTo>
                  <a:pt x="46909" y="29997"/>
                </a:lnTo>
                <a:lnTo>
                  <a:pt x="58344" y="28604"/>
                </a:lnTo>
                <a:lnTo>
                  <a:pt x="103964" y="28604"/>
                </a:lnTo>
                <a:lnTo>
                  <a:pt x="102609" y="23837"/>
                </a:lnTo>
                <a:lnTo>
                  <a:pt x="81491" y="23837"/>
                </a:lnTo>
                <a:lnTo>
                  <a:pt x="74236" y="18068"/>
                </a:lnTo>
                <a:lnTo>
                  <a:pt x="64740" y="13769"/>
                </a:lnTo>
                <a:lnTo>
                  <a:pt x="52919" y="12115"/>
                </a:lnTo>
                <a:close/>
              </a:path>
              <a:path w="130809" h="192404">
                <a:moveTo>
                  <a:pt x="103964" y="28604"/>
                </a:moveTo>
                <a:lnTo>
                  <a:pt x="58344" y="28604"/>
                </a:lnTo>
                <a:lnTo>
                  <a:pt x="68480" y="31005"/>
                </a:lnTo>
                <a:lnTo>
                  <a:pt x="77034" y="36471"/>
                </a:lnTo>
                <a:lnTo>
                  <a:pt x="83726" y="44272"/>
                </a:lnTo>
                <a:lnTo>
                  <a:pt x="85529" y="46697"/>
                </a:lnTo>
                <a:lnTo>
                  <a:pt x="86761" y="49860"/>
                </a:lnTo>
                <a:lnTo>
                  <a:pt x="87777" y="53517"/>
                </a:lnTo>
                <a:lnTo>
                  <a:pt x="94064" y="74790"/>
                </a:lnTo>
                <a:lnTo>
                  <a:pt x="95067" y="78498"/>
                </a:lnTo>
                <a:lnTo>
                  <a:pt x="95766" y="82892"/>
                </a:lnTo>
                <a:lnTo>
                  <a:pt x="95601" y="86906"/>
                </a:lnTo>
                <a:lnTo>
                  <a:pt x="72182" y="117779"/>
                </a:lnTo>
                <a:lnTo>
                  <a:pt x="56017" y="118800"/>
                </a:lnTo>
                <a:lnTo>
                  <a:pt x="95709" y="118800"/>
                </a:lnTo>
                <a:lnTo>
                  <a:pt x="98792" y="114670"/>
                </a:lnTo>
                <a:lnTo>
                  <a:pt x="102535" y="105143"/>
                </a:lnTo>
                <a:lnTo>
                  <a:pt x="102979" y="105003"/>
                </a:lnTo>
                <a:lnTo>
                  <a:pt x="125973" y="105003"/>
                </a:lnTo>
                <a:lnTo>
                  <a:pt x="125217" y="101701"/>
                </a:lnTo>
                <a:lnTo>
                  <a:pt x="105126" y="32689"/>
                </a:lnTo>
                <a:lnTo>
                  <a:pt x="103964" y="28604"/>
                </a:lnTo>
                <a:close/>
              </a:path>
              <a:path w="130809" h="192404">
                <a:moveTo>
                  <a:pt x="96693" y="0"/>
                </a:moveTo>
                <a:lnTo>
                  <a:pt x="77579" y="5600"/>
                </a:lnTo>
                <a:lnTo>
                  <a:pt x="82024" y="23698"/>
                </a:lnTo>
                <a:lnTo>
                  <a:pt x="81491" y="23837"/>
                </a:lnTo>
                <a:lnTo>
                  <a:pt x="102609" y="23837"/>
                </a:lnTo>
                <a:lnTo>
                  <a:pt x="102308" y="22777"/>
                </a:lnTo>
                <a:lnTo>
                  <a:pt x="99895" y="13769"/>
                </a:lnTo>
                <a:lnTo>
                  <a:pt x="98153" y="6711"/>
                </a:lnTo>
                <a:lnTo>
                  <a:pt x="96693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9727615" y="6040742"/>
            <a:ext cx="151765" cy="180975"/>
          </a:xfrm>
          <a:custGeom>
            <a:avLst/>
            <a:gdLst/>
            <a:ahLst/>
            <a:cxnLst/>
            <a:rect l="l" t="t" r="r" b="b"/>
            <a:pathLst>
              <a:path w="151765" h="180975">
                <a:moveTo>
                  <a:pt x="21539" y="0"/>
                </a:moveTo>
                <a:lnTo>
                  <a:pt x="0" y="6350"/>
                </a:lnTo>
                <a:lnTo>
                  <a:pt x="50711" y="180682"/>
                </a:lnTo>
                <a:lnTo>
                  <a:pt x="72288" y="174345"/>
                </a:lnTo>
                <a:lnTo>
                  <a:pt x="51409" y="102717"/>
                </a:lnTo>
                <a:lnTo>
                  <a:pt x="50317" y="98755"/>
                </a:lnTo>
                <a:lnTo>
                  <a:pt x="49606" y="95402"/>
                </a:lnTo>
                <a:lnTo>
                  <a:pt x="49872" y="91884"/>
                </a:lnTo>
                <a:lnTo>
                  <a:pt x="51810" y="82434"/>
                </a:lnTo>
                <a:lnTo>
                  <a:pt x="55918" y="74485"/>
                </a:lnTo>
                <a:lnTo>
                  <a:pt x="43243" y="74485"/>
                </a:lnTo>
                <a:lnTo>
                  <a:pt x="21539" y="0"/>
                </a:lnTo>
                <a:close/>
              </a:path>
              <a:path w="151765" h="180975">
                <a:moveTo>
                  <a:pt x="121723" y="61177"/>
                </a:moveTo>
                <a:lnTo>
                  <a:pt x="86244" y="61177"/>
                </a:lnTo>
                <a:lnTo>
                  <a:pt x="96969" y="66262"/>
                </a:lnTo>
                <a:lnTo>
                  <a:pt x="104910" y="76051"/>
                </a:lnTo>
                <a:lnTo>
                  <a:pt x="110299" y="89192"/>
                </a:lnTo>
                <a:lnTo>
                  <a:pt x="130111" y="157518"/>
                </a:lnTo>
                <a:lnTo>
                  <a:pt x="151638" y="151168"/>
                </a:lnTo>
                <a:lnTo>
                  <a:pt x="131038" y="80479"/>
                </a:lnTo>
                <a:lnTo>
                  <a:pt x="121723" y="61177"/>
                </a:lnTo>
                <a:close/>
              </a:path>
              <a:path w="151765" h="180975">
                <a:moveTo>
                  <a:pt x="88752" y="40292"/>
                </a:moveTo>
                <a:lnTo>
                  <a:pt x="75006" y="41986"/>
                </a:lnTo>
                <a:lnTo>
                  <a:pt x="66840" y="44272"/>
                </a:lnTo>
                <a:lnTo>
                  <a:pt x="59893" y="48768"/>
                </a:lnTo>
                <a:lnTo>
                  <a:pt x="54660" y="54356"/>
                </a:lnTo>
                <a:lnTo>
                  <a:pt x="49085" y="59905"/>
                </a:lnTo>
                <a:lnTo>
                  <a:pt x="45389" y="67170"/>
                </a:lnTo>
                <a:lnTo>
                  <a:pt x="43675" y="74358"/>
                </a:lnTo>
                <a:lnTo>
                  <a:pt x="43243" y="74485"/>
                </a:lnTo>
                <a:lnTo>
                  <a:pt x="55918" y="74485"/>
                </a:lnTo>
                <a:lnTo>
                  <a:pt x="56297" y="73752"/>
                </a:lnTo>
                <a:lnTo>
                  <a:pt x="63229" y="66702"/>
                </a:lnTo>
                <a:lnTo>
                  <a:pt x="72504" y="62153"/>
                </a:lnTo>
                <a:lnTo>
                  <a:pt x="86244" y="61177"/>
                </a:lnTo>
                <a:lnTo>
                  <a:pt x="121723" y="61177"/>
                </a:lnTo>
                <a:lnTo>
                  <a:pt x="119513" y="56598"/>
                </a:lnTo>
                <a:lnTo>
                  <a:pt x="104503" y="44183"/>
                </a:lnTo>
                <a:lnTo>
                  <a:pt x="88752" y="40292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9865359" y="6027000"/>
            <a:ext cx="103505" cy="148590"/>
          </a:xfrm>
          <a:custGeom>
            <a:avLst/>
            <a:gdLst/>
            <a:ahLst/>
            <a:cxnLst/>
            <a:rect l="l" t="t" r="r" b="b"/>
            <a:pathLst>
              <a:path w="103504" h="148589">
                <a:moveTo>
                  <a:pt x="46011" y="51142"/>
                </a:moveTo>
                <a:lnTo>
                  <a:pt x="23164" y="51142"/>
                </a:lnTo>
                <a:lnTo>
                  <a:pt x="41973" y="115938"/>
                </a:lnTo>
                <a:lnTo>
                  <a:pt x="64901" y="147211"/>
                </a:lnTo>
                <a:lnTo>
                  <a:pt x="71132" y="148502"/>
                </a:lnTo>
                <a:lnTo>
                  <a:pt x="77973" y="148471"/>
                </a:lnTo>
                <a:lnTo>
                  <a:pt x="85293" y="147027"/>
                </a:lnTo>
                <a:lnTo>
                  <a:pt x="93637" y="144602"/>
                </a:lnTo>
                <a:lnTo>
                  <a:pt x="99834" y="141173"/>
                </a:lnTo>
                <a:lnTo>
                  <a:pt x="103479" y="138480"/>
                </a:lnTo>
                <a:lnTo>
                  <a:pt x="99880" y="128114"/>
                </a:lnTo>
                <a:lnTo>
                  <a:pt x="77698" y="128114"/>
                </a:lnTo>
                <a:lnTo>
                  <a:pt x="71399" y="125083"/>
                </a:lnTo>
                <a:lnTo>
                  <a:pt x="66567" y="118636"/>
                </a:lnTo>
                <a:lnTo>
                  <a:pt x="62928" y="109067"/>
                </a:lnTo>
                <a:lnTo>
                  <a:pt x="46011" y="51142"/>
                </a:lnTo>
                <a:close/>
              </a:path>
              <a:path w="103504" h="148589">
                <a:moveTo>
                  <a:pt x="97853" y="122275"/>
                </a:moveTo>
                <a:lnTo>
                  <a:pt x="94919" y="124167"/>
                </a:lnTo>
                <a:lnTo>
                  <a:pt x="91579" y="125717"/>
                </a:lnTo>
                <a:lnTo>
                  <a:pt x="85737" y="127431"/>
                </a:lnTo>
                <a:lnTo>
                  <a:pt x="77698" y="128114"/>
                </a:lnTo>
                <a:lnTo>
                  <a:pt x="99880" y="128114"/>
                </a:lnTo>
                <a:lnTo>
                  <a:pt x="97853" y="122275"/>
                </a:lnTo>
                <a:close/>
              </a:path>
              <a:path w="103504" h="148589">
                <a:moveTo>
                  <a:pt x="31153" y="0"/>
                </a:moveTo>
                <a:lnTo>
                  <a:pt x="11912" y="12598"/>
                </a:lnTo>
                <a:lnTo>
                  <a:pt x="18376" y="34670"/>
                </a:lnTo>
                <a:lnTo>
                  <a:pt x="0" y="40043"/>
                </a:lnTo>
                <a:lnTo>
                  <a:pt x="4787" y="56464"/>
                </a:lnTo>
                <a:lnTo>
                  <a:pt x="23164" y="51142"/>
                </a:lnTo>
                <a:lnTo>
                  <a:pt x="46011" y="51142"/>
                </a:lnTo>
                <a:lnTo>
                  <a:pt x="44208" y="44970"/>
                </a:lnTo>
                <a:lnTo>
                  <a:pt x="75095" y="35940"/>
                </a:lnTo>
                <a:lnTo>
                  <a:pt x="72931" y="28498"/>
                </a:lnTo>
                <a:lnTo>
                  <a:pt x="39458" y="28498"/>
                </a:lnTo>
                <a:lnTo>
                  <a:pt x="31153" y="0"/>
                </a:lnTo>
                <a:close/>
              </a:path>
              <a:path w="103504" h="148589">
                <a:moveTo>
                  <a:pt x="70307" y="19469"/>
                </a:moveTo>
                <a:lnTo>
                  <a:pt x="39458" y="28498"/>
                </a:lnTo>
                <a:lnTo>
                  <a:pt x="72931" y="28498"/>
                </a:lnTo>
                <a:lnTo>
                  <a:pt x="70307" y="1946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9958920" y="6017919"/>
            <a:ext cx="136525" cy="140335"/>
          </a:xfrm>
          <a:custGeom>
            <a:avLst/>
            <a:gdLst/>
            <a:ahLst/>
            <a:cxnLst/>
            <a:rect l="l" t="t" r="r" b="b"/>
            <a:pathLst>
              <a:path w="136525" h="140335">
                <a:moveTo>
                  <a:pt x="19113" y="16167"/>
                </a:moveTo>
                <a:lnTo>
                  <a:pt x="0" y="21755"/>
                </a:lnTo>
                <a:lnTo>
                  <a:pt x="2635" y="29029"/>
                </a:lnTo>
                <a:lnTo>
                  <a:pt x="5187" y="36603"/>
                </a:lnTo>
                <a:lnTo>
                  <a:pt x="7740" y="44713"/>
                </a:lnTo>
                <a:lnTo>
                  <a:pt x="10375" y="53594"/>
                </a:lnTo>
                <a:lnTo>
                  <a:pt x="35598" y="140322"/>
                </a:lnTo>
                <a:lnTo>
                  <a:pt x="57124" y="134036"/>
                </a:lnTo>
                <a:lnTo>
                  <a:pt x="36385" y="62548"/>
                </a:lnTo>
                <a:lnTo>
                  <a:pt x="35242" y="58839"/>
                </a:lnTo>
                <a:lnTo>
                  <a:pt x="34671" y="55055"/>
                </a:lnTo>
                <a:lnTo>
                  <a:pt x="34937" y="52108"/>
                </a:lnTo>
                <a:lnTo>
                  <a:pt x="36656" y="42324"/>
                </a:lnTo>
                <a:lnTo>
                  <a:pt x="40043" y="35497"/>
                </a:lnTo>
                <a:lnTo>
                  <a:pt x="26060" y="35497"/>
                </a:lnTo>
                <a:lnTo>
                  <a:pt x="19113" y="16167"/>
                </a:lnTo>
                <a:close/>
              </a:path>
              <a:path w="136525" h="140335">
                <a:moveTo>
                  <a:pt x="106408" y="20586"/>
                </a:moveTo>
                <a:lnTo>
                  <a:pt x="71041" y="20586"/>
                </a:lnTo>
                <a:lnTo>
                  <a:pt x="81754" y="25687"/>
                </a:lnTo>
                <a:lnTo>
                  <a:pt x="89665" y="35497"/>
                </a:lnTo>
                <a:lnTo>
                  <a:pt x="94996" y="48666"/>
                </a:lnTo>
                <a:lnTo>
                  <a:pt x="114998" y="117119"/>
                </a:lnTo>
                <a:lnTo>
                  <a:pt x="136436" y="110858"/>
                </a:lnTo>
                <a:lnTo>
                  <a:pt x="115824" y="40081"/>
                </a:lnTo>
                <a:lnTo>
                  <a:pt x="106408" y="20586"/>
                </a:lnTo>
                <a:close/>
              </a:path>
              <a:path w="136525" h="140335">
                <a:moveTo>
                  <a:pt x="73400" y="0"/>
                </a:moveTo>
                <a:lnTo>
                  <a:pt x="36601" y="15859"/>
                </a:lnTo>
                <a:lnTo>
                  <a:pt x="26581" y="35281"/>
                </a:lnTo>
                <a:lnTo>
                  <a:pt x="26060" y="35497"/>
                </a:lnTo>
                <a:lnTo>
                  <a:pt x="40043" y="35497"/>
                </a:lnTo>
                <a:lnTo>
                  <a:pt x="41090" y="33385"/>
                </a:lnTo>
                <a:lnTo>
                  <a:pt x="48039" y="26166"/>
                </a:lnTo>
                <a:lnTo>
                  <a:pt x="57302" y="21539"/>
                </a:lnTo>
                <a:lnTo>
                  <a:pt x="71041" y="20586"/>
                </a:lnTo>
                <a:lnTo>
                  <a:pt x="106408" y="20586"/>
                </a:lnTo>
                <a:lnTo>
                  <a:pt x="104322" y="16267"/>
                </a:lnTo>
                <a:lnTo>
                  <a:pt x="89300" y="3872"/>
                </a:lnTo>
                <a:lnTo>
                  <a:pt x="73400" y="0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0101792" y="5982008"/>
            <a:ext cx="116839" cy="127635"/>
          </a:xfrm>
          <a:custGeom>
            <a:avLst/>
            <a:gdLst/>
            <a:ahLst/>
            <a:cxnLst/>
            <a:rect l="l" t="t" r="r" b="b"/>
            <a:pathLst>
              <a:path w="116840" h="127635">
                <a:moveTo>
                  <a:pt x="66240" y="0"/>
                </a:moveTo>
                <a:lnTo>
                  <a:pt x="40503" y="1419"/>
                </a:lnTo>
                <a:lnTo>
                  <a:pt x="18693" y="13149"/>
                </a:lnTo>
                <a:lnTo>
                  <a:pt x="5135" y="31797"/>
                </a:lnTo>
                <a:lnTo>
                  <a:pt x="0" y="55265"/>
                </a:lnTo>
                <a:lnTo>
                  <a:pt x="3457" y="81454"/>
                </a:lnTo>
                <a:lnTo>
                  <a:pt x="14588" y="104852"/>
                </a:lnTo>
                <a:lnTo>
                  <a:pt x="31621" y="120527"/>
                </a:lnTo>
                <a:lnTo>
                  <a:pt x="53533" y="127480"/>
                </a:lnTo>
                <a:lnTo>
                  <a:pt x="79301" y="124710"/>
                </a:lnTo>
                <a:lnTo>
                  <a:pt x="92184" y="120164"/>
                </a:lnTo>
                <a:lnTo>
                  <a:pt x="102611" y="115112"/>
                </a:lnTo>
                <a:lnTo>
                  <a:pt x="110739" y="110037"/>
                </a:lnTo>
                <a:lnTo>
                  <a:pt x="112077" y="109006"/>
                </a:lnTo>
                <a:lnTo>
                  <a:pt x="61086" y="109006"/>
                </a:lnTo>
                <a:lnTo>
                  <a:pt x="46121" y="105419"/>
                </a:lnTo>
                <a:lnTo>
                  <a:pt x="33586" y="95215"/>
                </a:lnTo>
                <a:lnTo>
                  <a:pt x="24628" y="77454"/>
                </a:lnTo>
                <a:lnTo>
                  <a:pt x="77834" y="61947"/>
                </a:lnTo>
                <a:lnTo>
                  <a:pt x="20322" y="61947"/>
                </a:lnTo>
                <a:lnTo>
                  <a:pt x="30017" y="24896"/>
                </a:lnTo>
                <a:lnTo>
                  <a:pt x="59257" y="16569"/>
                </a:lnTo>
                <a:lnTo>
                  <a:pt x="91022" y="16569"/>
                </a:lnTo>
                <a:lnTo>
                  <a:pt x="85350" y="9639"/>
                </a:lnTo>
                <a:lnTo>
                  <a:pt x="66240" y="0"/>
                </a:lnTo>
                <a:close/>
              </a:path>
              <a:path w="116840" h="127635">
                <a:moveTo>
                  <a:pt x="108295" y="91055"/>
                </a:moveTo>
                <a:lnTo>
                  <a:pt x="61086" y="109006"/>
                </a:lnTo>
                <a:lnTo>
                  <a:pt x="112077" y="109006"/>
                </a:lnTo>
                <a:lnTo>
                  <a:pt x="116728" y="105419"/>
                </a:lnTo>
                <a:lnTo>
                  <a:pt x="108295" y="91055"/>
                </a:lnTo>
                <a:close/>
              </a:path>
              <a:path w="116840" h="127635">
                <a:moveTo>
                  <a:pt x="91022" y="16569"/>
                </a:moveTo>
                <a:lnTo>
                  <a:pt x="59257" y="16569"/>
                </a:lnTo>
                <a:lnTo>
                  <a:pt x="71029" y="22698"/>
                </a:lnTo>
                <a:lnTo>
                  <a:pt x="78936" y="32693"/>
                </a:lnTo>
                <a:lnTo>
                  <a:pt x="83340" y="43494"/>
                </a:lnTo>
                <a:lnTo>
                  <a:pt x="20322" y="61947"/>
                </a:lnTo>
                <a:lnTo>
                  <a:pt x="77834" y="61947"/>
                </a:lnTo>
                <a:lnTo>
                  <a:pt x="107902" y="53184"/>
                </a:lnTo>
                <a:lnTo>
                  <a:pt x="107724" y="50542"/>
                </a:lnTo>
                <a:lnTo>
                  <a:pt x="107025" y="47278"/>
                </a:lnTo>
                <a:lnTo>
                  <a:pt x="105755" y="42833"/>
                </a:lnTo>
                <a:lnTo>
                  <a:pt x="98349" y="25522"/>
                </a:lnTo>
                <a:lnTo>
                  <a:pt x="91022" y="16569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0222224" y="5948005"/>
            <a:ext cx="92075" cy="133350"/>
          </a:xfrm>
          <a:custGeom>
            <a:avLst/>
            <a:gdLst/>
            <a:ahLst/>
            <a:cxnLst/>
            <a:rect l="l" t="t" r="r" b="b"/>
            <a:pathLst>
              <a:path w="92075" h="133350">
                <a:moveTo>
                  <a:pt x="21786" y="113577"/>
                </a:moveTo>
                <a:lnTo>
                  <a:pt x="21342" y="131281"/>
                </a:lnTo>
                <a:lnTo>
                  <a:pt x="29250" y="132645"/>
                </a:lnTo>
                <a:lnTo>
                  <a:pt x="38063" y="132943"/>
                </a:lnTo>
                <a:lnTo>
                  <a:pt x="47468" y="132058"/>
                </a:lnTo>
                <a:lnTo>
                  <a:pt x="57156" y="129871"/>
                </a:lnTo>
                <a:lnTo>
                  <a:pt x="74940" y="121847"/>
                </a:lnTo>
                <a:lnTo>
                  <a:pt x="81465" y="115492"/>
                </a:lnTo>
                <a:lnTo>
                  <a:pt x="36244" y="115492"/>
                </a:lnTo>
                <a:lnTo>
                  <a:pt x="28434" y="114868"/>
                </a:lnTo>
                <a:lnTo>
                  <a:pt x="21786" y="113577"/>
                </a:lnTo>
                <a:close/>
              </a:path>
              <a:path w="92075" h="133350">
                <a:moveTo>
                  <a:pt x="49077" y="0"/>
                </a:moveTo>
                <a:lnTo>
                  <a:pt x="4935" y="21726"/>
                </a:lnTo>
                <a:lnTo>
                  <a:pt x="0" y="35225"/>
                </a:lnTo>
                <a:lnTo>
                  <a:pt x="1085" y="49620"/>
                </a:lnTo>
                <a:lnTo>
                  <a:pt x="42563" y="74029"/>
                </a:lnTo>
                <a:lnTo>
                  <a:pt x="53812" y="75511"/>
                </a:lnTo>
                <a:lnTo>
                  <a:pt x="61907" y="78252"/>
                </a:lnTo>
                <a:lnTo>
                  <a:pt x="67318" y="82670"/>
                </a:lnTo>
                <a:lnTo>
                  <a:pt x="70516" y="89180"/>
                </a:lnTo>
                <a:lnTo>
                  <a:pt x="71225" y="96639"/>
                </a:lnTo>
                <a:lnTo>
                  <a:pt x="68667" y="103470"/>
                </a:lnTo>
                <a:lnTo>
                  <a:pt x="62638" y="109245"/>
                </a:lnTo>
                <a:lnTo>
                  <a:pt x="52939" y="113539"/>
                </a:lnTo>
                <a:lnTo>
                  <a:pt x="44612" y="115149"/>
                </a:lnTo>
                <a:lnTo>
                  <a:pt x="36244" y="115492"/>
                </a:lnTo>
                <a:lnTo>
                  <a:pt x="81465" y="115492"/>
                </a:lnTo>
                <a:lnTo>
                  <a:pt x="86663" y="110429"/>
                </a:lnTo>
                <a:lnTo>
                  <a:pt x="92058" y="96565"/>
                </a:lnTo>
                <a:lnTo>
                  <a:pt x="90861" y="81205"/>
                </a:lnTo>
                <a:lnTo>
                  <a:pt x="49332" y="54649"/>
                </a:lnTo>
                <a:lnTo>
                  <a:pt x="38045" y="53173"/>
                </a:lnTo>
                <a:lnTo>
                  <a:pt x="29832" y="50792"/>
                </a:lnTo>
                <a:lnTo>
                  <a:pt x="24304" y="46891"/>
                </a:lnTo>
                <a:lnTo>
                  <a:pt x="21075" y="40857"/>
                </a:lnTo>
                <a:lnTo>
                  <a:pt x="20539" y="34193"/>
                </a:lnTo>
                <a:lnTo>
                  <a:pt x="22789" y="27922"/>
                </a:lnTo>
                <a:lnTo>
                  <a:pt x="27897" y="22623"/>
                </a:lnTo>
                <a:lnTo>
                  <a:pt x="35934" y="18873"/>
                </a:lnTo>
                <a:lnTo>
                  <a:pt x="43954" y="17260"/>
                </a:lnTo>
                <a:lnTo>
                  <a:pt x="51218" y="17051"/>
                </a:lnTo>
                <a:lnTo>
                  <a:pt x="62444" y="17051"/>
                </a:lnTo>
                <a:lnTo>
                  <a:pt x="62909" y="1614"/>
                </a:lnTo>
                <a:lnTo>
                  <a:pt x="56567" y="342"/>
                </a:lnTo>
                <a:lnTo>
                  <a:pt x="49077" y="0"/>
                </a:lnTo>
                <a:close/>
              </a:path>
              <a:path w="92075" h="133350">
                <a:moveTo>
                  <a:pt x="62444" y="17051"/>
                </a:moveTo>
                <a:lnTo>
                  <a:pt x="51218" y="17051"/>
                </a:lnTo>
                <a:lnTo>
                  <a:pt x="57454" y="17766"/>
                </a:lnTo>
                <a:lnTo>
                  <a:pt x="62388" y="18924"/>
                </a:lnTo>
                <a:lnTo>
                  <a:pt x="62444" y="17051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0319277" y="5919677"/>
            <a:ext cx="92075" cy="133350"/>
          </a:xfrm>
          <a:custGeom>
            <a:avLst/>
            <a:gdLst/>
            <a:ahLst/>
            <a:cxnLst/>
            <a:rect l="l" t="t" r="r" b="b"/>
            <a:pathLst>
              <a:path w="92075" h="133350">
                <a:moveTo>
                  <a:pt x="21798" y="113558"/>
                </a:moveTo>
                <a:lnTo>
                  <a:pt x="21354" y="131275"/>
                </a:lnTo>
                <a:lnTo>
                  <a:pt x="29262" y="132632"/>
                </a:lnTo>
                <a:lnTo>
                  <a:pt x="38075" y="132932"/>
                </a:lnTo>
                <a:lnTo>
                  <a:pt x="47480" y="132060"/>
                </a:lnTo>
                <a:lnTo>
                  <a:pt x="57168" y="129903"/>
                </a:lnTo>
                <a:lnTo>
                  <a:pt x="74936" y="121855"/>
                </a:lnTo>
                <a:lnTo>
                  <a:pt x="81483" y="115454"/>
                </a:lnTo>
                <a:lnTo>
                  <a:pt x="36255" y="115454"/>
                </a:lnTo>
                <a:lnTo>
                  <a:pt x="28446" y="114827"/>
                </a:lnTo>
                <a:lnTo>
                  <a:pt x="21798" y="113558"/>
                </a:lnTo>
                <a:close/>
              </a:path>
              <a:path w="92075" h="133350">
                <a:moveTo>
                  <a:pt x="49060" y="0"/>
                </a:moveTo>
                <a:lnTo>
                  <a:pt x="4918" y="21716"/>
                </a:lnTo>
                <a:lnTo>
                  <a:pt x="0" y="35195"/>
                </a:lnTo>
                <a:lnTo>
                  <a:pt x="1097" y="49563"/>
                </a:lnTo>
                <a:lnTo>
                  <a:pt x="42486" y="74010"/>
                </a:lnTo>
                <a:lnTo>
                  <a:pt x="53787" y="75463"/>
                </a:lnTo>
                <a:lnTo>
                  <a:pt x="61908" y="78195"/>
                </a:lnTo>
                <a:lnTo>
                  <a:pt x="67329" y="82622"/>
                </a:lnTo>
                <a:lnTo>
                  <a:pt x="70528" y="89161"/>
                </a:lnTo>
                <a:lnTo>
                  <a:pt x="71195" y="96605"/>
                </a:lnTo>
                <a:lnTo>
                  <a:pt x="68640" y="103441"/>
                </a:lnTo>
                <a:lnTo>
                  <a:pt x="62636" y="109226"/>
                </a:lnTo>
                <a:lnTo>
                  <a:pt x="52951" y="113520"/>
                </a:lnTo>
                <a:lnTo>
                  <a:pt x="44624" y="115123"/>
                </a:lnTo>
                <a:lnTo>
                  <a:pt x="36255" y="115454"/>
                </a:lnTo>
                <a:lnTo>
                  <a:pt x="81483" y="115454"/>
                </a:lnTo>
                <a:lnTo>
                  <a:pt x="86619" y="110431"/>
                </a:lnTo>
                <a:lnTo>
                  <a:pt x="91958" y="96563"/>
                </a:lnTo>
                <a:lnTo>
                  <a:pt x="90696" y="81186"/>
                </a:lnTo>
                <a:lnTo>
                  <a:pt x="49344" y="54668"/>
                </a:lnTo>
                <a:lnTo>
                  <a:pt x="38096" y="53174"/>
                </a:lnTo>
                <a:lnTo>
                  <a:pt x="29888" y="50771"/>
                </a:lnTo>
                <a:lnTo>
                  <a:pt x="24366" y="46837"/>
                </a:lnTo>
                <a:lnTo>
                  <a:pt x="21176" y="40749"/>
                </a:lnTo>
                <a:lnTo>
                  <a:pt x="20627" y="34109"/>
                </a:lnTo>
                <a:lnTo>
                  <a:pt x="22857" y="27854"/>
                </a:lnTo>
                <a:lnTo>
                  <a:pt x="27961" y="22563"/>
                </a:lnTo>
                <a:lnTo>
                  <a:pt x="36035" y="18816"/>
                </a:lnTo>
                <a:lnTo>
                  <a:pt x="44003" y="17229"/>
                </a:lnTo>
                <a:lnTo>
                  <a:pt x="51241" y="17027"/>
                </a:lnTo>
                <a:lnTo>
                  <a:pt x="62455" y="17027"/>
                </a:lnTo>
                <a:lnTo>
                  <a:pt x="62921" y="1595"/>
                </a:lnTo>
                <a:lnTo>
                  <a:pt x="56567" y="330"/>
                </a:lnTo>
                <a:lnTo>
                  <a:pt x="49060" y="0"/>
                </a:lnTo>
                <a:close/>
              </a:path>
              <a:path w="92075" h="133350">
                <a:moveTo>
                  <a:pt x="62455" y="17027"/>
                </a:moveTo>
                <a:lnTo>
                  <a:pt x="51241" y="17027"/>
                </a:lnTo>
                <a:lnTo>
                  <a:pt x="57468" y="17732"/>
                </a:lnTo>
                <a:lnTo>
                  <a:pt x="62400" y="18867"/>
                </a:lnTo>
                <a:lnTo>
                  <a:pt x="62455" y="17027"/>
                </a:lnTo>
                <a:close/>
              </a:path>
            </a:pathLst>
          </a:custGeom>
          <a:solidFill>
            <a:srgbClr val="8082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0469589" y="5813354"/>
            <a:ext cx="181709" cy="21828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0683392" y="5730557"/>
            <a:ext cx="210358" cy="22553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886358" y="8060604"/>
            <a:ext cx="74218" cy="22287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807197" y="8060596"/>
            <a:ext cx="141884" cy="22661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784767" y="8060670"/>
            <a:ext cx="138899" cy="230318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9675164" y="8060596"/>
            <a:ext cx="162763" cy="222873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903531" y="8060604"/>
            <a:ext cx="151117" cy="230361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696356" y="6764502"/>
            <a:ext cx="74218" cy="22287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628627" y="5781675"/>
            <a:ext cx="141935" cy="226618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631700" y="4809261"/>
            <a:ext cx="138899" cy="23036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607761" y="3826116"/>
            <a:ext cx="162801" cy="22282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619470" y="7683283"/>
            <a:ext cx="151104" cy="23040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900369" y="3010452"/>
            <a:ext cx="111125" cy="0"/>
          </a:xfrm>
          <a:custGeom>
            <a:avLst/>
            <a:gdLst/>
            <a:ahLst/>
            <a:cxnLst/>
            <a:rect l="l" t="t" r="r" b="b"/>
            <a:pathLst>
              <a:path w="111125">
                <a:moveTo>
                  <a:pt x="0" y="0"/>
                </a:moveTo>
                <a:lnTo>
                  <a:pt x="111125" y="0"/>
                </a:lnTo>
              </a:path>
            </a:pathLst>
          </a:custGeom>
          <a:ln w="42811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632412" y="2935935"/>
            <a:ext cx="138188" cy="22658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995949" y="7794408"/>
            <a:ext cx="4795520" cy="0"/>
          </a:xfrm>
          <a:custGeom>
            <a:avLst/>
            <a:gdLst/>
            <a:ahLst/>
            <a:cxnLst/>
            <a:rect l="l" t="t" r="r" b="b"/>
            <a:pathLst>
              <a:path w="4795520">
                <a:moveTo>
                  <a:pt x="0" y="0"/>
                </a:moveTo>
                <a:lnTo>
                  <a:pt x="4794910" y="0"/>
                </a:lnTo>
              </a:path>
            </a:pathLst>
          </a:custGeom>
          <a:ln w="4290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6944772" y="7794358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0"/>
                </a:moveTo>
                <a:lnTo>
                  <a:pt x="0" y="111352"/>
                </a:lnTo>
              </a:path>
            </a:pathLst>
          </a:custGeom>
          <a:ln w="42760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899463" y="7794358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0"/>
                </a:moveTo>
                <a:lnTo>
                  <a:pt x="0" y="111352"/>
                </a:lnTo>
              </a:path>
            </a:pathLst>
          </a:custGeom>
          <a:ln w="42748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8854268" y="7794358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0"/>
                </a:moveTo>
                <a:lnTo>
                  <a:pt x="0" y="111352"/>
                </a:lnTo>
              </a:path>
            </a:pathLst>
          </a:custGeom>
          <a:ln w="42786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9808940" y="7794358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0"/>
                </a:moveTo>
                <a:lnTo>
                  <a:pt x="0" y="111352"/>
                </a:lnTo>
              </a:path>
            </a:pathLst>
          </a:custGeom>
          <a:ln w="42659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0769565" y="7794405"/>
            <a:ext cx="0" cy="111760"/>
          </a:xfrm>
          <a:custGeom>
            <a:avLst/>
            <a:gdLst/>
            <a:ahLst/>
            <a:cxnLst/>
            <a:rect l="l" t="t" r="r" b="b"/>
            <a:pathLst>
              <a:path h="111759">
                <a:moveTo>
                  <a:pt x="0" y="0"/>
                </a:moveTo>
                <a:lnTo>
                  <a:pt x="0" y="111349"/>
                </a:lnTo>
              </a:path>
            </a:pathLst>
          </a:custGeom>
          <a:ln w="42754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0673194" y="8060670"/>
            <a:ext cx="138201" cy="226531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033850" y="6759320"/>
            <a:ext cx="238554" cy="146138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098757" y="6582765"/>
            <a:ext cx="177469" cy="15038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098770" y="6453111"/>
            <a:ext cx="173609" cy="85534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098783" y="6296253"/>
            <a:ext cx="177482" cy="13455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098757" y="6117666"/>
            <a:ext cx="177469" cy="150368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035181" y="6037618"/>
            <a:ext cx="237490" cy="38735"/>
          </a:xfrm>
          <a:custGeom>
            <a:avLst/>
            <a:gdLst/>
            <a:ahLst/>
            <a:cxnLst/>
            <a:rect l="l" t="t" r="r" b="b"/>
            <a:pathLst>
              <a:path w="237489" h="38735">
                <a:moveTo>
                  <a:pt x="237197" y="3530"/>
                </a:moveTo>
                <a:lnTo>
                  <a:pt x="67106" y="3530"/>
                </a:lnTo>
                <a:lnTo>
                  <a:pt x="67106" y="34493"/>
                </a:lnTo>
                <a:lnTo>
                  <a:pt x="237197" y="34493"/>
                </a:lnTo>
                <a:lnTo>
                  <a:pt x="237197" y="3530"/>
                </a:lnTo>
                <a:close/>
              </a:path>
              <a:path w="237489" h="38735">
                <a:moveTo>
                  <a:pt x="19380" y="0"/>
                </a:moveTo>
                <a:lnTo>
                  <a:pt x="11755" y="1386"/>
                </a:lnTo>
                <a:lnTo>
                  <a:pt x="5603" y="5283"/>
                </a:lnTo>
                <a:lnTo>
                  <a:pt x="1495" y="11294"/>
                </a:lnTo>
                <a:lnTo>
                  <a:pt x="0" y="19024"/>
                </a:lnTo>
                <a:lnTo>
                  <a:pt x="1545" y="26954"/>
                </a:lnTo>
                <a:lnTo>
                  <a:pt x="5737" y="33058"/>
                </a:lnTo>
                <a:lnTo>
                  <a:pt x="11905" y="36980"/>
                </a:lnTo>
                <a:lnTo>
                  <a:pt x="19380" y="38366"/>
                </a:lnTo>
                <a:lnTo>
                  <a:pt x="26777" y="37033"/>
                </a:lnTo>
                <a:lnTo>
                  <a:pt x="32812" y="33254"/>
                </a:lnTo>
                <a:lnTo>
                  <a:pt x="36877" y="27361"/>
                </a:lnTo>
                <a:lnTo>
                  <a:pt x="38366" y="19684"/>
                </a:lnTo>
                <a:lnTo>
                  <a:pt x="36877" y="11428"/>
                </a:lnTo>
                <a:lnTo>
                  <a:pt x="32812" y="5237"/>
                </a:lnTo>
                <a:lnTo>
                  <a:pt x="26777" y="1348"/>
                </a:lnTo>
                <a:lnTo>
                  <a:pt x="1938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102288" y="5842482"/>
            <a:ext cx="170091" cy="16128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098757" y="5671565"/>
            <a:ext cx="177469" cy="150368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022900" y="5477738"/>
            <a:ext cx="253352" cy="160629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5031651" y="5206136"/>
            <a:ext cx="244614" cy="143332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098757" y="5017579"/>
            <a:ext cx="177469" cy="15038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098770" y="4826952"/>
            <a:ext cx="173609" cy="14649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098889" y="4669713"/>
            <a:ext cx="177376" cy="111264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5098757" y="4500588"/>
            <a:ext cx="177429" cy="13557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061521" y="4365625"/>
            <a:ext cx="214744" cy="101091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035181" y="4289158"/>
            <a:ext cx="237490" cy="38735"/>
          </a:xfrm>
          <a:custGeom>
            <a:avLst/>
            <a:gdLst/>
            <a:ahLst/>
            <a:cxnLst/>
            <a:rect l="l" t="t" r="r" b="b"/>
            <a:pathLst>
              <a:path w="237489" h="38735">
                <a:moveTo>
                  <a:pt x="237197" y="3517"/>
                </a:moveTo>
                <a:lnTo>
                  <a:pt x="67106" y="3517"/>
                </a:lnTo>
                <a:lnTo>
                  <a:pt x="67106" y="34480"/>
                </a:lnTo>
                <a:lnTo>
                  <a:pt x="237197" y="34480"/>
                </a:lnTo>
                <a:lnTo>
                  <a:pt x="237197" y="3517"/>
                </a:lnTo>
                <a:close/>
              </a:path>
              <a:path w="237489" h="38735">
                <a:moveTo>
                  <a:pt x="19380" y="0"/>
                </a:moveTo>
                <a:lnTo>
                  <a:pt x="11755" y="1386"/>
                </a:lnTo>
                <a:lnTo>
                  <a:pt x="5603" y="5283"/>
                </a:lnTo>
                <a:lnTo>
                  <a:pt x="1495" y="11294"/>
                </a:lnTo>
                <a:lnTo>
                  <a:pt x="0" y="19024"/>
                </a:lnTo>
                <a:lnTo>
                  <a:pt x="1545" y="26933"/>
                </a:lnTo>
                <a:lnTo>
                  <a:pt x="5737" y="33039"/>
                </a:lnTo>
                <a:lnTo>
                  <a:pt x="11905" y="36973"/>
                </a:lnTo>
                <a:lnTo>
                  <a:pt x="19380" y="38366"/>
                </a:lnTo>
                <a:lnTo>
                  <a:pt x="26777" y="37033"/>
                </a:lnTo>
                <a:lnTo>
                  <a:pt x="32812" y="33254"/>
                </a:lnTo>
                <a:lnTo>
                  <a:pt x="36877" y="27361"/>
                </a:lnTo>
                <a:lnTo>
                  <a:pt x="38366" y="19685"/>
                </a:lnTo>
                <a:lnTo>
                  <a:pt x="36877" y="11422"/>
                </a:lnTo>
                <a:lnTo>
                  <a:pt x="32812" y="5232"/>
                </a:lnTo>
                <a:lnTo>
                  <a:pt x="26777" y="1346"/>
                </a:lnTo>
                <a:lnTo>
                  <a:pt x="19380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098783" y="4079862"/>
            <a:ext cx="177482" cy="166636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098770" y="3888562"/>
            <a:ext cx="173609" cy="146494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7089152" y="8596704"/>
            <a:ext cx="145783" cy="239171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7280427" y="8585817"/>
            <a:ext cx="144703" cy="250050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7455484" y="8665395"/>
            <a:ext cx="159905" cy="247937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7636929" y="8661924"/>
            <a:ext cx="110959" cy="177815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7790827" y="8598162"/>
            <a:ext cx="38735" cy="238125"/>
          </a:xfrm>
          <a:custGeom>
            <a:avLst/>
            <a:gdLst/>
            <a:ahLst/>
            <a:cxnLst/>
            <a:rect l="l" t="t" r="r" b="b"/>
            <a:pathLst>
              <a:path w="38734" h="238125">
                <a:moveTo>
                  <a:pt x="34747" y="67214"/>
                </a:moveTo>
                <a:lnTo>
                  <a:pt x="3860" y="67214"/>
                </a:lnTo>
                <a:lnTo>
                  <a:pt x="3860" y="237629"/>
                </a:lnTo>
                <a:lnTo>
                  <a:pt x="34747" y="237629"/>
                </a:lnTo>
                <a:lnTo>
                  <a:pt x="34747" y="67214"/>
                </a:lnTo>
                <a:close/>
              </a:path>
              <a:path w="38734" h="238125">
                <a:moveTo>
                  <a:pt x="19278" y="0"/>
                </a:moveTo>
                <a:lnTo>
                  <a:pt x="11374" y="1534"/>
                </a:lnTo>
                <a:lnTo>
                  <a:pt x="5291" y="5704"/>
                </a:lnTo>
                <a:lnTo>
                  <a:pt x="1381" y="11855"/>
                </a:lnTo>
                <a:lnTo>
                  <a:pt x="0" y="19337"/>
                </a:lnTo>
                <a:lnTo>
                  <a:pt x="1328" y="26769"/>
                </a:lnTo>
                <a:lnTo>
                  <a:pt x="5095" y="32814"/>
                </a:lnTo>
                <a:lnTo>
                  <a:pt x="10972" y="36877"/>
                </a:lnTo>
                <a:lnTo>
                  <a:pt x="18630" y="38364"/>
                </a:lnTo>
                <a:lnTo>
                  <a:pt x="26869" y="36877"/>
                </a:lnTo>
                <a:lnTo>
                  <a:pt x="33043" y="32814"/>
                </a:lnTo>
                <a:lnTo>
                  <a:pt x="36920" y="26769"/>
                </a:lnTo>
                <a:lnTo>
                  <a:pt x="38265" y="19337"/>
                </a:lnTo>
                <a:lnTo>
                  <a:pt x="36880" y="11707"/>
                </a:lnTo>
                <a:lnTo>
                  <a:pt x="32991" y="5572"/>
                </a:lnTo>
                <a:lnTo>
                  <a:pt x="26992" y="1485"/>
                </a:lnTo>
                <a:lnTo>
                  <a:pt x="19278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7871650" y="8661933"/>
            <a:ext cx="134238" cy="177815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8035137" y="8661849"/>
            <a:ext cx="135242" cy="177859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8240445" y="8585830"/>
            <a:ext cx="0" cy="250190"/>
          </a:xfrm>
          <a:custGeom>
            <a:avLst/>
            <a:gdLst/>
            <a:ahLst/>
            <a:cxnLst/>
            <a:rect l="l" t="t" r="r" b="b"/>
            <a:pathLst>
              <a:path h="250190">
                <a:moveTo>
                  <a:pt x="0" y="0"/>
                </a:moveTo>
                <a:lnTo>
                  <a:pt x="0" y="250094"/>
                </a:lnTo>
              </a:path>
            </a:pathLst>
          </a:custGeom>
          <a:ln w="30886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8412759" y="8598471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365"/>
                </a:lnTo>
              </a:path>
            </a:pathLst>
          </a:custGeom>
          <a:ln w="30937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8489657" y="8661906"/>
            <a:ext cx="146151" cy="173939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672461" y="8624529"/>
            <a:ext cx="100838" cy="215210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8800769" y="8661897"/>
            <a:ext cx="150012" cy="177815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8994800" y="8661906"/>
            <a:ext cx="146151" cy="173939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9186773" y="8661924"/>
            <a:ext cx="110959" cy="177815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9340736" y="8598162"/>
            <a:ext cx="38735" cy="238125"/>
          </a:xfrm>
          <a:custGeom>
            <a:avLst/>
            <a:gdLst/>
            <a:ahLst/>
            <a:cxnLst/>
            <a:rect l="l" t="t" r="r" b="b"/>
            <a:pathLst>
              <a:path w="38734" h="238125">
                <a:moveTo>
                  <a:pt x="34759" y="67214"/>
                </a:moveTo>
                <a:lnTo>
                  <a:pt x="3860" y="67214"/>
                </a:lnTo>
                <a:lnTo>
                  <a:pt x="3860" y="237629"/>
                </a:lnTo>
                <a:lnTo>
                  <a:pt x="34759" y="237629"/>
                </a:lnTo>
                <a:lnTo>
                  <a:pt x="34759" y="67214"/>
                </a:lnTo>
                <a:close/>
              </a:path>
              <a:path w="38734" h="238125">
                <a:moveTo>
                  <a:pt x="19329" y="0"/>
                </a:moveTo>
                <a:lnTo>
                  <a:pt x="11417" y="1534"/>
                </a:lnTo>
                <a:lnTo>
                  <a:pt x="5316" y="5704"/>
                </a:lnTo>
                <a:lnTo>
                  <a:pt x="1389" y="11855"/>
                </a:lnTo>
                <a:lnTo>
                  <a:pt x="0" y="19337"/>
                </a:lnTo>
                <a:lnTo>
                  <a:pt x="1328" y="26769"/>
                </a:lnTo>
                <a:lnTo>
                  <a:pt x="5095" y="32814"/>
                </a:lnTo>
                <a:lnTo>
                  <a:pt x="10972" y="36877"/>
                </a:lnTo>
                <a:lnTo>
                  <a:pt x="18630" y="38364"/>
                </a:lnTo>
                <a:lnTo>
                  <a:pt x="26869" y="36877"/>
                </a:lnTo>
                <a:lnTo>
                  <a:pt x="33043" y="32814"/>
                </a:lnTo>
                <a:lnTo>
                  <a:pt x="36920" y="26769"/>
                </a:lnTo>
                <a:lnTo>
                  <a:pt x="38265" y="19337"/>
                </a:lnTo>
                <a:lnTo>
                  <a:pt x="36881" y="11707"/>
                </a:lnTo>
                <a:lnTo>
                  <a:pt x="32997" y="5572"/>
                </a:lnTo>
                <a:lnTo>
                  <a:pt x="27013" y="1485"/>
                </a:lnTo>
                <a:lnTo>
                  <a:pt x="19329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9414459" y="8624529"/>
            <a:ext cx="100850" cy="215210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9537852" y="8665395"/>
            <a:ext cx="159804" cy="247937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11500" y="8696621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000" y="8699500"/>
            <a:ext cx="47212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70" dirty="0">
                <a:latin typeface="Arial"/>
                <a:cs typeface="Arial"/>
              </a:rPr>
              <a:t>after </a:t>
            </a:r>
            <a:r>
              <a:rPr sz="1400" i="1" spc="-100" dirty="0">
                <a:latin typeface="Arial"/>
                <a:cs typeface="Arial"/>
              </a:rPr>
              <a:t>Michael </a:t>
            </a:r>
            <a:r>
              <a:rPr sz="1400" i="1" spc="-90" dirty="0">
                <a:latin typeface="Arial"/>
                <a:cs typeface="Arial"/>
              </a:rPr>
              <a:t>McGuffin </a:t>
            </a:r>
            <a:r>
              <a:rPr sz="1400" i="1" spc="-140" dirty="0">
                <a:latin typeface="Arial"/>
                <a:cs typeface="Arial"/>
              </a:rPr>
              <a:t>course </a:t>
            </a:r>
            <a:r>
              <a:rPr sz="1400" i="1" spc="-125" dirty="0">
                <a:latin typeface="Arial"/>
                <a:cs typeface="Arial"/>
              </a:rPr>
              <a:t>slides,</a:t>
            </a:r>
            <a:r>
              <a:rPr sz="1400" i="1" spc="-250" dirty="0">
                <a:latin typeface="Arial"/>
                <a:cs typeface="Arial"/>
              </a:rPr>
              <a:t> </a:t>
            </a:r>
            <a:r>
              <a:rPr sz="1400" i="1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http://profs.etsmtl.ca/mmcguffin/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31600" y="6286500"/>
            <a:ext cx="3977004" cy="2524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92710">
              <a:lnSpc>
                <a:spcPts val="2800"/>
              </a:lnSpc>
              <a:spcBef>
                <a:spcPts val="259"/>
              </a:spcBef>
            </a:pPr>
            <a:r>
              <a:rPr sz="2400" i="1" spc="-210" dirty="0">
                <a:latin typeface="Arial"/>
                <a:cs typeface="Arial"/>
              </a:rPr>
              <a:t>[Crowdsourcing </a:t>
            </a:r>
            <a:r>
              <a:rPr sz="2400" i="1" spc="-200" dirty="0">
                <a:latin typeface="Arial"/>
                <a:cs typeface="Arial"/>
              </a:rPr>
              <a:t>Graphical  </a:t>
            </a:r>
            <a:r>
              <a:rPr sz="2400" i="1" spc="-220" dirty="0">
                <a:latin typeface="Arial"/>
                <a:cs typeface="Arial"/>
              </a:rPr>
              <a:t>Perception: </a:t>
            </a:r>
            <a:r>
              <a:rPr sz="2400" i="1" spc="-235" dirty="0">
                <a:latin typeface="Arial"/>
                <a:cs typeface="Arial"/>
              </a:rPr>
              <a:t>Using </a:t>
            </a:r>
            <a:r>
              <a:rPr sz="2400" i="1" spc="-190" dirty="0">
                <a:latin typeface="Arial"/>
                <a:cs typeface="Arial"/>
              </a:rPr>
              <a:t>Mechanical </a:t>
            </a:r>
            <a:r>
              <a:rPr sz="2400" i="1" spc="-215" dirty="0">
                <a:latin typeface="Arial"/>
                <a:cs typeface="Arial"/>
              </a:rPr>
              <a:t>Turk  </a:t>
            </a:r>
            <a:r>
              <a:rPr sz="2400" i="1" spc="-130" dirty="0">
                <a:latin typeface="Arial"/>
                <a:cs typeface="Arial"/>
              </a:rPr>
              <a:t>to </a:t>
            </a:r>
            <a:r>
              <a:rPr sz="2400" i="1" spc="-340" dirty="0">
                <a:latin typeface="Arial"/>
                <a:cs typeface="Arial"/>
              </a:rPr>
              <a:t>Assess </a:t>
            </a:r>
            <a:r>
              <a:rPr sz="2400" i="1" spc="-175" dirty="0">
                <a:latin typeface="Arial"/>
                <a:cs typeface="Arial"/>
              </a:rPr>
              <a:t>Visualization</a:t>
            </a:r>
            <a:r>
              <a:rPr sz="2400" i="1" spc="-105" dirty="0">
                <a:latin typeface="Arial"/>
                <a:cs typeface="Arial"/>
              </a:rPr>
              <a:t> </a:t>
            </a:r>
            <a:r>
              <a:rPr sz="2400" i="1" spc="-229" dirty="0">
                <a:latin typeface="Arial"/>
                <a:cs typeface="Arial"/>
              </a:rPr>
              <a:t>Design.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800"/>
              </a:lnSpc>
            </a:pPr>
            <a:r>
              <a:rPr sz="2400" i="1" spc="-170" dirty="0">
                <a:latin typeface="Arial"/>
                <a:cs typeface="Arial"/>
              </a:rPr>
              <a:t>Heer </a:t>
            </a:r>
            <a:r>
              <a:rPr sz="2400" i="1" spc="-215" dirty="0">
                <a:latin typeface="Arial"/>
                <a:cs typeface="Arial"/>
              </a:rPr>
              <a:t>and </a:t>
            </a:r>
            <a:r>
              <a:rPr sz="2400" i="1" spc="-225" dirty="0">
                <a:latin typeface="Arial"/>
                <a:cs typeface="Arial"/>
              </a:rPr>
              <a:t>Bostock. </a:t>
            </a:r>
            <a:r>
              <a:rPr sz="2400" i="1" spc="-295" dirty="0">
                <a:latin typeface="Arial"/>
                <a:cs typeface="Arial"/>
              </a:rPr>
              <a:t>Proc </a:t>
            </a:r>
            <a:r>
              <a:rPr sz="2400" i="1" spc="-305" dirty="0">
                <a:latin typeface="Arial"/>
                <a:cs typeface="Arial"/>
              </a:rPr>
              <a:t>ACM </a:t>
            </a:r>
            <a:r>
              <a:rPr sz="2400" i="1" spc="-220" dirty="0">
                <a:latin typeface="Arial"/>
                <a:cs typeface="Arial"/>
              </a:rPr>
              <a:t>Conf.  </a:t>
            </a:r>
            <a:r>
              <a:rPr sz="2400" i="1" spc="-190" dirty="0">
                <a:latin typeface="Arial"/>
                <a:cs typeface="Arial"/>
              </a:rPr>
              <a:t>Human </a:t>
            </a:r>
            <a:r>
              <a:rPr sz="2400" i="1" spc="-240" dirty="0">
                <a:latin typeface="Arial"/>
                <a:cs typeface="Arial"/>
              </a:rPr>
              <a:t>Factors </a:t>
            </a:r>
            <a:r>
              <a:rPr sz="2400" i="1" spc="-150" dirty="0">
                <a:latin typeface="Arial"/>
                <a:cs typeface="Arial"/>
              </a:rPr>
              <a:t>in </a:t>
            </a:r>
            <a:r>
              <a:rPr sz="2400" i="1" spc="-210" dirty="0">
                <a:latin typeface="Arial"/>
                <a:cs typeface="Arial"/>
              </a:rPr>
              <a:t>Computing  </a:t>
            </a:r>
            <a:r>
              <a:rPr sz="2400" i="1" spc="-290" dirty="0">
                <a:latin typeface="Arial"/>
                <a:cs typeface="Arial"/>
              </a:rPr>
              <a:t>Systems </a:t>
            </a:r>
            <a:r>
              <a:rPr sz="2400" i="1" spc="-155" dirty="0">
                <a:latin typeface="Arial"/>
                <a:cs typeface="Arial"/>
              </a:rPr>
              <a:t>(CHI) </a:t>
            </a:r>
            <a:r>
              <a:rPr sz="2400" i="1" spc="-110" dirty="0">
                <a:latin typeface="Arial"/>
                <a:cs typeface="Arial"/>
              </a:rPr>
              <a:t>2010, </a:t>
            </a:r>
            <a:r>
              <a:rPr sz="2400" i="1" spc="-180" dirty="0">
                <a:latin typeface="Arial"/>
                <a:cs typeface="Arial"/>
              </a:rPr>
              <a:t>p.</a:t>
            </a:r>
            <a:r>
              <a:rPr sz="2400" i="1" spc="-325" dirty="0">
                <a:latin typeface="Arial"/>
                <a:cs typeface="Arial"/>
              </a:rPr>
              <a:t> </a:t>
            </a:r>
            <a:r>
              <a:rPr sz="2400" i="1" spc="-100" dirty="0">
                <a:latin typeface="Arial"/>
                <a:cs typeface="Arial"/>
              </a:rPr>
              <a:t>203–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20"/>
              </a:lnSpc>
            </a:pPr>
            <a:r>
              <a:rPr sz="2400" i="1" spc="-65" dirty="0">
                <a:latin typeface="Arial"/>
                <a:cs typeface="Arial"/>
              </a:rPr>
              <a:t>212.]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90461" y="1313264"/>
            <a:ext cx="1523365" cy="7062470"/>
          </a:xfrm>
          <a:custGeom>
            <a:avLst/>
            <a:gdLst/>
            <a:ahLst/>
            <a:cxnLst/>
            <a:rect l="l" t="t" r="r" b="b"/>
            <a:pathLst>
              <a:path w="1523364" h="7062470">
                <a:moveTo>
                  <a:pt x="1522863" y="7062229"/>
                </a:moveTo>
                <a:lnTo>
                  <a:pt x="0" y="7062229"/>
                </a:lnTo>
                <a:lnTo>
                  <a:pt x="0" y="0"/>
                </a:lnTo>
                <a:lnTo>
                  <a:pt x="1522863" y="0"/>
                </a:lnTo>
                <a:lnTo>
                  <a:pt x="1522863" y="7062229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0461" y="1313264"/>
            <a:ext cx="1523365" cy="7062470"/>
          </a:xfrm>
          <a:custGeom>
            <a:avLst/>
            <a:gdLst/>
            <a:ahLst/>
            <a:cxnLst/>
            <a:rect l="l" t="t" r="r" b="b"/>
            <a:pathLst>
              <a:path w="1523364" h="7062470">
                <a:moveTo>
                  <a:pt x="1522863" y="7062229"/>
                </a:moveTo>
                <a:lnTo>
                  <a:pt x="0" y="7062229"/>
                </a:lnTo>
                <a:lnTo>
                  <a:pt x="0" y="0"/>
                </a:lnTo>
                <a:lnTo>
                  <a:pt x="1522863" y="0"/>
                </a:lnTo>
                <a:lnTo>
                  <a:pt x="1522863" y="7062229"/>
                </a:lnTo>
                <a:close/>
              </a:path>
            </a:pathLst>
          </a:custGeom>
          <a:ln w="2200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7858" y="4386147"/>
            <a:ext cx="825500" cy="3978910"/>
          </a:xfrm>
          <a:custGeom>
            <a:avLst/>
            <a:gdLst/>
            <a:ahLst/>
            <a:cxnLst/>
            <a:rect l="l" t="t" r="r" b="b"/>
            <a:pathLst>
              <a:path w="825500" h="3978909">
                <a:moveTo>
                  <a:pt x="825216" y="3978400"/>
                </a:moveTo>
                <a:lnTo>
                  <a:pt x="0" y="3978400"/>
                </a:lnTo>
                <a:lnTo>
                  <a:pt x="0" y="0"/>
                </a:lnTo>
                <a:lnTo>
                  <a:pt x="825216" y="0"/>
                </a:lnTo>
                <a:lnTo>
                  <a:pt x="825216" y="3978400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7858" y="4386147"/>
            <a:ext cx="825500" cy="3978910"/>
          </a:xfrm>
          <a:custGeom>
            <a:avLst/>
            <a:gdLst/>
            <a:ahLst/>
            <a:cxnLst/>
            <a:rect l="l" t="t" r="r" b="b"/>
            <a:pathLst>
              <a:path w="825500" h="3978909">
                <a:moveTo>
                  <a:pt x="825216" y="3978400"/>
                </a:moveTo>
                <a:lnTo>
                  <a:pt x="0" y="3978400"/>
                </a:lnTo>
                <a:lnTo>
                  <a:pt x="0" y="0"/>
                </a:lnTo>
                <a:lnTo>
                  <a:pt x="825216" y="0"/>
                </a:lnTo>
                <a:lnTo>
                  <a:pt x="825216" y="3978400"/>
                </a:lnTo>
                <a:close/>
              </a:path>
            </a:pathLst>
          </a:custGeom>
          <a:ln w="2200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3479" y="1653743"/>
            <a:ext cx="0" cy="138430"/>
          </a:xfrm>
          <a:custGeom>
            <a:avLst/>
            <a:gdLst/>
            <a:ahLst/>
            <a:cxnLst/>
            <a:rect l="l" t="t" r="r" b="b"/>
            <a:pathLst>
              <a:path h="138430">
                <a:moveTo>
                  <a:pt x="0" y="0"/>
                </a:moveTo>
                <a:lnTo>
                  <a:pt x="0" y="138328"/>
                </a:lnTo>
              </a:path>
            </a:pathLst>
          </a:custGeom>
          <a:ln w="20256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96132" y="1645208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935" y="0"/>
                </a:lnTo>
              </a:path>
            </a:pathLst>
          </a:custGeom>
          <a:ln w="17068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39451" y="1642224"/>
            <a:ext cx="50165" cy="149860"/>
          </a:xfrm>
          <a:custGeom>
            <a:avLst/>
            <a:gdLst/>
            <a:ahLst/>
            <a:cxnLst/>
            <a:rect l="l" t="t" r="r" b="b"/>
            <a:pathLst>
              <a:path w="50164" h="149860">
                <a:moveTo>
                  <a:pt x="49987" y="18872"/>
                </a:moveTo>
                <a:lnTo>
                  <a:pt x="30391" y="18872"/>
                </a:lnTo>
                <a:lnTo>
                  <a:pt x="30391" y="149847"/>
                </a:lnTo>
                <a:lnTo>
                  <a:pt x="49987" y="149847"/>
                </a:lnTo>
                <a:lnTo>
                  <a:pt x="49987" y="18872"/>
                </a:lnTo>
                <a:close/>
              </a:path>
              <a:path w="50164" h="149860">
                <a:moveTo>
                  <a:pt x="49987" y="0"/>
                </a:moveTo>
                <a:lnTo>
                  <a:pt x="32715" y="0"/>
                </a:lnTo>
                <a:lnTo>
                  <a:pt x="0" y="17487"/>
                </a:lnTo>
                <a:lnTo>
                  <a:pt x="3924" y="32956"/>
                </a:lnTo>
                <a:lnTo>
                  <a:pt x="29946" y="18872"/>
                </a:lnTo>
                <a:lnTo>
                  <a:pt x="49987" y="18872"/>
                </a:lnTo>
                <a:lnTo>
                  <a:pt x="49987" y="0"/>
                </a:lnTo>
                <a:close/>
              </a:path>
            </a:pathLst>
          </a:custGeom>
          <a:solidFill>
            <a:srgbClr val="4140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80104" y="2406230"/>
            <a:ext cx="225348" cy="155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81502" y="3175761"/>
            <a:ext cx="222567" cy="1579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76561" y="3945318"/>
            <a:ext cx="232460" cy="1553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81730" y="4714875"/>
            <a:ext cx="222110" cy="1579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77831" y="5484456"/>
            <a:ext cx="229946" cy="157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79330" y="6254000"/>
            <a:ext cx="226936" cy="15537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78263" y="7023519"/>
            <a:ext cx="229006" cy="1579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74199" y="7793075"/>
            <a:ext cx="229463" cy="1579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69175" y="1870840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6460"/>
                </a:lnTo>
              </a:path>
            </a:pathLst>
          </a:custGeom>
          <a:ln w="63960">
            <a:solidFill>
              <a:srgbClr val="F1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37194" y="1870841"/>
            <a:ext cx="64135" cy="96520"/>
          </a:xfrm>
          <a:custGeom>
            <a:avLst/>
            <a:gdLst/>
            <a:ahLst/>
            <a:cxnLst/>
            <a:rect l="l" t="t" r="r" b="b"/>
            <a:pathLst>
              <a:path w="64135" h="96519">
                <a:moveTo>
                  <a:pt x="63960" y="96460"/>
                </a:moveTo>
                <a:lnTo>
                  <a:pt x="0" y="96460"/>
                </a:lnTo>
                <a:lnTo>
                  <a:pt x="0" y="0"/>
                </a:lnTo>
                <a:lnTo>
                  <a:pt x="63960" y="0"/>
                </a:lnTo>
                <a:lnTo>
                  <a:pt x="63960" y="96460"/>
                </a:lnTo>
                <a:close/>
              </a:path>
            </a:pathLst>
          </a:custGeom>
          <a:ln w="22008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33146" y="1774380"/>
            <a:ext cx="0" cy="193040"/>
          </a:xfrm>
          <a:custGeom>
            <a:avLst/>
            <a:gdLst/>
            <a:ahLst/>
            <a:cxnLst/>
            <a:rect l="l" t="t" r="r" b="b"/>
            <a:pathLst>
              <a:path h="193039">
                <a:moveTo>
                  <a:pt x="0" y="0"/>
                </a:moveTo>
                <a:lnTo>
                  <a:pt x="0" y="192920"/>
                </a:lnTo>
              </a:path>
            </a:pathLst>
          </a:custGeom>
          <a:ln w="63982">
            <a:solidFill>
              <a:srgbClr val="F1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01155" y="1774380"/>
            <a:ext cx="64135" cy="193040"/>
          </a:xfrm>
          <a:custGeom>
            <a:avLst/>
            <a:gdLst/>
            <a:ahLst/>
            <a:cxnLst/>
            <a:rect l="l" t="t" r="r" b="b"/>
            <a:pathLst>
              <a:path w="64135" h="193039">
                <a:moveTo>
                  <a:pt x="63982" y="192920"/>
                </a:moveTo>
                <a:lnTo>
                  <a:pt x="0" y="192920"/>
                </a:lnTo>
                <a:lnTo>
                  <a:pt x="0" y="0"/>
                </a:lnTo>
                <a:lnTo>
                  <a:pt x="63982" y="0"/>
                </a:lnTo>
                <a:lnTo>
                  <a:pt x="63982" y="192920"/>
                </a:lnTo>
                <a:close/>
              </a:path>
            </a:pathLst>
          </a:custGeom>
          <a:ln w="22004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77216" y="1382878"/>
            <a:ext cx="0" cy="584835"/>
          </a:xfrm>
          <a:custGeom>
            <a:avLst/>
            <a:gdLst/>
            <a:ahLst/>
            <a:cxnLst/>
            <a:rect l="l" t="t" r="r" b="b"/>
            <a:pathLst>
              <a:path h="584835">
                <a:moveTo>
                  <a:pt x="0" y="0"/>
                </a:moveTo>
                <a:lnTo>
                  <a:pt x="0" y="584422"/>
                </a:lnTo>
              </a:path>
            </a:pathLst>
          </a:custGeom>
          <a:ln w="63938">
            <a:solidFill>
              <a:srgbClr val="F1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45247" y="1382878"/>
            <a:ext cx="64135" cy="584835"/>
          </a:xfrm>
          <a:custGeom>
            <a:avLst/>
            <a:gdLst/>
            <a:ahLst/>
            <a:cxnLst/>
            <a:rect l="l" t="t" r="r" b="b"/>
            <a:pathLst>
              <a:path w="64135" h="584835">
                <a:moveTo>
                  <a:pt x="63938" y="584422"/>
                </a:moveTo>
                <a:lnTo>
                  <a:pt x="0" y="584422"/>
                </a:lnTo>
                <a:lnTo>
                  <a:pt x="0" y="0"/>
                </a:lnTo>
                <a:lnTo>
                  <a:pt x="63938" y="0"/>
                </a:lnTo>
                <a:lnTo>
                  <a:pt x="63938" y="584422"/>
                </a:lnTo>
                <a:close/>
              </a:path>
            </a:pathLst>
          </a:custGeom>
          <a:ln w="22002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41188" y="1774380"/>
            <a:ext cx="0" cy="193040"/>
          </a:xfrm>
          <a:custGeom>
            <a:avLst/>
            <a:gdLst/>
            <a:ahLst/>
            <a:cxnLst/>
            <a:rect l="l" t="t" r="r" b="b"/>
            <a:pathLst>
              <a:path h="193039">
                <a:moveTo>
                  <a:pt x="0" y="0"/>
                </a:moveTo>
                <a:lnTo>
                  <a:pt x="0" y="192920"/>
                </a:lnTo>
              </a:path>
            </a:pathLst>
          </a:custGeom>
          <a:ln w="64004">
            <a:solidFill>
              <a:srgbClr val="BCD9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09185" y="1774380"/>
            <a:ext cx="64135" cy="193040"/>
          </a:xfrm>
          <a:custGeom>
            <a:avLst/>
            <a:gdLst/>
            <a:ahLst/>
            <a:cxnLst/>
            <a:rect l="l" t="t" r="r" b="b"/>
            <a:pathLst>
              <a:path w="64135" h="193039">
                <a:moveTo>
                  <a:pt x="64004" y="192920"/>
                </a:moveTo>
                <a:lnTo>
                  <a:pt x="0" y="192920"/>
                </a:lnTo>
                <a:lnTo>
                  <a:pt x="0" y="0"/>
                </a:lnTo>
                <a:lnTo>
                  <a:pt x="64004" y="0"/>
                </a:lnTo>
                <a:lnTo>
                  <a:pt x="64004" y="192920"/>
                </a:lnTo>
                <a:close/>
              </a:path>
            </a:pathLst>
          </a:custGeom>
          <a:ln w="2200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05181" y="1597580"/>
            <a:ext cx="0" cy="370205"/>
          </a:xfrm>
          <a:custGeom>
            <a:avLst/>
            <a:gdLst/>
            <a:ahLst/>
            <a:cxnLst/>
            <a:rect l="l" t="t" r="r" b="b"/>
            <a:pathLst>
              <a:path h="370205">
                <a:moveTo>
                  <a:pt x="0" y="0"/>
                </a:moveTo>
                <a:lnTo>
                  <a:pt x="0" y="369721"/>
                </a:lnTo>
              </a:path>
            </a:pathLst>
          </a:custGeom>
          <a:ln w="63982">
            <a:solidFill>
              <a:srgbClr val="FBB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73190" y="1597580"/>
            <a:ext cx="64135" cy="370205"/>
          </a:xfrm>
          <a:custGeom>
            <a:avLst/>
            <a:gdLst/>
            <a:ahLst/>
            <a:cxnLst/>
            <a:rect l="l" t="t" r="r" b="b"/>
            <a:pathLst>
              <a:path w="64135" h="370205">
                <a:moveTo>
                  <a:pt x="63982" y="369721"/>
                </a:moveTo>
                <a:lnTo>
                  <a:pt x="0" y="369721"/>
                </a:lnTo>
                <a:lnTo>
                  <a:pt x="0" y="0"/>
                </a:lnTo>
                <a:lnTo>
                  <a:pt x="63982" y="0"/>
                </a:lnTo>
                <a:lnTo>
                  <a:pt x="63982" y="369721"/>
                </a:lnTo>
                <a:close/>
              </a:path>
            </a:pathLst>
          </a:custGeom>
          <a:ln w="22002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60990" y="1382878"/>
            <a:ext cx="0" cy="584835"/>
          </a:xfrm>
          <a:custGeom>
            <a:avLst/>
            <a:gdLst/>
            <a:ahLst/>
            <a:cxnLst/>
            <a:rect l="l" t="t" r="r" b="b"/>
            <a:pathLst>
              <a:path h="584835">
                <a:moveTo>
                  <a:pt x="0" y="0"/>
                </a:moveTo>
                <a:lnTo>
                  <a:pt x="0" y="584422"/>
                </a:lnTo>
              </a:path>
            </a:pathLst>
          </a:custGeom>
          <a:ln w="63960">
            <a:solidFill>
              <a:srgbClr val="F1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29010" y="1382878"/>
            <a:ext cx="64135" cy="584835"/>
          </a:xfrm>
          <a:custGeom>
            <a:avLst/>
            <a:gdLst/>
            <a:ahLst/>
            <a:cxnLst/>
            <a:rect l="l" t="t" r="r" b="b"/>
            <a:pathLst>
              <a:path w="64135" h="584835">
                <a:moveTo>
                  <a:pt x="63960" y="584422"/>
                </a:moveTo>
                <a:lnTo>
                  <a:pt x="0" y="584422"/>
                </a:lnTo>
                <a:lnTo>
                  <a:pt x="0" y="0"/>
                </a:lnTo>
                <a:lnTo>
                  <a:pt x="63960" y="0"/>
                </a:lnTo>
                <a:lnTo>
                  <a:pt x="63960" y="584422"/>
                </a:lnTo>
                <a:close/>
              </a:path>
            </a:pathLst>
          </a:custGeom>
          <a:ln w="22002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24973" y="181516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134"/>
                </a:lnTo>
              </a:path>
            </a:pathLst>
          </a:custGeom>
          <a:ln w="64004">
            <a:solidFill>
              <a:srgbClr val="F1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92970" y="1815167"/>
            <a:ext cx="64135" cy="152400"/>
          </a:xfrm>
          <a:custGeom>
            <a:avLst/>
            <a:gdLst/>
            <a:ahLst/>
            <a:cxnLst/>
            <a:rect l="l" t="t" r="r" b="b"/>
            <a:pathLst>
              <a:path w="64135" h="152400">
                <a:moveTo>
                  <a:pt x="64004" y="152134"/>
                </a:moveTo>
                <a:lnTo>
                  <a:pt x="0" y="152134"/>
                </a:lnTo>
                <a:lnTo>
                  <a:pt x="0" y="0"/>
                </a:lnTo>
                <a:lnTo>
                  <a:pt x="64004" y="0"/>
                </a:lnTo>
                <a:lnTo>
                  <a:pt x="64004" y="152134"/>
                </a:lnTo>
                <a:close/>
              </a:path>
            </a:pathLst>
          </a:custGeom>
          <a:ln w="2200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88966" y="1782418"/>
            <a:ext cx="0" cy="185420"/>
          </a:xfrm>
          <a:custGeom>
            <a:avLst/>
            <a:gdLst/>
            <a:ahLst/>
            <a:cxnLst/>
            <a:rect l="l" t="t" r="r" b="b"/>
            <a:pathLst>
              <a:path h="185419">
                <a:moveTo>
                  <a:pt x="0" y="0"/>
                </a:moveTo>
                <a:lnTo>
                  <a:pt x="0" y="184882"/>
                </a:lnTo>
              </a:path>
            </a:pathLst>
          </a:custGeom>
          <a:ln w="63938">
            <a:solidFill>
              <a:srgbClr val="F1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56997" y="1782418"/>
            <a:ext cx="64135" cy="185420"/>
          </a:xfrm>
          <a:custGeom>
            <a:avLst/>
            <a:gdLst/>
            <a:ahLst/>
            <a:cxnLst/>
            <a:rect l="l" t="t" r="r" b="b"/>
            <a:pathLst>
              <a:path w="64135" h="185419">
                <a:moveTo>
                  <a:pt x="63938" y="184882"/>
                </a:moveTo>
                <a:lnTo>
                  <a:pt x="0" y="184882"/>
                </a:lnTo>
                <a:lnTo>
                  <a:pt x="0" y="0"/>
                </a:lnTo>
                <a:lnTo>
                  <a:pt x="63938" y="0"/>
                </a:lnTo>
                <a:lnTo>
                  <a:pt x="63938" y="184882"/>
                </a:lnTo>
                <a:close/>
              </a:path>
            </a:pathLst>
          </a:custGeom>
          <a:ln w="22004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62187" y="3341366"/>
            <a:ext cx="213953" cy="2068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56997" y="3485254"/>
            <a:ext cx="64135" cy="52069"/>
          </a:xfrm>
          <a:custGeom>
            <a:avLst/>
            <a:gdLst/>
            <a:ahLst/>
            <a:cxnLst/>
            <a:rect l="l" t="t" r="r" b="b"/>
            <a:pathLst>
              <a:path w="64135" h="52070">
                <a:moveTo>
                  <a:pt x="63938" y="51952"/>
                </a:moveTo>
                <a:lnTo>
                  <a:pt x="0" y="51952"/>
                </a:lnTo>
                <a:lnTo>
                  <a:pt x="0" y="0"/>
                </a:lnTo>
                <a:lnTo>
                  <a:pt x="63938" y="0"/>
                </a:lnTo>
                <a:lnTo>
                  <a:pt x="63938" y="51952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77216" y="2952828"/>
            <a:ext cx="0" cy="584835"/>
          </a:xfrm>
          <a:custGeom>
            <a:avLst/>
            <a:gdLst/>
            <a:ahLst/>
            <a:cxnLst/>
            <a:rect l="l" t="t" r="r" b="b"/>
            <a:pathLst>
              <a:path h="584835">
                <a:moveTo>
                  <a:pt x="0" y="0"/>
                </a:moveTo>
                <a:lnTo>
                  <a:pt x="0" y="584378"/>
                </a:lnTo>
              </a:path>
            </a:pathLst>
          </a:custGeom>
          <a:ln w="63938">
            <a:solidFill>
              <a:srgbClr val="F1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45247" y="2952828"/>
            <a:ext cx="64135" cy="584835"/>
          </a:xfrm>
          <a:custGeom>
            <a:avLst/>
            <a:gdLst/>
            <a:ahLst/>
            <a:cxnLst/>
            <a:rect l="l" t="t" r="r" b="b"/>
            <a:pathLst>
              <a:path w="64135" h="584835">
                <a:moveTo>
                  <a:pt x="63938" y="584378"/>
                </a:moveTo>
                <a:lnTo>
                  <a:pt x="0" y="584378"/>
                </a:lnTo>
                <a:lnTo>
                  <a:pt x="0" y="0"/>
                </a:lnTo>
                <a:lnTo>
                  <a:pt x="63938" y="0"/>
                </a:lnTo>
                <a:lnTo>
                  <a:pt x="63938" y="584378"/>
                </a:lnTo>
                <a:close/>
              </a:path>
            </a:pathLst>
          </a:custGeom>
          <a:ln w="22002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09185" y="3461117"/>
            <a:ext cx="64135" cy="76200"/>
          </a:xfrm>
          <a:custGeom>
            <a:avLst/>
            <a:gdLst/>
            <a:ahLst/>
            <a:cxnLst/>
            <a:rect l="l" t="t" r="r" b="b"/>
            <a:pathLst>
              <a:path w="64135" h="76200">
                <a:moveTo>
                  <a:pt x="64004" y="76089"/>
                </a:moveTo>
                <a:lnTo>
                  <a:pt x="0" y="76089"/>
                </a:lnTo>
                <a:lnTo>
                  <a:pt x="0" y="0"/>
                </a:lnTo>
                <a:lnTo>
                  <a:pt x="64004" y="0"/>
                </a:lnTo>
                <a:lnTo>
                  <a:pt x="64004" y="76089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09185" y="3461117"/>
            <a:ext cx="64135" cy="76200"/>
          </a:xfrm>
          <a:custGeom>
            <a:avLst/>
            <a:gdLst/>
            <a:ahLst/>
            <a:cxnLst/>
            <a:rect l="l" t="t" r="r" b="b"/>
            <a:pathLst>
              <a:path w="64135" h="76200">
                <a:moveTo>
                  <a:pt x="64004" y="76089"/>
                </a:moveTo>
                <a:lnTo>
                  <a:pt x="0" y="76089"/>
                </a:lnTo>
                <a:lnTo>
                  <a:pt x="0" y="0"/>
                </a:lnTo>
                <a:lnTo>
                  <a:pt x="64004" y="0"/>
                </a:lnTo>
                <a:lnTo>
                  <a:pt x="64004" y="76089"/>
                </a:lnTo>
                <a:close/>
              </a:path>
            </a:pathLst>
          </a:custGeom>
          <a:ln w="22010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60990" y="2952828"/>
            <a:ext cx="0" cy="584835"/>
          </a:xfrm>
          <a:custGeom>
            <a:avLst/>
            <a:gdLst/>
            <a:ahLst/>
            <a:cxnLst/>
            <a:rect l="l" t="t" r="r" b="b"/>
            <a:pathLst>
              <a:path h="584835">
                <a:moveTo>
                  <a:pt x="0" y="0"/>
                </a:moveTo>
                <a:lnTo>
                  <a:pt x="0" y="584378"/>
                </a:lnTo>
              </a:path>
            </a:pathLst>
          </a:custGeom>
          <a:ln w="63960">
            <a:solidFill>
              <a:srgbClr val="F1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29010" y="2952828"/>
            <a:ext cx="64135" cy="584835"/>
          </a:xfrm>
          <a:custGeom>
            <a:avLst/>
            <a:gdLst/>
            <a:ahLst/>
            <a:cxnLst/>
            <a:rect l="l" t="t" r="r" b="b"/>
            <a:pathLst>
              <a:path w="64135" h="584835">
                <a:moveTo>
                  <a:pt x="63960" y="584378"/>
                </a:moveTo>
                <a:lnTo>
                  <a:pt x="0" y="584378"/>
                </a:lnTo>
                <a:lnTo>
                  <a:pt x="0" y="0"/>
                </a:lnTo>
                <a:lnTo>
                  <a:pt x="63960" y="0"/>
                </a:lnTo>
                <a:lnTo>
                  <a:pt x="63960" y="584378"/>
                </a:lnTo>
                <a:close/>
              </a:path>
            </a:pathLst>
          </a:custGeom>
          <a:ln w="22002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24973" y="3185346"/>
            <a:ext cx="0" cy="352425"/>
          </a:xfrm>
          <a:custGeom>
            <a:avLst/>
            <a:gdLst/>
            <a:ahLst/>
            <a:cxnLst/>
            <a:rect l="l" t="t" r="r" b="b"/>
            <a:pathLst>
              <a:path h="352425">
                <a:moveTo>
                  <a:pt x="0" y="0"/>
                </a:moveTo>
                <a:lnTo>
                  <a:pt x="0" y="351860"/>
                </a:lnTo>
              </a:path>
            </a:pathLst>
          </a:custGeom>
          <a:ln w="64004">
            <a:solidFill>
              <a:srgbClr val="FBB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92970" y="3185346"/>
            <a:ext cx="64135" cy="352425"/>
          </a:xfrm>
          <a:custGeom>
            <a:avLst/>
            <a:gdLst/>
            <a:ahLst/>
            <a:cxnLst/>
            <a:rect l="l" t="t" r="r" b="b"/>
            <a:pathLst>
              <a:path w="64135" h="352425">
                <a:moveTo>
                  <a:pt x="64004" y="351860"/>
                </a:moveTo>
                <a:lnTo>
                  <a:pt x="0" y="351860"/>
                </a:lnTo>
                <a:lnTo>
                  <a:pt x="0" y="0"/>
                </a:lnTo>
                <a:lnTo>
                  <a:pt x="64004" y="0"/>
                </a:lnTo>
                <a:lnTo>
                  <a:pt x="64004" y="351860"/>
                </a:lnTo>
                <a:close/>
              </a:path>
            </a:pathLst>
          </a:custGeom>
          <a:ln w="22002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48661" y="6135763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39" h="320039">
                <a:moveTo>
                  <a:pt x="159816" y="0"/>
                </a:moveTo>
                <a:lnTo>
                  <a:pt x="109306" y="8155"/>
                </a:lnTo>
                <a:lnTo>
                  <a:pt x="65436" y="30864"/>
                </a:lnTo>
                <a:lnTo>
                  <a:pt x="30838" y="65496"/>
                </a:lnTo>
                <a:lnTo>
                  <a:pt x="8148" y="109417"/>
                </a:lnTo>
                <a:lnTo>
                  <a:pt x="0" y="159994"/>
                </a:lnTo>
                <a:lnTo>
                  <a:pt x="8148" y="210581"/>
                </a:lnTo>
                <a:lnTo>
                  <a:pt x="30838" y="254503"/>
                </a:lnTo>
                <a:lnTo>
                  <a:pt x="65436" y="289131"/>
                </a:lnTo>
                <a:lnTo>
                  <a:pt x="109306" y="311836"/>
                </a:lnTo>
                <a:lnTo>
                  <a:pt x="159816" y="319989"/>
                </a:lnTo>
                <a:lnTo>
                  <a:pt x="210337" y="311836"/>
                </a:lnTo>
                <a:lnTo>
                  <a:pt x="254212" y="289131"/>
                </a:lnTo>
                <a:lnTo>
                  <a:pt x="288810" y="254503"/>
                </a:lnTo>
                <a:lnTo>
                  <a:pt x="311498" y="210581"/>
                </a:lnTo>
                <a:lnTo>
                  <a:pt x="319646" y="159994"/>
                </a:lnTo>
                <a:lnTo>
                  <a:pt x="311498" y="109417"/>
                </a:lnTo>
                <a:lnTo>
                  <a:pt x="288810" y="65496"/>
                </a:lnTo>
                <a:lnTo>
                  <a:pt x="254212" y="30864"/>
                </a:lnTo>
                <a:lnTo>
                  <a:pt x="210337" y="8155"/>
                </a:lnTo>
                <a:lnTo>
                  <a:pt x="159816" y="0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48658" y="6135761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39" h="320039">
                <a:moveTo>
                  <a:pt x="319648" y="159996"/>
                </a:moveTo>
                <a:lnTo>
                  <a:pt x="311501" y="210581"/>
                </a:lnTo>
                <a:lnTo>
                  <a:pt x="288813" y="254504"/>
                </a:lnTo>
                <a:lnTo>
                  <a:pt x="254216" y="289133"/>
                </a:lnTo>
                <a:lnTo>
                  <a:pt x="210342" y="311840"/>
                </a:lnTo>
                <a:lnTo>
                  <a:pt x="159824" y="319993"/>
                </a:lnTo>
                <a:lnTo>
                  <a:pt x="109314" y="311840"/>
                </a:lnTo>
                <a:lnTo>
                  <a:pt x="65441" y="289133"/>
                </a:lnTo>
                <a:lnTo>
                  <a:pt x="30841" y="254504"/>
                </a:lnTo>
                <a:lnTo>
                  <a:pt x="8149" y="210581"/>
                </a:lnTo>
                <a:lnTo>
                  <a:pt x="0" y="159996"/>
                </a:lnTo>
                <a:lnTo>
                  <a:pt x="8149" y="109419"/>
                </a:lnTo>
                <a:lnTo>
                  <a:pt x="30841" y="65498"/>
                </a:lnTo>
                <a:lnTo>
                  <a:pt x="65441" y="30865"/>
                </a:lnTo>
                <a:lnTo>
                  <a:pt x="109314" y="8155"/>
                </a:lnTo>
                <a:lnTo>
                  <a:pt x="159824" y="0"/>
                </a:lnTo>
                <a:lnTo>
                  <a:pt x="210342" y="8155"/>
                </a:lnTo>
                <a:lnTo>
                  <a:pt x="254216" y="30865"/>
                </a:lnTo>
                <a:lnTo>
                  <a:pt x="288813" y="65498"/>
                </a:lnTo>
                <a:lnTo>
                  <a:pt x="311501" y="109419"/>
                </a:lnTo>
                <a:lnTo>
                  <a:pt x="319648" y="159996"/>
                </a:lnTo>
                <a:close/>
              </a:path>
            </a:pathLst>
          </a:custGeom>
          <a:ln w="22012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52470" y="6039533"/>
            <a:ext cx="161616" cy="1617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77251" y="6368991"/>
            <a:ext cx="246105" cy="24633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26491" y="6438879"/>
            <a:ext cx="230813" cy="23105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42784" y="6288544"/>
            <a:ext cx="122584" cy="12267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33674" y="6918455"/>
            <a:ext cx="311785" cy="415290"/>
          </a:xfrm>
          <a:custGeom>
            <a:avLst/>
            <a:gdLst/>
            <a:ahLst/>
            <a:cxnLst/>
            <a:rect l="l" t="t" r="r" b="b"/>
            <a:pathLst>
              <a:path w="311785" h="415290">
                <a:moveTo>
                  <a:pt x="311573" y="415220"/>
                </a:moveTo>
                <a:lnTo>
                  <a:pt x="0" y="415220"/>
                </a:lnTo>
                <a:lnTo>
                  <a:pt x="0" y="0"/>
                </a:lnTo>
                <a:lnTo>
                  <a:pt x="311573" y="0"/>
                </a:lnTo>
                <a:lnTo>
                  <a:pt x="311573" y="415220"/>
                </a:lnTo>
                <a:close/>
              </a:path>
            </a:pathLst>
          </a:custGeom>
          <a:solidFill>
            <a:srgbClr val="FBB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33674" y="6918455"/>
            <a:ext cx="311785" cy="415290"/>
          </a:xfrm>
          <a:custGeom>
            <a:avLst/>
            <a:gdLst/>
            <a:ahLst/>
            <a:cxnLst/>
            <a:rect l="l" t="t" r="r" b="b"/>
            <a:pathLst>
              <a:path w="311785" h="415290">
                <a:moveTo>
                  <a:pt x="311573" y="415220"/>
                </a:moveTo>
                <a:lnTo>
                  <a:pt x="0" y="415220"/>
                </a:lnTo>
                <a:lnTo>
                  <a:pt x="0" y="0"/>
                </a:lnTo>
                <a:lnTo>
                  <a:pt x="311573" y="0"/>
                </a:lnTo>
                <a:lnTo>
                  <a:pt x="311573" y="415220"/>
                </a:lnTo>
                <a:close/>
              </a:path>
            </a:pathLst>
          </a:custGeom>
          <a:ln w="22009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20890" y="7108546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5">
                <a:moveTo>
                  <a:pt x="0" y="0"/>
                </a:moveTo>
                <a:lnTo>
                  <a:pt x="153861" y="0"/>
                </a:lnTo>
              </a:path>
            </a:pathLst>
          </a:custGeom>
          <a:ln w="77674">
            <a:solidFill>
              <a:srgbClr val="BCD9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20890" y="7069708"/>
            <a:ext cx="154305" cy="78105"/>
          </a:xfrm>
          <a:custGeom>
            <a:avLst/>
            <a:gdLst/>
            <a:ahLst/>
            <a:cxnLst/>
            <a:rect l="l" t="t" r="r" b="b"/>
            <a:pathLst>
              <a:path w="154305" h="78104">
                <a:moveTo>
                  <a:pt x="153861" y="77674"/>
                </a:moveTo>
                <a:lnTo>
                  <a:pt x="0" y="77674"/>
                </a:lnTo>
                <a:lnTo>
                  <a:pt x="0" y="0"/>
                </a:lnTo>
                <a:lnTo>
                  <a:pt x="153861" y="0"/>
                </a:lnTo>
                <a:lnTo>
                  <a:pt x="153861" y="77674"/>
                </a:lnTo>
                <a:close/>
              </a:path>
            </a:pathLst>
          </a:custGeom>
          <a:ln w="22018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43752" y="7881849"/>
            <a:ext cx="99060" cy="309880"/>
          </a:xfrm>
          <a:custGeom>
            <a:avLst/>
            <a:gdLst/>
            <a:ahLst/>
            <a:cxnLst/>
            <a:rect l="l" t="t" r="r" b="b"/>
            <a:pathLst>
              <a:path w="99060" h="309879">
                <a:moveTo>
                  <a:pt x="98856" y="309774"/>
                </a:moveTo>
                <a:lnTo>
                  <a:pt x="0" y="309774"/>
                </a:lnTo>
                <a:lnTo>
                  <a:pt x="0" y="0"/>
                </a:lnTo>
                <a:lnTo>
                  <a:pt x="98856" y="0"/>
                </a:lnTo>
                <a:lnTo>
                  <a:pt x="98856" y="309774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43752" y="7881849"/>
            <a:ext cx="99060" cy="309880"/>
          </a:xfrm>
          <a:custGeom>
            <a:avLst/>
            <a:gdLst/>
            <a:ahLst/>
            <a:cxnLst/>
            <a:rect l="l" t="t" r="r" b="b"/>
            <a:pathLst>
              <a:path w="99060" h="309879">
                <a:moveTo>
                  <a:pt x="98856" y="309774"/>
                </a:moveTo>
                <a:lnTo>
                  <a:pt x="0" y="309774"/>
                </a:lnTo>
                <a:lnTo>
                  <a:pt x="0" y="0"/>
                </a:lnTo>
                <a:lnTo>
                  <a:pt x="98856" y="0"/>
                </a:lnTo>
                <a:lnTo>
                  <a:pt x="98856" y="309774"/>
                </a:lnTo>
                <a:close/>
              </a:path>
            </a:pathLst>
          </a:custGeom>
          <a:ln w="22004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23575" y="7572096"/>
            <a:ext cx="309880" cy="309880"/>
          </a:xfrm>
          <a:custGeom>
            <a:avLst/>
            <a:gdLst/>
            <a:ahLst/>
            <a:cxnLst/>
            <a:rect l="l" t="t" r="r" b="b"/>
            <a:pathLst>
              <a:path w="309880" h="309879">
                <a:moveTo>
                  <a:pt x="309505" y="309752"/>
                </a:moveTo>
                <a:lnTo>
                  <a:pt x="0" y="309752"/>
                </a:lnTo>
                <a:lnTo>
                  <a:pt x="0" y="0"/>
                </a:lnTo>
                <a:lnTo>
                  <a:pt x="309505" y="0"/>
                </a:lnTo>
                <a:lnTo>
                  <a:pt x="309505" y="309752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523575" y="7572096"/>
            <a:ext cx="309880" cy="309880"/>
          </a:xfrm>
          <a:custGeom>
            <a:avLst/>
            <a:gdLst/>
            <a:ahLst/>
            <a:cxnLst/>
            <a:rect l="l" t="t" r="r" b="b"/>
            <a:pathLst>
              <a:path w="309880" h="309879">
                <a:moveTo>
                  <a:pt x="309505" y="309752"/>
                </a:moveTo>
                <a:lnTo>
                  <a:pt x="0" y="309752"/>
                </a:lnTo>
                <a:lnTo>
                  <a:pt x="0" y="0"/>
                </a:lnTo>
                <a:lnTo>
                  <a:pt x="309505" y="0"/>
                </a:lnTo>
                <a:lnTo>
                  <a:pt x="309505" y="309752"/>
                </a:lnTo>
                <a:close/>
              </a:path>
            </a:pathLst>
          </a:custGeom>
          <a:ln w="22012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33080" y="7572096"/>
            <a:ext cx="309880" cy="229235"/>
          </a:xfrm>
          <a:custGeom>
            <a:avLst/>
            <a:gdLst/>
            <a:ahLst/>
            <a:cxnLst/>
            <a:rect l="l" t="t" r="r" b="b"/>
            <a:pathLst>
              <a:path w="309880" h="229234">
                <a:moveTo>
                  <a:pt x="0" y="229214"/>
                </a:moveTo>
                <a:lnTo>
                  <a:pt x="309527" y="229214"/>
                </a:lnTo>
                <a:lnTo>
                  <a:pt x="309527" y="0"/>
                </a:lnTo>
                <a:lnTo>
                  <a:pt x="0" y="0"/>
                </a:lnTo>
                <a:lnTo>
                  <a:pt x="0" y="229214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33080" y="7572096"/>
            <a:ext cx="309880" cy="309880"/>
          </a:xfrm>
          <a:custGeom>
            <a:avLst/>
            <a:gdLst/>
            <a:ahLst/>
            <a:cxnLst/>
            <a:rect l="l" t="t" r="r" b="b"/>
            <a:pathLst>
              <a:path w="309880" h="309879">
                <a:moveTo>
                  <a:pt x="309527" y="309752"/>
                </a:moveTo>
                <a:lnTo>
                  <a:pt x="0" y="309752"/>
                </a:lnTo>
                <a:lnTo>
                  <a:pt x="0" y="0"/>
                </a:lnTo>
                <a:lnTo>
                  <a:pt x="309527" y="0"/>
                </a:lnTo>
                <a:lnTo>
                  <a:pt x="309527" y="309752"/>
                </a:lnTo>
                <a:close/>
              </a:path>
            </a:pathLst>
          </a:custGeom>
          <a:ln w="22012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23553" y="7881849"/>
            <a:ext cx="240029" cy="309880"/>
          </a:xfrm>
          <a:custGeom>
            <a:avLst/>
            <a:gdLst/>
            <a:ahLst/>
            <a:cxnLst/>
            <a:rect l="l" t="t" r="r" b="b"/>
            <a:pathLst>
              <a:path w="240030" h="309879">
                <a:moveTo>
                  <a:pt x="239648" y="309774"/>
                </a:moveTo>
                <a:lnTo>
                  <a:pt x="0" y="309774"/>
                </a:lnTo>
                <a:lnTo>
                  <a:pt x="0" y="0"/>
                </a:lnTo>
                <a:lnTo>
                  <a:pt x="239648" y="0"/>
                </a:lnTo>
                <a:lnTo>
                  <a:pt x="239648" y="309774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23553" y="7881849"/>
            <a:ext cx="240029" cy="309880"/>
          </a:xfrm>
          <a:custGeom>
            <a:avLst/>
            <a:gdLst/>
            <a:ahLst/>
            <a:cxnLst/>
            <a:rect l="l" t="t" r="r" b="b"/>
            <a:pathLst>
              <a:path w="240030" h="309879">
                <a:moveTo>
                  <a:pt x="239648" y="309774"/>
                </a:moveTo>
                <a:lnTo>
                  <a:pt x="0" y="309774"/>
                </a:lnTo>
                <a:lnTo>
                  <a:pt x="0" y="0"/>
                </a:lnTo>
                <a:lnTo>
                  <a:pt x="239648" y="0"/>
                </a:lnTo>
                <a:lnTo>
                  <a:pt x="239648" y="309774"/>
                </a:lnTo>
                <a:close/>
              </a:path>
            </a:pathLst>
          </a:custGeom>
          <a:ln w="22009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63201" y="7881849"/>
            <a:ext cx="280670" cy="309880"/>
          </a:xfrm>
          <a:custGeom>
            <a:avLst/>
            <a:gdLst/>
            <a:ahLst/>
            <a:cxnLst/>
            <a:rect l="l" t="t" r="r" b="b"/>
            <a:pathLst>
              <a:path w="280669" h="309879">
                <a:moveTo>
                  <a:pt x="280550" y="309774"/>
                </a:moveTo>
                <a:lnTo>
                  <a:pt x="0" y="309774"/>
                </a:lnTo>
                <a:lnTo>
                  <a:pt x="0" y="0"/>
                </a:lnTo>
                <a:lnTo>
                  <a:pt x="280550" y="0"/>
                </a:lnTo>
                <a:lnTo>
                  <a:pt x="280550" y="309774"/>
                </a:lnTo>
                <a:close/>
              </a:path>
            </a:pathLst>
          </a:custGeom>
          <a:solidFill>
            <a:srgbClr val="FBB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763201" y="7881849"/>
            <a:ext cx="280670" cy="309880"/>
          </a:xfrm>
          <a:custGeom>
            <a:avLst/>
            <a:gdLst/>
            <a:ahLst/>
            <a:cxnLst/>
            <a:rect l="l" t="t" r="r" b="b"/>
            <a:pathLst>
              <a:path w="280669" h="309879">
                <a:moveTo>
                  <a:pt x="280550" y="309774"/>
                </a:moveTo>
                <a:lnTo>
                  <a:pt x="0" y="309774"/>
                </a:lnTo>
                <a:lnTo>
                  <a:pt x="0" y="0"/>
                </a:lnTo>
                <a:lnTo>
                  <a:pt x="280550" y="0"/>
                </a:lnTo>
                <a:lnTo>
                  <a:pt x="280550" y="309774"/>
                </a:lnTo>
                <a:close/>
              </a:path>
            </a:pathLst>
          </a:custGeom>
          <a:ln w="22011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34268" y="7801311"/>
            <a:ext cx="308610" cy="80645"/>
          </a:xfrm>
          <a:custGeom>
            <a:avLst/>
            <a:gdLst/>
            <a:ahLst/>
            <a:cxnLst/>
            <a:rect l="l" t="t" r="r" b="b"/>
            <a:pathLst>
              <a:path w="308610" h="80645">
                <a:moveTo>
                  <a:pt x="0" y="80537"/>
                </a:moveTo>
                <a:lnTo>
                  <a:pt x="308339" y="80537"/>
                </a:lnTo>
                <a:lnTo>
                  <a:pt x="308339" y="0"/>
                </a:lnTo>
                <a:lnTo>
                  <a:pt x="0" y="0"/>
                </a:lnTo>
                <a:lnTo>
                  <a:pt x="0" y="80537"/>
                </a:lnTo>
                <a:close/>
              </a:path>
            </a:pathLst>
          </a:custGeom>
          <a:solidFill>
            <a:srgbClr val="BCD9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34268" y="7801311"/>
            <a:ext cx="308610" cy="80645"/>
          </a:xfrm>
          <a:custGeom>
            <a:avLst/>
            <a:gdLst/>
            <a:ahLst/>
            <a:cxnLst/>
            <a:rect l="l" t="t" r="r" b="b"/>
            <a:pathLst>
              <a:path w="308610" h="80645">
                <a:moveTo>
                  <a:pt x="308339" y="80537"/>
                </a:moveTo>
                <a:lnTo>
                  <a:pt x="0" y="80537"/>
                </a:lnTo>
                <a:lnTo>
                  <a:pt x="0" y="0"/>
                </a:lnTo>
                <a:lnTo>
                  <a:pt x="308339" y="0"/>
                </a:lnTo>
                <a:lnTo>
                  <a:pt x="308339" y="80537"/>
                </a:lnTo>
                <a:close/>
              </a:path>
            </a:pathLst>
          </a:custGeom>
          <a:ln w="22021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83025" y="2316497"/>
            <a:ext cx="248285" cy="108585"/>
          </a:xfrm>
          <a:custGeom>
            <a:avLst/>
            <a:gdLst/>
            <a:ahLst/>
            <a:cxnLst/>
            <a:rect l="l" t="t" r="r" b="b"/>
            <a:pathLst>
              <a:path w="248285" h="108585">
                <a:moveTo>
                  <a:pt x="248141" y="107956"/>
                </a:moveTo>
                <a:lnTo>
                  <a:pt x="0" y="107956"/>
                </a:lnTo>
                <a:lnTo>
                  <a:pt x="0" y="0"/>
                </a:lnTo>
                <a:lnTo>
                  <a:pt x="248141" y="0"/>
                </a:lnTo>
                <a:lnTo>
                  <a:pt x="248141" y="107956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83025" y="2316497"/>
            <a:ext cx="248285" cy="108585"/>
          </a:xfrm>
          <a:custGeom>
            <a:avLst/>
            <a:gdLst/>
            <a:ahLst/>
            <a:cxnLst/>
            <a:rect l="l" t="t" r="r" b="b"/>
            <a:pathLst>
              <a:path w="248285" h="108585">
                <a:moveTo>
                  <a:pt x="248141" y="107956"/>
                </a:moveTo>
                <a:lnTo>
                  <a:pt x="0" y="107956"/>
                </a:lnTo>
                <a:lnTo>
                  <a:pt x="0" y="0"/>
                </a:lnTo>
                <a:lnTo>
                  <a:pt x="248141" y="0"/>
                </a:lnTo>
                <a:lnTo>
                  <a:pt x="248141" y="107956"/>
                </a:lnTo>
                <a:close/>
              </a:path>
            </a:pathLst>
          </a:custGeom>
          <a:ln w="22019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83025" y="2446917"/>
            <a:ext cx="248285" cy="163830"/>
          </a:xfrm>
          <a:custGeom>
            <a:avLst/>
            <a:gdLst/>
            <a:ahLst/>
            <a:cxnLst/>
            <a:rect l="l" t="t" r="r" b="b"/>
            <a:pathLst>
              <a:path w="248285" h="163830">
                <a:moveTo>
                  <a:pt x="248141" y="163586"/>
                </a:moveTo>
                <a:lnTo>
                  <a:pt x="0" y="163586"/>
                </a:lnTo>
                <a:lnTo>
                  <a:pt x="0" y="0"/>
                </a:lnTo>
                <a:lnTo>
                  <a:pt x="248141" y="0"/>
                </a:lnTo>
                <a:lnTo>
                  <a:pt x="248141" y="163586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83025" y="2446917"/>
            <a:ext cx="248285" cy="163830"/>
          </a:xfrm>
          <a:custGeom>
            <a:avLst/>
            <a:gdLst/>
            <a:ahLst/>
            <a:cxnLst/>
            <a:rect l="l" t="t" r="r" b="b"/>
            <a:pathLst>
              <a:path w="248285" h="163830">
                <a:moveTo>
                  <a:pt x="248141" y="163586"/>
                </a:moveTo>
                <a:lnTo>
                  <a:pt x="0" y="163586"/>
                </a:lnTo>
                <a:lnTo>
                  <a:pt x="0" y="0"/>
                </a:lnTo>
                <a:lnTo>
                  <a:pt x="248141" y="0"/>
                </a:lnTo>
                <a:lnTo>
                  <a:pt x="248141" y="163586"/>
                </a:lnTo>
                <a:close/>
              </a:path>
            </a:pathLst>
          </a:custGeom>
          <a:ln w="22016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83025" y="2610503"/>
            <a:ext cx="248285" cy="125730"/>
          </a:xfrm>
          <a:custGeom>
            <a:avLst/>
            <a:gdLst/>
            <a:ahLst/>
            <a:cxnLst/>
            <a:rect l="l" t="t" r="r" b="b"/>
            <a:pathLst>
              <a:path w="248285" h="125730">
                <a:moveTo>
                  <a:pt x="248141" y="125112"/>
                </a:moveTo>
                <a:lnTo>
                  <a:pt x="0" y="125112"/>
                </a:lnTo>
                <a:lnTo>
                  <a:pt x="0" y="0"/>
                </a:lnTo>
                <a:lnTo>
                  <a:pt x="248141" y="0"/>
                </a:lnTo>
                <a:lnTo>
                  <a:pt x="248141" y="125112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83025" y="2610503"/>
            <a:ext cx="248285" cy="125730"/>
          </a:xfrm>
          <a:custGeom>
            <a:avLst/>
            <a:gdLst/>
            <a:ahLst/>
            <a:cxnLst/>
            <a:rect l="l" t="t" r="r" b="b"/>
            <a:pathLst>
              <a:path w="248285" h="125730">
                <a:moveTo>
                  <a:pt x="248141" y="125112"/>
                </a:moveTo>
                <a:lnTo>
                  <a:pt x="0" y="125112"/>
                </a:lnTo>
                <a:lnTo>
                  <a:pt x="0" y="0"/>
                </a:lnTo>
                <a:lnTo>
                  <a:pt x="248141" y="0"/>
                </a:lnTo>
                <a:lnTo>
                  <a:pt x="248141" y="125112"/>
                </a:lnTo>
                <a:close/>
              </a:path>
            </a:pathLst>
          </a:custGeom>
          <a:ln w="22018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83025" y="2737333"/>
            <a:ext cx="248285" cy="62865"/>
          </a:xfrm>
          <a:custGeom>
            <a:avLst/>
            <a:gdLst/>
            <a:ahLst/>
            <a:cxnLst/>
            <a:rect l="l" t="t" r="r" b="b"/>
            <a:pathLst>
              <a:path w="248285" h="62864">
                <a:moveTo>
                  <a:pt x="0" y="62589"/>
                </a:moveTo>
                <a:lnTo>
                  <a:pt x="248141" y="62589"/>
                </a:lnTo>
                <a:lnTo>
                  <a:pt x="248141" y="0"/>
                </a:lnTo>
                <a:lnTo>
                  <a:pt x="0" y="0"/>
                </a:lnTo>
                <a:lnTo>
                  <a:pt x="0" y="62589"/>
                </a:lnTo>
                <a:close/>
              </a:path>
            </a:pathLst>
          </a:custGeom>
          <a:solidFill>
            <a:srgbClr val="FBB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883025" y="2737333"/>
            <a:ext cx="248285" cy="62865"/>
          </a:xfrm>
          <a:custGeom>
            <a:avLst/>
            <a:gdLst/>
            <a:ahLst/>
            <a:cxnLst/>
            <a:rect l="l" t="t" r="r" b="b"/>
            <a:pathLst>
              <a:path w="248285" h="62864">
                <a:moveTo>
                  <a:pt x="248141" y="62589"/>
                </a:moveTo>
                <a:lnTo>
                  <a:pt x="0" y="62589"/>
                </a:lnTo>
                <a:lnTo>
                  <a:pt x="0" y="0"/>
                </a:lnTo>
                <a:lnTo>
                  <a:pt x="248141" y="0"/>
                </a:lnTo>
                <a:lnTo>
                  <a:pt x="248141" y="62589"/>
                </a:lnTo>
                <a:close/>
              </a:path>
            </a:pathLst>
          </a:custGeom>
          <a:ln w="22021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534972" y="2375056"/>
            <a:ext cx="248285" cy="71120"/>
          </a:xfrm>
          <a:custGeom>
            <a:avLst/>
            <a:gdLst/>
            <a:ahLst/>
            <a:cxnLst/>
            <a:rect l="l" t="t" r="r" b="b"/>
            <a:pathLst>
              <a:path w="248285" h="71119">
                <a:moveTo>
                  <a:pt x="0" y="70693"/>
                </a:moveTo>
                <a:lnTo>
                  <a:pt x="248207" y="70693"/>
                </a:lnTo>
                <a:lnTo>
                  <a:pt x="248207" y="0"/>
                </a:lnTo>
                <a:lnTo>
                  <a:pt x="0" y="0"/>
                </a:lnTo>
                <a:lnTo>
                  <a:pt x="0" y="70693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34972" y="2375056"/>
            <a:ext cx="248285" cy="71120"/>
          </a:xfrm>
          <a:custGeom>
            <a:avLst/>
            <a:gdLst/>
            <a:ahLst/>
            <a:cxnLst/>
            <a:rect l="l" t="t" r="r" b="b"/>
            <a:pathLst>
              <a:path w="248285" h="71119">
                <a:moveTo>
                  <a:pt x="248207" y="70693"/>
                </a:moveTo>
                <a:lnTo>
                  <a:pt x="0" y="70693"/>
                </a:lnTo>
                <a:lnTo>
                  <a:pt x="0" y="0"/>
                </a:lnTo>
                <a:lnTo>
                  <a:pt x="248207" y="0"/>
                </a:lnTo>
                <a:lnTo>
                  <a:pt x="248207" y="70693"/>
                </a:lnTo>
                <a:close/>
              </a:path>
            </a:pathLst>
          </a:custGeom>
          <a:ln w="22021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534972" y="2445727"/>
            <a:ext cx="248285" cy="40005"/>
          </a:xfrm>
          <a:custGeom>
            <a:avLst/>
            <a:gdLst/>
            <a:ahLst/>
            <a:cxnLst/>
            <a:rect l="l" t="t" r="r" b="b"/>
            <a:pathLst>
              <a:path w="248285" h="40005">
                <a:moveTo>
                  <a:pt x="0" y="39663"/>
                </a:moveTo>
                <a:lnTo>
                  <a:pt x="248207" y="39663"/>
                </a:lnTo>
                <a:lnTo>
                  <a:pt x="248207" y="0"/>
                </a:lnTo>
                <a:lnTo>
                  <a:pt x="0" y="0"/>
                </a:lnTo>
                <a:lnTo>
                  <a:pt x="0" y="39663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534972" y="2485413"/>
            <a:ext cx="248285" cy="314960"/>
          </a:xfrm>
          <a:custGeom>
            <a:avLst/>
            <a:gdLst/>
            <a:ahLst/>
            <a:cxnLst/>
            <a:rect l="l" t="t" r="r" b="b"/>
            <a:pathLst>
              <a:path w="248285" h="314960">
                <a:moveTo>
                  <a:pt x="248207" y="314509"/>
                </a:moveTo>
                <a:lnTo>
                  <a:pt x="0" y="314509"/>
                </a:lnTo>
                <a:lnTo>
                  <a:pt x="0" y="0"/>
                </a:lnTo>
                <a:lnTo>
                  <a:pt x="248207" y="0"/>
                </a:lnTo>
                <a:lnTo>
                  <a:pt x="248207" y="314509"/>
                </a:lnTo>
                <a:close/>
              </a:path>
            </a:pathLst>
          </a:custGeom>
          <a:solidFill>
            <a:srgbClr val="BCD9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34972" y="2485413"/>
            <a:ext cx="248285" cy="314960"/>
          </a:xfrm>
          <a:custGeom>
            <a:avLst/>
            <a:gdLst/>
            <a:ahLst/>
            <a:cxnLst/>
            <a:rect l="l" t="t" r="r" b="b"/>
            <a:pathLst>
              <a:path w="248285" h="314960">
                <a:moveTo>
                  <a:pt x="248207" y="314509"/>
                </a:moveTo>
                <a:lnTo>
                  <a:pt x="0" y="314509"/>
                </a:lnTo>
                <a:lnTo>
                  <a:pt x="0" y="0"/>
                </a:lnTo>
                <a:lnTo>
                  <a:pt x="248207" y="0"/>
                </a:lnTo>
                <a:lnTo>
                  <a:pt x="248207" y="314509"/>
                </a:lnTo>
                <a:close/>
              </a:path>
            </a:pathLst>
          </a:custGeom>
          <a:ln w="22010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83025" y="2404633"/>
            <a:ext cx="248285" cy="40005"/>
          </a:xfrm>
          <a:custGeom>
            <a:avLst/>
            <a:gdLst/>
            <a:ahLst/>
            <a:cxnLst/>
            <a:rect l="l" t="t" r="r" b="b"/>
            <a:pathLst>
              <a:path w="248285" h="40005">
                <a:moveTo>
                  <a:pt x="0" y="39641"/>
                </a:moveTo>
                <a:lnTo>
                  <a:pt x="248141" y="39641"/>
                </a:lnTo>
                <a:lnTo>
                  <a:pt x="248141" y="0"/>
                </a:lnTo>
                <a:lnTo>
                  <a:pt x="0" y="0"/>
                </a:lnTo>
                <a:lnTo>
                  <a:pt x="0" y="39641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543927" y="4194019"/>
            <a:ext cx="248285" cy="71120"/>
          </a:xfrm>
          <a:custGeom>
            <a:avLst/>
            <a:gdLst/>
            <a:ahLst/>
            <a:cxnLst/>
            <a:rect l="l" t="t" r="r" b="b"/>
            <a:pathLst>
              <a:path w="248285" h="71120">
                <a:moveTo>
                  <a:pt x="0" y="70693"/>
                </a:moveTo>
                <a:lnTo>
                  <a:pt x="248185" y="70693"/>
                </a:lnTo>
                <a:lnTo>
                  <a:pt x="248185" y="0"/>
                </a:lnTo>
                <a:lnTo>
                  <a:pt x="0" y="0"/>
                </a:lnTo>
                <a:lnTo>
                  <a:pt x="0" y="70693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543927" y="4194019"/>
            <a:ext cx="248285" cy="71120"/>
          </a:xfrm>
          <a:custGeom>
            <a:avLst/>
            <a:gdLst/>
            <a:ahLst/>
            <a:cxnLst/>
            <a:rect l="l" t="t" r="r" b="b"/>
            <a:pathLst>
              <a:path w="248285" h="71120">
                <a:moveTo>
                  <a:pt x="248185" y="0"/>
                </a:moveTo>
                <a:lnTo>
                  <a:pt x="0" y="0"/>
                </a:lnTo>
                <a:lnTo>
                  <a:pt x="0" y="70693"/>
                </a:lnTo>
                <a:lnTo>
                  <a:pt x="248185" y="70693"/>
                </a:lnTo>
                <a:lnTo>
                  <a:pt x="248185" y="0"/>
                </a:lnTo>
                <a:close/>
              </a:path>
            </a:pathLst>
          </a:custGeom>
          <a:ln w="22021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543927" y="4154377"/>
            <a:ext cx="248285" cy="40005"/>
          </a:xfrm>
          <a:custGeom>
            <a:avLst/>
            <a:gdLst/>
            <a:ahLst/>
            <a:cxnLst/>
            <a:rect l="l" t="t" r="r" b="b"/>
            <a:pathLst>
              <a:path w="248285" h="40004">
                <a:moveTo>
                  <a:pt x="0" y="39663"/>
                </a:moveTo>
                <a:lnTo>
                  <a:pt x="248185" y="39663"/>
                </a:lnTo>
                <a:lnTo>
                  <a:pt x="248185" y="0"/>
                </a:lnTo>
                <a:lnTo>
                  <a:pt x="0" y="0"/>
                </a:lnTo>
                <a:lnTo>
                  <a:pt x="0" y="39663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543927" y="3839868"/>
            <a:ext cx="248285" cy="314960"/>
          </a:xfrm>
          <a:custGeom>
            <a:avLst/>
            <a:gdLst/>
            <a:ahLst/>
            <a:cxnLst/>
            <a:rect l="l" t="t" r="r" b="b"/>
            <a:pathLst>
              <a:path w="248285" h="314960">
                <a:moveTo>
                  <a:pt x="248185" y="0"/>
                </a:moveTo>
                <a:lnTo>
                  <a:pt x="0" y="0"/>
                </a:lnTo>
                <a:lnTo>
                  <a:pt x="0" y="314487"/>
                </a:lnTo>
                <a:lnTo>
                  <a:pt x="248185" y="314487"/>
                </a:lnTo>
                <a:lnTo>
                  <a:pt x="248185" y="0"/>
                </a:lnTo>
                <a:close/>
              </a:path>
            </a:pathLst>
          </a:custGeom>
          <a:solidFill>
            <a:srgbClr val="BCD9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543927" y="3839868"/>
            <a:ext cx="248285" cy="314960"/>
          </a:xfrm>
          <a:custGeom>
            <a:avLst/>
            <a:gdLst/>
            <a:ahLst/>
            <a:cxnLst/>
            <a:rect l="l" t="t" r="r" b="b"/>
            <a:pathLst>
              <a:path w="248285" h="314960">
                <a:moveTo>
                  <a:pt x="248185" y="0"/>
                </a:moveTo>
                <a:lnTo>
                  <a:pt x="0" y="0"/>
                </a:lnTo>
                <a:lnTo>
                  <a:pt x="0" y="314487"/>
                </a:lnTo>
                <a:lnTo>
                  <a:pt x="248185" y="314487"/>
                </a:lnTo>
                <a:lnTo>
                  <a:pt x="248185" y="0"/>
                </a:lnTo>
                <a:close/>
              </a:path>
            </a:pathLst>
          </a:custGeom>
          <a:ln w="22010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874048" y="4159531"/>
            <a:ext cx="248285" cy="108585"/>
          </a:xfrm>
          <a:custGeom>
            <a:avLst/>
            <a:gdLst/>
            <a:ahLst/>
            <a:cxnLst/>
            <a:rect l="l" t="t" r="r" b="b"/>
            <a:pathLst>
              <a:path w="248285" h="108585">
                <a:moveTo>
                  <a:pt x="248141" y="0"/>
                </a:moveTo>
                <a:lnTo>
                  <a:pt x="0" y="0"/>
                </a:lnTo>
                <a:lnTo>
                  <a:pt x="0" y="107978"/>
                </a:lnTo>
                <a:lnTo>
                  <a:pt x="248141" y="107978"/>
                </a:lnTo>
                <a:lnTo>
                  <a:pt x="248141" y="0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74048" y="4159531"/>
            <a:ext cx="248285" cy="108585"/>
          </a:xfrm>
          <a:custGeom>
            <a:avLst/>
            <a:gdLst/>
            <a:ahLst/>
            <a:cxnLst/>
            <a:rect l="l" t="t" r="r" b="b"/>
            <a:pathLst>
              <a:path w="248285" h="108585">
                <a:moveTo>
                  <a:pt x="248141" y="0"/>
                </a:moveTo>
                <a:lnTo>
                  <a:pt x="0" y="0"/>
                </a:lnTo>
                <a:lnTo>
                  <a:pt x="0" y="107978"/>
                </a:lnTo>
                <a:lnTo>
                  <a:pt x="248141" y="107978"/>
                </a:lnTo>
                <a:lnTo>
                  <a:pt x="248141" y="0"/>
                </a:lnTo>
                <a:close/>
              </a:path>
            </a:pathLst>
          </a:custGeom>
          <a:ln w="22019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874048" y="3973525"/>
            <a:ext cx="248285" cy="180975"/>
          </a:xfrm>
          <a:custGeom>
            <a:avLst/>
            <a:gdLst/>
            <a:ahLst/>
            <a:cxnLst/>
            <a:rect l="l" t="t" r="r" b="b"/>
            <a:pathLst>
              <a:path w="248285" h="180975">
                <a:moveTo>
                  <a:pt x="248141" y="0"/>
                </a:moveTo>
                <a:lnTo>
                  <a:pt x="0" y="0"/>
                </a:lnTo>
                <a:lnTo>
                  <a:pt x="0" y="180852"/>
                </a:lnTo>
                <a:lnTo>
                  <a:pt x="248141" y="180852"/>
                </a:lnTo>
                <a:lnTo>
                  <a:pt x="248141" y="0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874048" y="3973525"/>
            <a:ext cx="248285" cy="180975"/>
          </a:xfrm>
          <a:custGeom>
            <a:avLst/>
            <a:gdLst/>
            <a:ahLst/>
            <a:cxnLst/>
            <a:rect l="l" t="t" r="r" b="b"/>
            <a:pathLst>
              <a:path w="248285" h="180975">
                <a:moveTo>
                  <a:pt x="248141" y="0"/>
                </a:moveTo>
                <a:lnTo>
                  <a:pt x="0" y="0"/>
                </a:lnTo>
                <a:lnTo>
                  <a:pt x="0" y="180852"/>
                </a:lnTo>
                <a:lnTo>
                  <a:pt x="248141" y="180852"/>
                </a:lnTo>
                <a:lnTo>
                  <a:pt x="248141" y="0"/>
                </a:lnTo>
                <a:close/>
              </a:path>
            </a:pathLst>
          </a:custGeom>
          <a:ln w="2201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874048" y="3848391"/>
            <a:ext cx="248285" cy="125730"/>
          </a:xfrm>
          <a:custGeom>
            <a:avLst/>
            <a:gdLst/>
            <a:ahLst/>
            <a:cxnLst/>
            <a:rect l="l" t="t" r="r" b="b"/>
            <a:pathLst>
              <a:path w="248285" h="125729">
                <a:moveTo>
                  <a:pt x="248141" y="0"/>
                </a:moveTo>
                <a:lnTo>
                  <a:pt x="0" y="0"/>
                </a:lnTo>
                <a:lnTo>
                  <a:pt x="0" y="125134"/>
                </a:lnTo>
                <a:lnTo>
                  <a:pt x="248141" y="125134"/>
                </a:lnTo>
                <a:lnTo>
                  <a:pt x="248141" y="0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874048" y="3848391"/>
            <a:ext cx="248285" cy="125730"/>
          </a:xfrm>
          <a:custGeom>
            <a:avLst/>
            <a:gdLst/>
            <a:ahLst/>
            <a:cxnLst/>
            <a:rect l="l" t="t" r="r" b="b"/>
            <a:pathLst>
              <a:path w="248285" h="125729">
                <a:moveTo>
                  <a:pt x="248141" y="0"/>
                </a:moveTo>
                <a:lnTo>
                  <a:pt x="0" y="0"/>
                </a:lnTo>
                <a:lnTo>
                  <a:pt x="0" y="125134"/>
                </a:lnTo>
                <a:lnTo>
                  <a:pt x="248141" y="125134"/>
                </a:lnTo>
                <a:lnTo>
                  <a:pt x="248141" y="0"/>
                </a:lnTo>
                <a:close/>
              </a:path>
            </a:pathLst>
          </a:custGeom>
          <a:ln w="22018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874048" y="3784106"/>
            <a:ext cx="248285" cy="62865"/>
          </a:xfrm>
          <a:custGeom>
            <a:avLst/>
            <a:gdLst/>
            <a:ahLst/>
            <a:cxnLst/>
            <a:rect l="l" t="t" r="r" b="b"/>
            <a:pathLst>
              <a:path w="248285" h="62864">
                <a:moveTo>
                  <a:pt x="0" y="62545"/>
                </a:moveTo>
                <a:lnTo>
                  <a:pt x="248141" y="62545"/>
                </a:lnTo>
                <a:lnTo>
                  <a:pt x="248141" y="0"/>
                </a:lnTo>
                <a:lnTo>
                  <a:pt x="0" y="0"/>
                </a:lnTo>
                <a:lnTo>
                  <a:pt x="0" y="62545"/>
                </a:lnTo>
                <a:close/>
              </a:path>
            </a:pathLst>
          </a:custGeom>
          <a:solidFill>
            <a:srgbClr val="FBB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874048" y="3784106"/>
            <a:ext cx="248285" cy="62865"/>
          </a:xfrm>
          <a:custGeom>
            <a:avLst/>
            <a:gdLst/>
            <a:ahLst/>
            <a:cxnLst/>
            <a:rect l="l" t="t" r="r" b="b"/>
            <a:pathLst>
              <a:path w="248285" h="62864">
                <a:moveTo>
                  <a:pt x="248141" y="0"/>
                </a:moveTo>
                <a:lnTo>
                  <a:pt x="0" y="0"/>
                </a:lnTo>
                <a:lnTo>
                  <a:pt x="0" y="62545"/>
                </a:lnTo>
                <a:lnTo>
                  <a:pt x="248141" y="62545"/>
                </a:lnTo>
                <a:lnTo>
                  <a:pt x="248141" y="0"/>
                </a:lnTo>
                <a:close/>
              </a:path>
            </a:pathLst>
          </a:custGeom>
          <a:ln w="22021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874048" y="3974813"/>
            <a:ext cx="248285" cy="0"/>
          </a:xfrm>
          <a:custGeom>
            <a:avLst/>
            <a:gdLst/>
            <a:ahLst/>
            <a:cxnLst/>
            <a:rect l="l" t="t" r="r" b="b"/>
            <a:pathLst>
              <a:path w="248285">
                <a:moveTo>
                  <a:pt x="0" y="0"/>
                </a:moveTo>
                <a:lnTo>
                  <a:pt x="248141" y="0"/>
                </a:lnTo>
              </a:path>
            </a:pathLst>
          </a:custGeom>
          <a:ln w="39663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568016" y="5373852"/>
            <a:ext cx="453390" cy="454025"/>
          </a:xfrm>
          <a:custGeom>
            <a:avLst/>
            <a:gdLst/>
            <a:ahLst/>
            <a:cxnLst/>
            <a:rect l="l" t="t" r="r" b="b"/>
            <a:pathLst>
              <a:path w="453389" h="454025">
                <a:moveTo>
                  <a:pt x="76961" y="0"/>
                </a:moveTo>
                <a:lnTo>
                  <a:pt x="46177" y="36873"/>
                </a:lnTo>
                <a:lnTo>
                  <a:pt x="23088" y="77470"/>
                </a:lnTo>
                <a:lnTo>
                  <a:pt x="7696" y="120725"/>
                </a:lnTo>
                <a:lnTo>
                  <a:pt x="0" y="165577"/>
                </a:lnTo>
                <a:lnTo>
                  <a:pt x="0" y="210962"/>
                </a:lnTo>
                <a:lnTo>
                  <a:pt x="7696" y="255816"/>
                </a:lnTo>
                <a:lnTo>
                  <a:pt x="23088" y="299077"/>
                </a:lnTo>
                <a:lnTo>
                  <a:pt x="46177" y="339682"/>
                </a:lnTo>
                <a:lnTo>
                  <a:pt x="76961" y="376567"/>
                </a:lnTo>
                <a:lnTo>
                  <a:pt x="113804" y="407375"/>
                </a:lnTo>
                <a:lnTo>
                  <a:pt x="154367" y="430480"/>
                </a:lnTo>
                <a:lnTo>
                  <a:pt x="197588" y="445884"/>
                </a:lnTo>
                <a:lnTo>
                  <a:pt x="242402" y="453586"/>
                </a:lnTo>
                <a:lnTo>
                  <a:pt x="287749" y="453586"/>
                </a:lnTo>
                <a:lnTo>
                  <a:pt x="332565" y="445884"/>
                </a:lnTo>
                <a:lnTo>
                  <a:pt x="375787" y="430480"/>
                </a:lnTo>
                <a:lnTo>
                  <a:pt x="416352" y="407375"/>
                </a:lnTo>
                <a:lnTo>
                  <a:pt x="453199" y="376567"/>
                </a:lnTo>
                <a:lnTo>
                  <a:pt x="76961" y="0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568019" y="5373852"/>
            <a:ext cx="453390" cy="454025"/>
          </a:xfrm>
          <a:custGeom>
            <a:avLst/>
            <a:gdLst/>
            <a:ahLst/>
            <a:cxnLst/>
            <a:rect l="l" t="t" r="r" b="b"/>
            <a:pathLst>
              <a:path w="453389" h="454025">
                <a:moveTo>
                  <a:pt x="76958" y="0"/>
                </a:moveTo>
                <a:lnTo>
                  <a:pt x="46175" y="36872"/>
                </a:lnTo>
                <a:lnTo>
                  <a:pt x="23087" y="77468"/>
                </a:lnTo>
                <a:lnTo>
                  <a:pt x="7695" y="120724"/>
                </a:lnTo>
                <a:lnTo>
                  <a:pt x="0" y="165576"/>
                </a:lnTo>
                <a:lnTo>
                  <a:pt x="0" y="210961"/>
                </a:lnTo>
                <a:lnTo>
                  <a:pt x="7695" y="255816"/>
                </a:lnTo>
                <a:lnTo>
                  <a:pt x="23087" y="299078"/>
                </a:lnTo>
                <a:lnTo>
                  <a:pt x="46175" y="339684"/>
                </a:lnTo>
                <a:lnTo>
                  <a:pt x="76958" y="376570"/>
                </a:lnTo>
                <a:lnTo>
                  <a:pt x="113804" y="407376"/>
                </a:lnTo>
                <a:lnTo>
                  <a:pt x="154368" y="430480"/>
                </a:lnTo>
                <a:lnTo>
                  <a:pt x="197589" y="445883"/>
                </a:lnTo>
                <a:lnTo>
                  <a:pt x="242404" y="453585"/>
                </a:lnTo>
                <a:lnTo>
                  <a:pt x="287751" y="453585"/>
                </a:lnTo>
                <a:lnTo>
                  <a:pt x="332566" y="445883"/>
                </a:lnTo>
                <a:lnTo>
                  <a:pt x="375787" y="430480"/>
                </a:lnTo>
                <a:lnTo>
                  <a:pt x="416351" y="407376"/>
                </a:lnTo>
                <a:lnTo>
                  <a:pt x="453197" y="376570"/>
                </a:lnTo>
                <a:lnTo>
                  <a:pt x="76958" y="0"/>
                </a:lnTo>
                <a:close/>
              </a:path>
            </a:pathLst>
          </a:custGeom>
          <a:ln w="22012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567051" y="5295849"/>
            <a:ext cx="532130" cy="532765"/>
          </a:xfrm>
          <a:custGeom>
            <a:avLst/>
            <a:gdLst/>
            <a:ahLst/>
            <a:cxnLst/>
            <a:rect l="l" t="t" r="r" b="b"/>
            <a:pathLst>
              <a:path w="532130" h="532764">
                <a:moveTo>
                  <a:pt x="266014" y="0"/>
                </a:moveTo>
                <a:lnTo>
                  <a:pt x="218198" y="4290"/>
                </a:lnTo>
                <a:lnTo>
                  <a:pt x="173194" y="16660"/>
                </a:lnTo>
                <a:lnTo>
                  <a:pt x="131752" y="36357"/>
                </a:lnTo>
                <a:lnTo>
                  <a:pt x="94625" y="62629"/>
                </a:lnTo>
                <a:lnTo>
                  <a:pt x="62563" y="94723"/>
                </a:lnTo>
                <a:lnTo>
                  <a:pt x="36319" y="131888"/>
                </a:lnTo>
                <a:lnTo>
                  <a:pt x="16642" y="173370"/>
                </a:lnTo>
                <a:lnTo>
                  <a:pt x="4285" y="218419"/>
                </a:lnTo>
                <a:lnTo>
                  <a:pt x="0" y="266280"/>
                </a:lnTo>
                <a:lnTo>
                  <a:pt x="4285" y="314145"/>
                </a:lnTo>
                <a:lnTo>
                  <a:pt x="16642" y="359192"/>
                </a:lnTo>
                <a:lnTo>
                  <a:pt x="36319" y="400672"/>
                </a:lnTo>
                <a:lnTo>
                  <a:pt x="62563" y="437832"/>
                </a:lnTo>
                <a:lnTo>
                  <a:pt x="94625" y="469922"/>
                </a:lnTo>
                <a:lnTo>
                  <a:pt x="131752" y="496188"/>
                </a:lnTo>
                <a:lnTo>
                  <a:pt x="173194" y="515880"/>
                </a:lnTo>
                <a:lnTo>
                  <a:pt x="218198" y="528247"/>
                </a:lnTo>
                <a:lnTo>
                  <a:pt x="266014" y="532536"/>
                </a:lnTo>
                <a:lnTo>
                  <a:pt x="313834" y="528247"/>
                </a:lnTo>
                <a:lnTo>
                  <a:pt x="358844" y="515880"/>
                </a:lnTo>
                <a:lnTo>
                  <a:pt x="400291" y="496188"/>
                </a:lnTo>
                <a:lnTo>
                  <a:pt x="437424" y="469922"/>
                </a:lnTo>
                <a:lnTo>
                  <a:pt x="469490" y="437832"/>
                </a:lnTo>
                <a:lnTo>
                  <a:pt x="495740" y="400672"/>
                </a:lnTo>
                <a:lnTo>
                  <a:pt x="515420" y="359192"/>
                </a:lnTo>
                <a:lnTo>
                  <a:pt x="527779" y="314145"/>
                </a:lnTo>
                <a:lnTo>
                  <a:pt x="532066" y="266280"/>
                </a:lnTo>
                <a:lnTo>
                  <a:pt x="527779" y="218419"/>
                </a:lnTo>
                <a:lnTo>
                  <a:pt x="515420" y="173370"/>
                </a:lnTo>
                <a:lnTo>
                  <a:pt x="495740" y="131888"/>
                </a:lnTo>
                <a:lnTo>
                  <a:pt x="469490" y="94723"/>
                </a:lnTo>
                <a:lnTo>
                  <a:pt x="437424" y="62629"/>
                </a:lnTo>
                <a:lnTo>
                  <a:pt x="400291" y="36357"/>
                </a:lnTo>
                <a:lnTo>
                  <a:pt x="358844" y="16660"/>
                </a:lnTo>
                <a:lnTo>
                  <a:pt x="313834" y="4290"/>
                </a:lnTo>
                <a:lnTo>
                  <a:pt x="266014" y="0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567059" y="5295850"/>
            <a:ext cx="532130" cy="532765"/>
          </a:xfrm>
          <a:custGeom>
            <a:avLst/>
            <a:gdLst/>
            <a:ahLst/>
            <a:cxnLst/>
            <a:rect l="l" t="t" r="r" b="b"/>
            <a:pathLst>
              <a:path w="532130" h="532764">
                <a:moveTo>
                  <a:pt x="532058" y="266279"/>
                </a:moveTo>
                <a:lnTo>
                  <a:pt x="527771" y="314144"/>
                </a:lnTo>
                <a:lnTo>
                  <a:pt x="515412" y="359193"/>
                </a:lnTo>
                <a:lnTo>
                  <a:pt x="495733" y="400673"/>
                </a:lnTo>
                <a:lnTo>
                  <a:pt x="469484" y="437833"/>
                </a:lnTo>
                <a:lnTo>
                  <a:pt x="437418" y="469922"/>
                </a:lnTo>
                <a:lnTo>
                  <a:pt x="400285" y="496189"/>
                </a:lnTo>
                <a:lnTo>
                  <a:pt x="358838" y="515881"/>
                </a:lnTo>
                <a:lnTo>
                  <a:pt x="313828" y="528247"/>
                </a:lnTo>
                <a:lnTo>
                  <a:pt x="266007" y="532536"/>
                </a:lnTo>
                <a:lnTo>
                  <a:pt x="218192" y="528247"/>
                </a:lnTo>
                <a:lnTo>
                  <a:pt x="173189" y="515881"/>
                </a:lnTo>
                <a:lnTo>
                  <a:pt x="131749" y="496189"/>
                </a:lnTo>
                <a:lnTo>
                  <a:pt x="94623" y="469922"/>
                </a:lnTo>
                <a:lnTo>
                  <a:pt x="62562" y="437833"/>
                </a:lnTo>
                <a:lnTo>
                  <a:pt x="36318" y="400673"/>
                </a:lnTo>
                <a:lnTo>
                  <a:pt x="16642" y="359193"/>
                </a:lnTo>
                <a:lnTo>
                  <a:pt x="4285" y="314144"/>
                </a:lnTo>
                <a:lnTo>
                  <a:pt x="0" y="266279"/>
                </a:lnTo>
                <a:lnTo>
                  <a:pt x="4285" y="218419"/>
                </a:lnTo>
                <a:lnTo>
                  <a:pt x="16642" y="173371"/>
                </a:lnTo>
                <a:lnTo>
                  <a:pt x="36318" y="131889"/>
                </a:lnTo>
                <a:lnTo>
                  <a:pt x="62562" y="94725"/>
                </a:lnTo>
                <a:lnTo>
                  <a:pt x="94623" y="62630"/>
                </a:lnTo>
                <a:lnTo>
                  <a:pt x="131749" y="36358"/>
                </a:lnTo>
                <a:lnTo>
                  <a:pt x="173189" y="16660"/>
                </a:lnTo>
                <a:lnTo>
                  <a:pt x="218192" y="4290"/>
                </a:lnTo>
                <a:lnTo>
                  <a:pt x="266007" y="0"/>
                </a:lnTo>
                <a:lnTo>
                  <a:pt x="313828" y="4290"/>
                </a:lnTo>
                <a:lnTo>
                  <a:pt x="358838" y="16660"/>
                </a:lnTo>
                <a:lnTo>
                  <a:pt x="400285" y="36358"/>
                </a:lnTo>
                <a:lnTo>
                  <a:pt x="437418" y="62630"/>
                </a:lnTo>
                <a:lnTo>
                  <a:pt x="469484" y="94725"/>
                </a:lnTo>
                <a:lnTo>
                  <a:pt x="495733" y="131889"/>
                </a:lnTo>
                <a:lnTo>
                  <a:pt x="515412" y="173371"/>
                </a:lnTo>
                <a:lnTo>
                  <a:pt x="527771" y="218419"/>
                </a:lnTo>
                <a:lnTo>
                  <a:pt x="532058" y="266279"/>
                </a:lnTo>
                <a:close/>
              </a:path>
            </a:pathLst>
          </a:custGeom>
          <a:ln w="22012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644978" y="5373839"/>
            <a:ext cx="453390" cy="454025"/>
          </a:xfrm>
          <a:custGeom>
            <a:avLst/>
            <a:gdLst/>
            <a:ahLst/>
            <a:cxnLst/>
            <a:rect l="l" t="t" r="r" b="b"/>
            <a:pathLst>
              <a:path w="453389" h="454025">
                <a:moveTo>
                  <a:pt x="376237" y="0"/>
                </a:moveTo>
                <a:lnTo>
                  <a:pt x="0" y="376580"/>
                </a:lnTo>
                <a:lnTo>
                  <a:pt x="36842" y="407391"/>
                </a:lnTo>
                <a:lnTo>
                  <a:pt x="77405" y="430499"/>
                </a:lnTo>
                <a:lnTo>
                  <a:pt x="120626" y="445905"/>
                </a:lnTo>
                <a:lnTo>
                  <a:pt x="165440" y="453608"/>
                </a:lnTo>
                <a:lnTo>
                  <a:pt x="210787" y="453608"/>
                </a:lnTo>
                <a:lnTo>
                  <a:pt x="255603" y="445905"/>
                </a:lnTo>
                <a:lnTo>
                  <a:pt x="298825" y="430499"/>
                </a:lnTo>
                <a:lnTo>
                  <a:pt x="339390" y="407391"/>
                </a:lnTo>
                <a:lnTo>
                  <a:pt x="376237" y="376580"/>
                </a:lnTo>
                <a:lnTo>
                  <a:pt x="407007" y="339694"/>
                </a:lnTo>
                <a:lnTo>
                  <a:pt x="430084" y="299088"/>
                </a:lnTo>
                <a:lnTo>
                  <a:pt x="445469" y="255825"/>
                </a:lnTo>
                <a:lnTo>
                  <a:pt x="453161" y="210969"/>
                </a:lnTo>
                <a:lnTo>
                  <a:pt x="453161" y="165582"/>
                </a:lnTo>
                <a:lnTo>
                  <a:pt x="445469" y="120729"/>
                </a:lnTo>
                <a:lnTo>
                  <a:pt x="430084" y="77471"/>
                </a:lnTo>
                <a:lnTo>
                  <a:pt x="407007" y="36874"/>
                </a:lnTo>
                <a:lnTo>
                  <a:pt x="376237" y="0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644978" y="5373849"/>
            <a:ext cx="453390" cy="454025"/>
          </a:xfrm>
          <a:custGeom>
            <a:avLst/>
            <a:gdLst/>
            <a:ahLst/>
            <a:cxnLst/>
            <a:rect l="l" t="t" r="r" b="b"/>
            <a:pathLst>
              <a:path w="453389" h="454025">
                <a:moveTo>
                  <a:pt x="0" y="376570"/>
                </a:moveTo>
                <a:lnTo>
                  <a:pt x="36845" y="407382"/>
                </a:lnTo>
                <a:lnTo>
                  <a:pt x="77409" y="430492"/>
                </a:lnTo>
                <a:lnTo>
                  <a:pt x="120630" y="445898"/>
                </a:lnTo>
                <a:lnTo>
                  <a:pt x="165445" y="453601"/>
                </a:lnTo>
                <a:lnTo>
                  <a:pt x="210792" y="453601"/>
                </a:lnTo>
                <a:lnTo>
                  <a:pt x="255607" y="445898"/>
                </a:lnTo>
                <a:lnTo>
                  <a:pt x="298828" y="430492"/>
                </a:lnTo>
                <a:lnTo>
                  <a:pt x="339393" y="407382"/>
                </a:lnTo>
                <a:lnTo>
                  <a:pt x="376238" y="376570"/>
                </a:lnTo>
                <a:lnTo>
                  <a:pt x="407008" y="339684"/>
                </a:lnTo>
                <a:lnTo>
                  <a:pt x="430086" y="299078"/>
                </a:lnTo>
                <a:lnTo>
                  <a:pt x="445472" y="255816"/>
                </a:lnTo>
                <a:lnTo>
                  <a:pt x="453164" y="210961"/>
                </a:lnTo>
                <a:lnTo>
                  <a:pt x="453164" y="165576"/>
                </a:lnTo>
                <a:lnTo>
                  <a:pt x="445472" y="120724"/>
                </a:lnTo>
                <a:lnTo>
                  <a:pt x="430086" y="77468"/>
                </a:lnTo>
                <a:lnTo>
                  <a:pt x="407008" y="36872"/>
                </a:lnTo>
                <a:lnTo>
                  <a:pt x="376238" y="0"/>
                </a:lnTo>
                <a:lnTo>
                  <a:pt x="0" y="376570"/>
                </a:lnTo>
                <a:close/>
              </a:path>
            </a:pathLst>
          </a:custGeom>
          <a:ln w="22012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786913" y="5565000"/>
            <a:ext cx="309880" cy="266700"/>
          </a:xfrm>
          <a:custGeom>
            <a:avLst/>
            <a:gdLst/>
            <a:ahLst/>
            <a:cxnLst/>
            <a:rect l="l" t="t" r="r" b="b"/>
            <a:pathLst>
              <a:path w="309880" h="266700">
                <a:moveTo>
                  <a:pt x="47815" y="0"/>
                </a:moveTo>
                <a:lnTo>
                  <a:pt x="0" y="261937"/>
                </a:lnTo>
                <a:lnTo>
                  <a:pt x="47804" y="266324"/>
                </a:lnTo>
                <a:lnTo>
                  <a:pt x="94292" y="262255"/>
                </a:lnTo>
                <a:lnTo>
                  <a:pt x="138590" y="250333"/>
                </a:lnTo>
                <a:lnTo>
                  <a:pt x="179823" y="231167"/>
                </a:lnTo>
                <a:lnTo>
                  <a:pt x="217119" y="205360"/>
                </a:lnTo>
                <a:lnTo>
                  <a:pt x="249602" y="173520"/>
                </a:lnTo>
                <a:lnTo>
                  <a:pt x="276398" y="136251"/>
                </a:lnTo>
                <a:lnTo>
                  <a:pt x="296634" y="94160"/>
                </a:lnTo>
                <a:lnTo>
                  <a:pt x="309435" y="47853"/>
                </a:lnTo>
                <a:lnTo>
                  <a:pt x="47815" y="0"/>
                </a:lnTo>
                <a:close/>
              </a:path>
            </a:pathLst>
          </a:custGeom>
          <a:solidFill>
            <a:srgbClr val="BCD9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786913" y="5564996"/>
            <a:ext cx="309880" cy="266700"/>
          </a:xfrm>
          <a:custGeom>
            <a:avLst/>
            <a:gdLst/>
            <a:ahLst/>
            <a:cxnLst/>
            <a:rect l="l" t="t" r="r" b="b"/>
            <a:pathLst>
              <a:path w="309880" h="266700">
                <a:moveTo>
                  <a:pt x="0" y="261940"/>
                </a:moveTo>
                <a:lnTo>
                  <a:pt x="47803" y="266327"/>
                </a:lnTo>
                <a:lnTo>
                  <a:pt x="94291" y="262257"/>
                </a:lnTo>
                <a:lnTo>
                  <a:pt x="138589" y="250336"/>
                </a:lnTo>
                <a:lnTo>
                  <a:pt x="179823" y="231170"/>
                </a:lnTo>
                <a:lnTo>
                  <a:pt x="217119" y="205364"/>
                </a:lnTo>
                <a:lnTo>
                  <a:pt x="249603" y="173524"/>
                </a:lnTo>
                <a:lnTo>
                  <a:pt x="276400" y="136256"/>
                </a:lnTo>
                <a:lnTo>
                  <a:pt x="296637" y="94164"/>
                </a:lnTo>
                <a:lnTo>
                  <a:pt x="309439" y="47855"/>
                </a:lnTo>
                <a:lnTo>
                  <a:pt x="47810" y="0"/>
                </a:lnTo>
                <a:lnTo>
                  <a:pt x="0" y="261940"/>
                </a:lnTo>
                <a:close/>
              </a:path>
            </a:pathLst>
          </a:custGeom>
          <a:ln w="2201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833065" y="5295849"/>
            <a:ext cx="188595" cy="266700"/>
          </a:xfrm>
          <a:custGeom>
            <a:avLst/>
            <a:gdLst/>
            <a:ahLst/>
            <a:cxnLst/>
            <a:rect l="l" t="t" r="r" b="b"/>
            <a:pathLst>
              <a:path w="188594" h="266700">
                <a:moveTo>
                  <a:pt x="0" y="0"/>
                </a:moveTo>
                <a:lnTo>
                  <a:pt x="0" y="266280"/>
                </a:lnTo>
                <a:lnTo>
                  <a:pt x="188137" y="78003"/>
                </a:lnTo>
                <a:lnTo>
                  <a:pt x="148757" y="45487"/>
                </a:lnTo>
                <a:lnTo>
                  <a:pt x="103565" y="20932"/>
                </a:lnTo>
                <a:lnTo>
                  <a:pt x="53624" y="5412"/>
                </a:lnTo>
                <a:lnTo>
                  <a:pt x="0" y="0"/>
                </a:lnTo>
                <a:close/>
              </a:path>
            </a:pathLst>
          </a:custGeom>
          <a:solidFill>
            <a:srgbClr val="FBB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833061" y="5295847"/>
            <a:ext cx="188595" cy="266700"/>
          </a:xfrm>
          <a:custGeom>
            <a:avLst/>
            <a:gdLst/>
            <a:ahLst/>
            <a:cxnLst/>
            <a:rect l="l" t="t" r="r" b="b"/>
            <a:pathLst>
              <a:path w="188594" h="266700">
                <a:moveTo>
                  <a:pt x="188141" y="78005"/>
                </a:moveTo>
                <a:lnTo>
                  <a:pt x="148759" y="45488"/>
                </a:lnTo>
                <a:lnTo>
                  <a:pt x="103567" y="20932"/>
                </a:lnTo>
                <a:lnTo>
                  <a:pt x="53626" y="5412"/>
                </a:lnTo>
                <a:lnTo>
                  <a:pt x="0" y="0"/>
                </a:lnTo>
                <a:lnTo>
                  <a:pt x="0" y="266279"/>
                </a:lnTo>
                <a:lnTo>
                  <a:pt x="188141" y="78005"/>
                </a:lnTo>
                <a:close/>
              </a:path>
            </a:pathLst>
          </a:custGeom>
          <a:ln w="22009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543927" y="4530265"/>
            <a:ext cx="248285" cy="43180"/>
          </a:xfrm>
          <a:custGeom>
            <a:avLst/>
            <a:gdLst/>
            <a:ahLst/>
            <a:cxnLst/>
            <a:rect l="l" t="t" r="r" b="b"/>
            <a:pathLst>
              <a:path w="248285" h="43179">
                <a:moveTo>
                  <a:pt x="0" y="42944"/>
                </a:moveTo>
                <a:lnTo>
                  <a:pt x="248185" y="42944"/>
                </a:lnTo>
                <a:lnTo>
                  <a:pt x="248185" y="0"/>
                </a:lnTo>
                <a:lnTo>
                  <a:pt x="0" y="0"/>
                </a:lnTo>
                <a:lnTo>
                  <a:pt x="0" y="42944"/>
                </a:lnTo>
                <a:close/>
              </a:path>
            </a:pathLst>
          </a:custGeom>
          <a:solidFill>
            <a:srgbClr val="FBB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43927" y="4530265"/>
            <a:ext cx="248285" cy="43180"/>
          </a:xfrm>
          <a:custGeom>
            <a:avLst/>
            <a:gdLst/>
            <a:ahLst/>
            <a:cxnLst/>
            <a:rect l="l" t="t" r="r" b="b"/>
            <a:pathLst>
              <a:path w="248285" h="43179">
                <a:moveTo>
                  <a:pt x="248185" y="0"/>
                </a:moveTo>
                <a:lnTo>
                  <a:pt x="0" y="0"/>
                </a:lnTo>
                <a:lnTo>
                  <a:pt x="0" y="42944"/>
                </a:lnTo>
                <a:lnTo>
                  <a:pt x="248185" y="42944"/>
                </a:lnTo>
                <a:lnTo>
                  <a:pt x="248185" y="0"/>
                </a:lnTo>
                <a:close/>
              </a:path>
            </a:pathLst>
          </a:custGeom>
          <a:ln w="22022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543927" y="4887697"/>
            <a:ext cx="248285" cy="49530"/>
          </a:xfrm>
          <a:custGeom>
            <a:avLst/>
            <a:gdLst/>
            <a:ahLst/>
            <a:cxnLst/>
            <a:rect l="l" t="t" r="r" b="b"/>
            <a:pathLst>
              <a:path w="248285" h="49529">
                <a:moveTo>
                  <a:pt x="0" y="49111"/>
                </a:moveTo>
                <a:lnTo>
                  <a:pt x="248185" y="49111"/>
                </a:lnTo>
                <a:lnTo>
                  <a:pt x="248185" y="0"/>
                </a:lnTo>
                <a:lnTo>
                  <a:pt x="0" y="0"/>
                </a:lnTo>
                <a:lnTo>
                  <a:pt x="0" y="49111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543927" y="4881179"/>
            <a:ext cx="248285" cy="55880"/>
          </a:xfrm>
          <a:custGeom>
            <a:avLst/>
            <a:gdLst/>
            <a:ahLst/>
            <a:cxnLst/>
            <a:rect l="l" t="t" r="r" b="b"/>
            <a:pathLst>
              <a:path w="248285" h="55879">
                <a:moveTo>
                  <a:pt x="248185" y="0"/>
                </a:moveTo>
                <a:lnTo>
                  <a:pt x="0" y="0"/>
                </a:lnTo>
                <a:lnTo>
                  <a:pt x="0" y="55629"/>
                </a:lnTo>
                <a:lnTo>
                  <a:pt x="248185" y="55629"/>
                </a:lnTo>
                <a:lnTo>
                  <a:pt x="248185" y="0"/>
                </a:lnTo>
                <a:close/>
              </a:path>
            </a:pathLst>
          </a:custGeom>
          <a:ln w="22021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543927" y="4573210"/>
            <a:ext cx="248285" cy="314960"/>
          </a:xfrm>
          <a:custGeom>
            <a:avLst/>
            <a:gdLst/>
            <a:ahLst/>
            <a:cxnLst/>
            <a:rect l="l" t="t" r="r" b="b"/>
            <a:pathLst>
              <a:path w="248285" h="314960">
                <a:moveTo>
                  <a:pt x="248185" y="0"/>
                </a:moveTo>
                <a:lnTo>
                  <a:pt x="0" y="0"/>
                </a:lnTo>
                <a:lnTo>
                  <a:pt x="0" y="314487"/>
                </a:lnTo>
                <a:lnTo>
                  <a:pt x="248185" y="314487"/>
                </a:lnTo>
                <a:lnTo>
                  <a:pt x="248185" y="0"/>
                </a:lnTo>
                <a:close/>
              </a:path>
            </a:pathLst>
          </a:custGeom>
          <a:solidFill>
            <a:srgbClr val="BCD9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43927" y="4573210"/>
            <a:ext cx="248285" cy="314960"/>
          </a:xfrm>
          <a:custGeom>
            <a:avLst/>
            <a:gdLst/>
            <a:ahLst/>
            <a:cxnLst/>
            <a:rect l="l" t="t" r="r" b="b"/>
            <a:pathLst>
              <a:path w="248285" h="314960">
                <a:moveTo>
                  <a:pt x="248185" y="0"/>
                </a:moveTo>
                <a:lnTo>
                  <a:pt x="0" y="0"/>
                </a:lnTo>
                <a:lnTo>
                  <a:pt x="0" y="314487"/>
                </a:lnTo>
                <a:lnTo>
                  <a:pt x="248185" y="314487"/>
                </a:lnTo>
                <a:lnTo>
                  <a:pt x="248185" y="0"/>
                </a:lnTo>
                <a:close/>
              </a:path>
            </a:pathLst>
          </a:custGeom>
          <a:ln w="22010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43927" y="4936809"/>
            <a:ext cx="248285" cy="86360"/>
          </a:xfrm>
          <a:custGeom>
            <a:avLst/>
            <a:gdLst/>
            <a:ahLst/>
            <a:cxnLst/>
            <a:rect l="l" t="t" r="r" b="b"/>
            <a:pathLst>
              <a:path w="248285" h="86360">
                <a:moveTo>
                  <a:pt x="248185" y="0"/>
                </a:moveTo>
                <a:lnTo>
                  <a:pt x="0" y="0"/>
                </a:lnTo>
                <a:lnTo>
                  <a:pt x="0" y="85735"/>
                </a:lnTo>
                <a:lnTo>
                  <a:pt x="248185" y="85735"/>
                </a:lnTo>
                <a:lnTo>
                  <a:pt x="248185" y="0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543927" y="4936809"/>
            <a:ext cx="248285" cy="86360"/>
          </a:xfrm>
          <a:custGeom>
            <a:avLst/>
            <a:gdLst/>
            <a:ahLst/>
            <a:cxnLst/>
            <a:rect l="l" t="t" r="r" b="b"/>
            <a:pathLst>
              <a:path w="248285" h="86360">
                <a:moveTo>
                  <a:pt x="248185" y="0"/>
                </a:moveTo>
                <a:lnTo>
                  <a:pt x="0" y="0"/>
                </a:lnTo>
                <a:lnTo>
                  <a:pt x="0" y="85735"/>
                </a:lnTo>
                <a:lnTo>
                  <a:pt x="248185" y="85735"/>
                </a:lnTo>
                <a:lnTo>
                  <a:pt x="248185" y="0"/>
                </a:lnTo>
                <a:close/>
              </a:path>
            </a:pathLst>
          </a:custGeom>
          <a:ln w="22020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874048" y="4871577"/>
            <a:ext cx="248285" cy="108585"/>
          </a:xfrm>
          <a:custGeom>
            <a:avLst/>
            <a:gdLst/>
            <a:ahLst/>
            <a:cxnLst/>
            <a:rect l="l" t="t" r="r" b="b"/>
            <a:pathLst>
              <a:path w="248285" h="108585">
                <a:moveTo>
                  <a:pt x="248141" y="0"/>
                </a:moveTo>
                <a:lnTo>
                  <a:pt x="0" y="0"/>
                </a:lnTo>
                <a:lnTo>
                  <a:pt x="0" y="107956"/>
                </a:lnTo>
                <a:lnTo>
                  <a:pt x="248141" y="107956"/>
                </a:lnTo>
                <a:lnTo>
                  <a:pt x="248141" y="0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874048" y="4871577"/>
            <a:ext cx="248285" cy="108585"/>
          </a:xfrm>
          <a:custGeom>
            <a:avLst/>
            <a:gdLst/>
            <a:ahLst/>
            <a:cxnLst/>
            <a:rect l="l" t="t" r="r" b="b"/>
            <a:pathLst>
              <a:path w="248285" h="108585">
                <a:moveTo>
                  <a:pt x="248141" y="0"/>
                </a:moveTo>
                <a:lnTo>
                  <a:pt x="0" y="0"/>
                </a:lnTo>
                <a:lnTo>
                  <a:pt x="0" y="107956"/>
                </a:lnTo>
                <a:lnTo>
                  <a:pt x="248141" y="107956"/>
                </a:lnTo>
                <a:lnTo>
                  <a:pt x="248141" y="0"/>
                </a:lnTo>
                <a:close/>
              </a:path>
            </a:pathLst>
          </a:custGeom>
          <a:ln w="22019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874048" y="4685549"/>
            <a:ext cx="248285" cy="180975"/>
          </a:xfrm>
          <a:custGeom>
            <a:avLst/>
            <a:gdLst/>
            <a:ahLst/>
            <a:cxnLst/>
            <a:rect l="l" t="t" r="r" b="b"/>
            <a:pathLst>
              <a:path w="248285" h="180975">
                <a:moveTo>
                  <a:pt x="248141" y="0"/>
                </a:moveTo>
                <a:lnTo>
                  <a:pt x="0" y="0"/>
                </a:lnTo>
                <a:lnTo>
                  <a:pt x="0" y="180874"/>
                </a:lnTo>
                <a:lnTo>
                  <a:pt x="248141" y="180874"/>
                </a:lnTo>
                <a:lnTo>
                  <a:pt x="248141" y="0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874048" y="4685549"/>
            <a:ext cx="248285" cy="180975"/>
          </a:xfrm>
          <a:custGeom>
            <a:avLst/>
            <a:gdLst/>
            <a:ahLst/>
            <a:cxnLst/>
            <a:rect l="l" t="t" r="r" b="b"/>
            <a:pathLst>
              <a:path w="248285" h="180975">
                <a:moveTo>
                  <a:pt x="248141" y="0"/>
                </a:moveTo>
                <a:lnTo>
                  <a:pt x="0" y="0"/>
                </a:lnTo>
                <a:lnTo>
                  <a:pt x="0" y="180874"/>
                </a:lnTo>
                <a:lnTo>
                  <a:pt x="248141" y="180874"/>
                </a:lnTo>
                <a:lnTo>
                  <a:pt x="248141" y="0"/>
                </a:lnTo>
                <a:close/>
              </a:path>
            </a:pathLst>
          </a:custGeom>
          <a:ln w="22015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874048" y="4560436"/>
            <a:ext cx="248285" cy="125730"/>
          </a:xfrm>
          <a:custGeom>
            <a:avLst/>
            <a:gdLst/>
            <a:ahLst/>
            <a:cxnLst/>
            <a:rect l="l" t="t" r="r" b="b"/>
            <a:pathLst>
              <a:path w="248285" h="125729">
                <a:moveTo>
                  <a:pt x="248141" y="0"/>
                </a:moveTo>
                <a:lnTo>
                  <a:pt x="0" y="0"/>
                </a:lnTo>
                <a:lnTo>
                  <a:pt x="0" y="125112"/>
                </a:lnTo>
                <a:lnTo>
                  <a:pt x="248141" y="125112"/>
                </a:lnTo>
                <a:lnTo>
                  <a:pt x="248141" y="0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874048" y="4560437"/>
            <a:ext cx="248285" cy="125730"/>
          </a:xfrm>
          <a:custGeom>
            <a:avLst/>
            <a:gdLst/>
            <a:ahLst/>
            <a:cxnLst/>
            <a:rect l="l" t="t" r="r" b="b"/>
            <a:pathLst>
              <a:path w="248285" h="125729">
                <a:moveTo>
                  <a:pt x="248141" y="0"/>
                </a:moveTo>
                <a:lnTo>
                  <a:pt x="0" y="0"/>
                </a:lnTo>
                <a:lnTo>
                  <a:pt x="0" y="125112"/>
                </a:lnTo>
                <a:lnTo>
                  <a:pt x="248141" y="125112"/>
                </a:lnTo>
                <a:lnTo>
                  <a:pt x="248141" y="0"/>
                </a:lnTo>
                <a:close/>
              </a:path>
            </a:pathLst>
          </a:custGeom>
          <a:ln w="22018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874048" y="4871587"/>
            <a:ext cx="248285" cy="0"/>
          </a:xfrm>
          <a:custGeom>
            <a:avLst/>
            <a:gdLst/>
            <a:ahLst/>
            <a:cxnLst/>
            <a:rect l="l" t="t" r="r" b="b"/>
            <a:pathLst>
              <a:path w="248285">
                <a:moveTo>
                  <a:pt x="0" y="0"/>
                </a:moveTo>
                <a:lnTo>
                  <a:pt x="248141" y="0"/>
                </a:lnTo>
              </a:path>
            </a:pathLst>
          </a:custGeom>
          <a:ln w="39663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874048" y="5001259"/>
            <a:ext cx="248285" cy="0"/>
          </a:xfrm>
          <a:custGeom>
            <a:avLst/>
            <a:gdLst/>
            <a:ahLst/>
            <a:cxnLst/>
            <a:rect l="l" t="t" r="r" b="b"/>
            <a:pathLst>
              <a:path w="248285">
                <a:moveTo>
                  <a:pt x="0" y="0"/>
                </a:moveTo>
                <a:lnTo>
                  <a:pt x="248141" y="0"/>
                </a:lnTo>
              </a:path>
            </a:pathLst>
          </a:custGeom>
          <a:ln w="42570">
            <a:solidFill>
              <a:srgbClr val="F1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874048" y="4979973"/>
            <a:ext cx="248285" cy="43180"/>
          </a:xfrm>
          <a:custGeom>
            <a:avLst/>
            <a:gdLst/>
            <a:ahLst/>
            <a:cxnLst/>
            <a:rect l="l" t="t" r="r" b="b"/>
            <a:pathLst>
              <a:path w="248285" h="43179">
                <a:moveTo>
                  <a:pt x="248141" y="0"/>
                </a:moveTo>
                <a:lnTo>
                  <a:pt x="0" y="0"/>
                </a:lnTo>
                <a:lnTo>
                  <a:pt x="0" y="42570"/>
                </a:lnTo>
                <a:lnTo>
                  <a:pt x="248141" y="42570"/>
                </a:lnTo>
                <a:lnTo>
                  <a:pt x="248141" y="0"/>
                </a:lnTo>
                <a:close/>
              </a:path>
            </a:pathLst>
          </a:custGeom>
          <a:ln w="22022">
            <a:solidFill>
              <a:srgbClr val="9395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036118" y="1317921"/>
            <a:ext cx="138430" cy="3825875"/>
          </a:xfrm>
          <a:custGeom>
            <a:avLst/>
            <a:gdLst/>
            <a:ahLst/>
            <a:cxnLst/>
            <a:rect l="l" t="t" r="r" b="b"/>
            <a:pathLst>
              <a:path w="138430" h="3825875">
                <a:moveTo>
                  <a:pt x="138350" y="3825363"/>
                </a:moveTo>
                <a:lnTo>
                  <a:pt x="0" y="3825363"/>
                </a:lnTo>
                <a:lnTo>
                  <a:pt x="0" y="0"/>
                </a:lnTo>
                <a:lnTo>
                  <a:pt x="138328" y="0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1003943" y="3048393"/>
            <a:ext cx="88582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dirty="0">
                <a:solidFill>
                  <a:srgbClr val="414042"/>
                </a:solidFill>
                <a:latin typeface="Trebuchet MS"/>
                <a:cs typeface="Trebuchet MS"/>
              </a:rPr>
              <a:t>Positions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1954489" y="3230626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81650" y="0"/>
                </a:moveTo>
                <a:lnTo>
                  <a:pt x="0" y="0"/>
                </a:lnTo>
              </a:path>
            </a:pathLst>
          </a:custGeom>
          <a:ln w="2202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036118" y="6872263"/>
            <a:ext cx="138430" cy="1503680"/>
          </a:xfrm>
          <a:custGeom>
            <a:avLst/>
            <a:gdLst/>
            <a:ahLst/>
            <a:cxnLst/>
            <a:rect l="l" t="t" r="r" b="b"/>
            <a:pathLst>
              <a:path w="138430" h="1503679">
                <a:moveTo>
                  <a:pt x="138350" y="1503286"/>
                </a:moveTo>
                <a:lnTo>
                  <a:pt x="0" y="1503286"/>
                </a:lnTo>
                <a:lnTo>
                  <a:pt x="0" y="0"/>
                </a:lnTo>
                <a:lnTo>
                  <a:pt x="138328" y="0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714389" y="7061085"/>
            <a:ext cx="1175385" cy="968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-10" dirty="0">
                <a:solidFill>
                  <a:srgbClr val="414042"/>
                </a:solidFill>
                <a:latin typeface="Trebuchet MS"/>
                <a:cs typeface="Trebuchet MS"/>
              </a:rPr>
              <a:t>Rectangular</a:t>
            </a:r>
            <a:endParaRPr sz="1700">
              <a:latin typeface="Trebuchet MS"/>
              <a:cs typeface="Trebuchet MS"/>
            </a:endParaRPr>
          </a:p>
          <a:p>
            <a:pPr marL="665480">
              <a:lnSpc>
                <a:spcPts val="2025"/>
              </a:lnSpc>
              <a:spcBef>
                <a:spcPts val="40"/>
              </a:spcBef>
            </a:pPr>
            <a:r>
              <a:rPr sz="1700" spc="-30" dirty="0">
                <a:solidFill>
                  <a:srgbClr val="414042"/>
                </a:solidFill>
                <a:latin typeface="Trebuchet MS"/>
                <a:cs typeface="Trebuchet MS"/>
              </a:rPr>
              <a:t>a</a:t>
            </a:r>
            <a:r>
              <a:rPr sz="1700" spc="-80" dirty="0">
                <a:solidFill>
                  <a:srgbClr val="414042"/>
                </a:solidFill>
                <a:latin typeface="Trebuchet MS"/>
                <a:cs typeface="Trebuchet MS"/>
              </a:rPr>
              <a:t>r</a:t>
            </a:r>
            <a:r>
              <a:rPr sz="1700" spc="-30" dirty="0">
                <a:solidFill>
                  <a:srgbClr val="414042"/>
                </a:solidFill>
                <a:latin typeface="Trebuchet MS"/>
                <a:cs typeface="Trebuchet MS"/>
              </a:rPr>
              <a:t>ea</a:t>
            </a:r>
            <a:r>
              <a:rPr sz="1700" spc="-5" dirty="0">
                <a:solidFill>
                  <a:srgbClr val="414042"/>
                </a:solidFill>
                <a:latin typeface="Trebuchet MS"/>
                <a:cs typeface="Trebuchet MS"/>
              </a:rPr>
              <a:t>s</a:t>
            </a:r>
            <a:endParaRPr sz="1700">
              <a:latin typeface="Trebuchet MS"/>
              <a:cs typeface="Trebuchet MS"/>
            </a:endParaRPr>
          </a:p>
          <a:p>
            <a:pPr marL="19685">
              <a:lnSpc>
                <a:spcPts val="1605"/>
              </a:lnSpc>
            </a:pPr>
            <a:r>
              <a:rPr sz="1350" dirty="0">
                <a:solidFill>
                  <a:srgbClr val="414042"/>
                </a:solidFill>
                <a:latin typeface="Trebuchet MS"/>
                <a:cs typeface="Trebuchet MS"/>
              </a:rPr>
              <a:t>(aligned </a:t>
            </a:r>
            <a:r>
              <a:rPr sz="1350" spc="-5" dirty="0">
                <a:solidFill>
                  <a:srgbClr val="414042"/>
                </a:solidFill>
                <a:latin typeface="Trebuchet MS"/>
                <a:cs typeface="Trebuchet MS"/>
              </a:rPr>
              <a:t>or in</a:t>
            </a:r>
            <a:r>
              <a:rPr sz="1350" spc="-26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350" spc="-45" dirty="0">
                <a:solidFill>
                  <a:srgbClr val="414042"/>
                </a:solidFill>
                <a:latin typeface="Trebuchet MS"/>
                <a:cs typeface="Trebuchet MS"/>
              </a:rPr>
              <a:t>a</a:t>
            </a:r>
            <a:endParaRPr sz="1350">
              <a:latin typeface="Trebuchet MS"/>
              <a:cs typeface="Trebuchet MS"/>
            </a:endParaRPr>
          </a:p>
          <a:p>
            <a:pPr marL="466090">
              <a:lnSpc>
                <a:spcPct val="100000"/>
              </a:lnSpc>
              <a:spcBef>
                <a:spcPts val="45"/>
              </a:spcBef>
            </a:pPr>
            <a:r>
              <a:rPr sz="1350" spc="-55" dirty="0">
                <a:solidFill>
                  <a:srgbClr val="414042"/>
                </a:solidFill>
                <a:latin typeface="Trebuchet MS"/>
                <a:cs typeface="Trebuchet MS"/>
              </a:rPr>
              <a:t>t</a:t>
            </a:r>
            <a:r>
              <a:rPr sz="1350" spc="-65" dirty="0">
                <a:solidFill>
                  <a:srgbClr val="414042"/>
                </a:solidFill>
                <a:latin typeface="Trebuchet MS"/>
                <a:cs typeface="Trebuchet MS"/>
              </a:rPr>
              <a:t>r</a:t>
            </a:r>
            <a:r>
              <a:rPr sz="1350" spc="5" dirty="0">
                <a:solidFill>
                  <a:srgbClr val="414042"/>
                </a:solidFill>
                <a:latin typeface="Trebuchet MS"/>
                <a:cs typeface="Trebuchet MS"/>
              </a:rPr>
              <a:t>eem</a:t>
            </a:r>
            <a:r>
              <a:rPr sz="1350" spc="-20" dirty="0">
                <a:solidFill>
                  <a:srgbClr val="414042"/>
                </a:solidFill>
                <a:latin typeface="Trebuchet MS"/>
                <a:cs typeface="Trebuchet MS"/>
              </a:rPr>
              <a:t>a</a:t>
            </a:r>
            <a:r>
              <a:rPr sz="1350" spc="55" dirty="0">
                <a:solidFill>
                  <a:srgbClr val="414042"/>
                </a:solidFill>
                <a:latin typeface="Trebuchet MS"/>
                <a:cs typeface="Trebuchet MS"/>
              </a:rPr>
              <a:t>p</a:t>
            </a:r>
            <a:r>
              <a:rPr sz="1350" spc="-105" dirty="0">
                <a:solidFill>
                  <a:srgbClr val="414042"/>
                </a:solidFill>
                <a:latin typeface="Trebuchet MS"/>
                <a:cs typeface="Trebuchet MS"/>
              </a:rPr>
              <a:t>)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1954486" y="7623911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81628" y="0"/>
                </a:moveTo>
                <a:lnTo>
                  <a:pt x="0" y="0"/>
                </a:lnTo>
              </a:path>
            </a:pathLst>
          </a:custGeom>
          <a:ln w="2202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1214060" y="5362453"/>
            <a:ext cx="67564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80" dirty="0">
                <a:solidFill>
                  <a:srgbClr val="414042"/>
                </a:solidFill>
                <a:latin typeface="Trebuchet MS"/>
                <a:cs typeface="Trebuchet MS"/>
              </a:rPr>
              <a:t>A</a:t>
            </a:r>
            <a:r>
              <a:rPr sz="1700" spc="25" dirty="0">
                <a:solidFill>
                  <a:srgbClr val="414042"/>
                </a:solidFill>
                <a:latin typeface="Trebuchet MS"/>
                <a:cs typeface="Trebuchet MS"/>
              </a:rPr>
              <a:t>ngle</a:t>
            </a:r>
            <a:r>
              <a:rPr sz="1700" spc="-5" dirty="0">
                <a:solidFill>
                  <a:srgbClr val="414042"/>
                </a:solidFill>
                <a:latin typeface="Trebuchet MS"/>
                <a:cs typeface="Trebuchet MS"/>
              </a:rPr>
              <a:t>s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135732" y="6038998"/>
            <a:ext cx="758190" cy="5543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6535" marR="5080" indent="-204470">
              <a:lnSpc>
                <a:spcPct val="102000"/>
              </a:lnSpc>
              <a:spcBef>
                <a:spcPts val="90"/>
              </a:spcBef>
            </a:pPr>
            <a:r>
              <a:rPr sz="1700" spc="10" dirty="0">
                <a:solidFill>
                  <a:srgbClr val="414042"/>
                </a:solidFill>
                <a:latin typeface="Trebuchet MS"/>
                <a:cs typeface="Trebuchet MS"/>
              </a:rPr>
              <a:t>C</a:t>
            </a:r>
            <a:r>
              <a:rPr sz="1700" spc="-50" dirty="0">
                <a:solidFill>
                  <a:srgbClr val="414042"/>
                </a:solidFill>
                <a:latin typeface="Trebuchet MS"/>
                <a:cs typeface="Trebuchet MS"/>
              </a:rPr>
              <a:t>i</a:t>
            </a:r>
            <a:r>
              <a:rPr sz="1700" spc="-80" dirty="0">
                <a:solidFill>
                  <a:srgbClr val="414042"/>
                </a:solidFill>
                <a:latin typeface="Trebuchet MS"/>
                <a:cs typeface="Trebuchet MS"/>
              </a:rPr>
              <a:t>r</a:t>
            </a:r>
            <a:r>
              <a:rPr sz="1700" spc="-40" dirty="0">
                <a:solidFill>
                  <a:srgbClr val="414042"/>
                </a:solidFill>
                <a:latin typeface="Trebuchet MS"/>
                <a:cs typeface="Trebuchet MS"/>
              </a:rPr>
              <a:t>c</a:t>
            </a:r>
            <a:r>
              <a:rPr sz="1700" spc="-5" dirty="0">
                <a:solidFill>
                  <a:srgbClr val="414042"/>
                </a:solidFill>
                <a:latin typeface="Trebuchet MS"/>
                <a:cs typeface="Trebuchet MS"/>
              </a:rPr>
              <a:t>ul</a:t>
            </a:r>
            <a:r>
              <a:rPr sz="1700" spc="-35" dirty="0">
                <a:solidFill>
                  <a:srgbClr val="414042"/>
                </a:solidFill>
                <a:latin typeface="Trebuchet MS"/>
                <a:cs typeface="Trebuchet MS"/>
              </a:rPr>
              <a:t>ar  areas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1954489" y="6381445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81650" y="0"/>
                </a:moveTo>
                <a:lnTo>
                  <a:pt x="0" y="0"/>
                </a:lnTo>
              </a:path>
            </a:pathLst>
          </a:custGeom>
          <a:ln w="2202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954486" y="5562104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81628" y="0"/>
                </a:moveTo>
                <a:lnTo>
                  <a:pt x="0" y="0"/>
                </a:lnTo>
              </a:path>
            </a:pathLst>
          </a:custGeom>
          <a:ln w="2202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036064" y="5295849"/>
            <a:ext cx="0" cy="569595"/>
          </a:xfrm>
          <a:custGeom>
            <a:avLst/>
            <a:gdLst/>
            <a:ahLst/>
            <a:cxnLst/>
            <a:rect l="l" t="t" r="r" b="b"/>
            <a:pathLst>
              <a:path h="569595">
                <a:moveTo>
                  <a:pt x="0" y="0"/>
                </a:moveTo>
                <a:lnTo>
                  <a:pt x="0" y="569226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036064" y="6027763"/>
            <a:ext cx="0" cy="708025"/>
          </a:xfrm>
          <a:custGeom>
            <a:avLst/>
            <a:gdLst/>
            <a:ahLst/>
            <a:cxnLst/>
            <a:rect l="l" t="t" r="r" b="b"/>
            <a:pathLst>
              <a:path h="708025">
                <a:moveTo>
                  <a:pt x="0" y="0"/>
                </a:moveTo>
                <a:lnTo>
                  <a:pt x="0" y="707420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167934" y="1454530"/>
            <a:ext cx="106172" cy="853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159121" y="1877174"/>
            <a:ext cx="123761" cy="8531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159895" y="2299804"/>
            <a:ext cx="122224" cy="8676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157177" y="2722460"/>
            <a:ext cx="127673" cy="8534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160009" y="3145104"/>
            <a:ext cx="121996" cy="8674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799647" y="1524000"/>
            <a:ext cx="82981" cy="11842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700574" y="1315148"/>
            <a:ext cx="35560" cy="321310"/>
          </a:xfrm>
          <a:custGeom>
            <a:avLst/>
            <a:gdLst/>
            <a:ahLst/>
            <a:cxnLst/>
            <a:rect l="l" t="t" r="r" b="b"/>
            <a:pathLst>
              <a:path w="35560" h="321310">
                <a:moveTo>
                  <a:pt x="0" y="320967"/>
                </a:moveTo>
                <a:lnTo>
                  <a:pt x="35166" y="320967"/>
                </a:lnTo>
                <a:lnTo>
                  <a:pt x="35166" y="0"/>
                </a:lnTo>
                <a:lnTo>
                  <a:pt x="0" y="0"/>
                </a:lnTo>
                <a:lnTo>
                  <a:pt x="0" y="320967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694263" y="1629410"/>
            <a:ext cx="48260" cy="12700"/>
          </a:xfrm>
          <a:custGeom>
            <a:avLst/>
            <a:gdLst/>
            <a:ahLst/>
            <a:cxnLst/>
            <a:rect l="l" t="t" r="r" b="b"/>
            <a:pathLst>
              <a:path w="48260" h="12700">
                <a:moveTo>
                  <a:pt x="0" y="12700"/>
                </a:moveTo>
                <a:lnTo>
                  <a:pt x="47790" y="12700"/>
                </a:lnTo>
                <a:lnTo>
                  <a:pt x="4779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694263" y="1322069"/>
            <a:ext cx="12700" cy="307340"/>
          </a:xfrm>
          <a:custGeom>
            <a:avLst/>
            <a:gdLst/>
            <a:ahLst/>
            <a:cxnLst/>
            <a:rect l="l" t="t" r="r" b="b"/>
            <a:pathLst>
              <a:path w="12700" h="307339">
                <a:moveTo>
                  <a:pt x="0" y="307340"/>
                </a:moveTo>
                <a:lnTo>
                  <a:pt x="12674" y="307340"/>
                </a:lnTo>
                <a:lnTo>
                  <a:pt x="12674" y="0"/>
                </a:lnTo>
                <a:lnTo>
                  <a:pt x="0" y="0"/>
                </a:lnTo>
                <a:lnTo>
                  <a:pt x="0" y="30734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694263" y="1309369"/>
            <a:ext cx="48260" cy="12700"/>
          </a:xfrm>
          <a:custGeom>
            <a:avLst/>
            <a:gdLst/>
            <a:ahLst/>
            <a:cxnLst/>
            <a:rect l="l" t="t" r="r" b="b"/>
            <a:pathLst>
              <a:path w="48260" h="12700">
                <a:moveTo>
                  <a:pt x="0" y="12700"/>
                </a:moveTo>
                <a:lnTo>
                  <a:pt x="47790" y="12700"/>
                </a:lnTo>
                <a:lnTo>
                  <a:pt x="4779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729403" y="1321498"/>
            <a:ext cx="12700" cy="308610"/>
          </a:xfrm>
          <a:custGeom>
            <a:avLst/>
            <a:gdLst/>
            <a:ahLst/>
            <a:cxnLst/>
            <a:rect l="l" t="t" r="r" b="b"/>
            <a:pathLst>
              <a:path w="12700" h="308610">
                <a:moveTo>
                  <a:pt x="0" y="308267"/>
                </a:moveTo>
                <a:lnTo>
                  <a:pt x="12649" y="308267"/>
                </a:lnTo>
                <a:lnTo>
                  <a:pt x="12649" y="0"/>
                </a:lnTo>
                <a:lnTo>
                  <a:pt x="0" y="0"/>
                </a:lnTo>
                <a:lnTo>
                  <a:pt x="0" y="308267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729378" y="1426210"/>
            <a:ext cx="82969" cy="2159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911356" y="1315148"/>
            <a:ext cx="35560" cy="321310"/>
          </a:xfrm>
          <a:custGeom>
            <a:avLst/>
            <a:gdLst/>
            <a:ahLst/>
            <a:cxnLst/>
            <a:rect l="l" t="t" r="r" b="b"/>
            <a:pathLst>
              <a:path w="35560" h="321310">
                <a:moveTo>
                  <a:pt x="0" y="320967"/>
                </a:moveTo>
                <a:lnTo>
                  <a:pt x="35140" y="320967"/>
                </a:lnTo>
                <a:lnTo>
                  <a:pt x="35140" y="0"/>
                </a:lnTo>
                <a:lnTo>
                  <a:pt x="0" y="0"/>
                </a:lnTo>
                <a:lnTo>
                  <a:pt x="0" y="320967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905044" y="1629410"/>
            <a:ext cx="48260" cy="12700"/>
          </a:xfrm>
          <a:custGeom>
            <a:avLst/>
            <a:gdLst/>
            <a:ahLst/>
            <a:cxnLst/>
            <a:rect l="l" t="t" r="r" b="b"/>
            <a:pathLst>
              <a:path w="48260" h="12700">
                <a:moveTo>
                  <a:pt x="0" y="12700"/>
                </a:moveTo>
                <a:lnTo>
                  <a:pt x="47790" y="12700"/>
                </a:lnTo>
                <a:lnTo>
                  <a:pt x="4779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905044" y="1322069"/>
            <a:ext cx="12700" cy="307340"/>
          </a:xfrm>
          <a:custGeom>
            <a:avLst/>
            <a:gdLst/>
            <a:ahLst/>
            <a:cxnLst/>
            <a:rect l="l" t="t" r="r" b="b"/>
            <a:pathLst>
              <a:path w="12700" h="307339">
                <a:moveTo>
                  <a:pt x="0" y="307340"/>
                </a:moveTo>
                <a:lnTo>
                  <a:pt x="12649" y="307340"/>
                </a:lnTo>
                <a:lnTo>
                  <a:pt x="12649" y="0"/>
                </a:lnTo>
                <a:lnTo>
                  <a:pt x="0" y="0"/>
                </a:lnTo>
                <a:lnTo>
                  <a:pt x="0" y="30734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905044" y="1309369"/>
            <a:ext cx="48260" cy="12700"/>
          </a:xfrm>
          <a:custGeom>
            <a:avLst/>
            <a:gdLst/>
            <a:ahLst/>
            <a:cxnLst/>
            <a:rect l="l" t="t" r="r" b="b"/>
            <a:pathLst>
              <a:path w="48260" h="12700">
                <a:moveTo>
                  <a:pt x="0" y="12700"/>
                </a:moveTo>
                <a:lnTo>
                  <a:pt x="47790" y="12700"/>
                </a:lnTo>
                <a:lnTo>
                  <a:pt x="4779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940185" y="1321498"/>
            <a:ext cx="12700" cy="308610"/>
          </a:xfrm>
          <a:custGeom>
            <a:avLst/>
            <a:gdLst/>
            <a:ahLst/>
            <a:cxnLst/>
            <a:rect l="l" t="t" r="r" b="b"/>
            <a:pathLst>
              <a:path w="12700" h="308610">
                <a:moveTo>
                  <a:pt x="0" y="308267"/>
                </a:moveTo>
                <a:lnTo>
                  <a:pt x="12649" y="308267"/>
                </a:lnTo>
                <a:lnTo>
                  <a:pt x="12649" y="0"/>
                </a:lnTo>
                <a:lnTo>
                  <a:pt x="0" y="0"/>
                </a:lnTo>
                <a:lnTo>
                  <a:pt x="0" y="308267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940185" y="1527810"/>
            <a:ext cx="82943" cy="11461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764582" y="2390139"/>
            <a:ext cx="118046" cy="11452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981676" y="2469794"/>
            <a:ext cx="35560" cy="28575"/>
          </a:xfrm>
          <a:custGeom>
            <a:avLst/>
            <a:gdLst/>
            <a:ahLst/>
            <a:cxnLst/>
            <a:rect l="l" t="t" r="r" b="b"/>
            <a:pathLst>
              <a:path w="35560" h="28575">
                <a:moveTo>
                  <a:pt x="35115" y="28511"/>
                </a:moveTo>
                <a:lnTo>
                  <a:pt x="0" y="28511"/>
                </a:lnTo>
                <a:lnTo>
                  <a:pt x="0" y="0"/>
                </a:lnTo>
                <a:lnTo>
                  <a:pt x="35115" y="0"/>
                </a:lnTo>
                <a:lnTo>
                  <a:pt x="35115" y="28511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975313" y="2463444"/>
            <a:ext cx="48260" cy="41275"/>
          </a:xfrm>
          <a:custGeom>
            <a:avLst/>
            <a:gdLst/>
            <a:ahLst/>
            <a:cxnLst/>
            <a:rect l="l" t="t" r="r" b="b"/>
            <a:pathLst>
              <a:path w="48260" h="41275">
                <a:moveTo>
                  <a:pt x="47815" y="0"/>
                </a:moveTo>
                <a:lnTo>
                  <a:pt x="0" y="0"/>
                </a:lnTo>
                <a:lnTo>
                  <a:pt x="0" y="41224"/>
                </a:lnTo>
                <a:lnTo>
                  <a:pt x="47815" y="41224"/>
                </a:lnTo>
                <a:lnTo>
                  <a:pt x="47815" y="28536"/>
                </a:lnTo>
                <a:lnTo>
                  <a:pt x="12674" y="28536"/>
                </a:lnTo>
                <a:lnTo>
                  <a:pt x="12674" y="12661"/>
                </a:lnTo>
                <a:lnTo>
                  <a:pt x="47815" y="12661"/>
                </a:lnTo>
                <a:lnTo>
                  <a:pt x="47815" y="0"/>
                </a:lnTo>
                <a:close/>
              </a:path>
              <a:path w="48260" h="41275">
                <a:moveTo>
                  <a:pt x="47815" y="12661"/>
                </a:moveTo>
                <a:lnTo>
                  <a:pt x="35140" y="12661"/>
                </a:lnTo>
                <a:lnTo>
                  <a:pt x="35140" y="28536"/>
                </a:lnTo>
                <a:lnTo>
                  <a:pt x="47815" y="28536"/>
                </a:lnTo>
                <a:lnTo>
                  <a:pt x="47815" y="12661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700574" y="2177364"/>
            <a:ext cx="35560" cy="321310"/>
          </a:xfrm>
          <a:custGeom>
            <a:avLst/>
            <a:gdLst/>
            <a:ahLst/>
            <a:cxnLst/>
            <a:rect l="l" t="t" r="r" b="b"/>
            <a:pathLst>
              <a:path w="35560" h="321310">
                <a:moveTo>
                  <a:pt x="0" y="320941"/>
                </a:moveTo>
                <a:lnTo>
                  <a:pt x="35166" y="320941"/>
                </a:lnTo>
                <a:lnTo>
                  <a:pt x="35166" y="0"/>
                </a:lnTo>
                <a:lnTo>
                  <a:pt x="0" y="0"/>
                </a:lnTo>
                <a:lnTo>
                  <a:pt x="0" y="320941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694263" y="2491739"/>
            <a:ext cx="48260" cy="12700"/>
          </a:xfrm>
          <a:custGeom>
            <a:avLst/>
            <a:gdLst/>
            <a:ahLst/>
            <a:cxnLst/>
            <a:rect l="l" t="t" r="r" b="b"/>
            <a:pathLst>
              <a:path w="48260" h="12700">
                <a:moveTo>
                  <a:pt x="0" y="12700"/>
                </a:moveTo>
                <a:lnTo>
                  <a:pt x="47790" y="12700"/>
                </a:lnTo>
                <a:lnTo>
                  <a:pt x="4779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694263" y="2183129"/>
            <a:ext cx="12700" cy="308610"/>
          </a:xfrm>
          <a:custGeom>
            <a:avLst/>
            <a:gdLst/>
            <a:ahLst/>
            <a:cxnLst/>
            <a:rect l="l" t="t" r="r" b="b"/>
            <a:pathLst>
              <a:path w="12700" h="308610">
                <a:moveTo>
                  <a:pt x="0" y="308609"/>
                </a:moveTo>
                <a:lnTo>
                  <a:pt x="12674" y="308609"/>
                </a:lnTo>
                <a:lnTo>
                  <a:pt x="12674" y="0"/>
                </a:lnTo>
                <a:lnTo>
                  <a:pt x="0" y="0"/>
                </a:lnTo>
                <a:lnTo>
                  <a:pt x="0" y="308609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694263" y="2170429"/>
            <a:ext cx="48260" cy="12700"/>
          </a:xfrm>
          <a:custGeom>
            <a:avLst/>
            <a:gdLst/>
            <a:ahLst/>
            <a:cxnLst/>
            <a:rect l="l" t="t" r="r" b="b"/>
            <a:pathLst>
              <a:path w="48260" h="12700">
                <a:moveTo>
                  <a:pt x="0" y="12700"/>
                </a:moveTo>
                <a:lnTo>
                  <a:pt x="47790" y="12700"/>
                </a:lnTo>
                <a:lnTo>
                  <a:pt x="4779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729403" y="2183688"/>
            <a:ext cx="12700" cy="308610"/>
          </a:xfrm>
          <a:custGeom>
            <a:avLst/>
            <a:gdLst/>
            <a:ahLst/>
            <a:cxnLst/>
            <a:rect l="l" t="t" r="r" b="b"/>
            <a:pathLst>
              <a:path w="12700" h="308610">
                <a:moveTo>
                  <a:pt x="0" y="308292"/>
                </a:moveTo>
                <a:lnTo>
                  <a:pt x="12649" y="308292"/>
                </a:lnTo>
                <a:lnTo>
                  <a:pt x="12649" y="0"/>
                </a:lnTo>
                <a:lnTo>
                  <a:pt x="0" y="0"/>
                </a:lnTo>
                <a:lnTo>
                  <a:pt x="0" y="308292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735741" y="2456548"/>
            <a:ext cx="35560" cy="41910"/>
          </a:xfrm>
          <a:custGeom>
            <a:avLst/>
            <a:gdLst/>
            <a:ahLst/>
            <a:cxnLst/>
            <a:rect l="l" t="t" r="r" b="b"/>
            <a:pathLst>
              <a:path w="35560" h="41910">
                <a:moveTo>
                  <a:pt x="35153" y="41757"/>
                </a:moveTo>
                <a:lnTo>
                  <a:pt x="0" y="41757"/>
                </a:lnTo>
                <a:lnTo>
                  <a:pt x="0" y="0"/>
                </a:lnTo>
                <a:lnTo>
                  <a:pt x="35153" y="0"/>
                </a:lnTo>
                <a:lnTo>
                  <a:pt x="35153" y="41757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729378" y="2450210"/>
            <a:ext cx="48260" cy="54610"/>
          </a:xfrm>
          <a:custGeom>
            <a:avLst/>
            <a:gdLst/>
            <a:ahLst/>
            <a:cxnLst/>
            <a:rect l="l" t="t" r="r" b="b"/>
            <a:pathLst>
              <a:path w="48260" h="54610">
                <a:moveTo>
                  <a:pt x="47853" y="0"/>
                </a:moveTo>
                <a:lnTo>
                  <a:pt x="0" y="0"/>
                </a:lnTo>
                <a:lnTo>
                  <a:pt x="0" y="54457"/>
                </a:lnTo>
                <a:lnTo>
                  <a:pt x="47853" y="54457"/>
                </a:lnTo>
                <a:lnTo>
                  <a:pt x="47853" y="41770"/>
                </a:lnTo>
                <a:lnTo>
                  <a:pt x="12674" y="41770"/>
                </a:lnTo>
                <a:lnTo>
                  <a:pt x="12674" y="12661"/>
                </a:lnTo>
                <a:lnTo>
                  <a:pt x="47853" y="12661"/>
                </a:lnTo>
                <a:lnTo>
                  <a:pt x="47853" y="0"/>
                </a:lnTo>
                <a:close/>
              </a:path>
              <a:path w="48260" h="54610">
                <a:moveTo>
                  <a:pt x="47853" y="12661"/>
                </a:moveTo>
                <a:lnTo>
                  <a:pt x="35178" y="12661"/>
                </a:lnTo>
                <a:lnTo>
                  <a:pt x="35178" y="41770"/>
                </a:lnTo>
                <a:lnTo>
                  <a:pt x="47853" y="41770"/>
                </a:lnTo>
                <a:lnTo>
                  <a:pt x="47853" y="12661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911356" y="2177364"/>
            <a:ext cx="35560" cy="321310"/>
          </a:xfrm>
          <a:custGeom>
            <a:avLst/>
            <a:gdLst/>
            <a:ahLst/>
            <a:cxnLst/>
            <a:rect l="l" t="t" r="r" b="b"/>
            <a:pathLst>
              <a:path w="35560" h="321310">
                <a:moveTo>
                  <a:pt x="0" y="320941"/>
                </a:moveTo>
                <a:lnTo>
                  <a:pt x="35140" y="320941"/>
                </a:lnTo>
                <a:lnTo>
                  <a:pt x="35140" y="0"/>
                </a:lnTo>
                <a:lnTo>
                  <a:pt x="0" y="0"/>
                </a:lnTo>
                <a:lnTo>
                  <a:pt x="0" y="320941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905044" y="2491739"/>
            <a:ext cx="48260" cy="12700"/>
          </a:xfrm>
          <a:custGeom>
            <a:avLst/>
            <a:gdLst/>
            <a:ahLst/>
            <a:cxnLst/>
            <a:rect l="l" t="t" r="r" b="b"/>
            <a:pathLst>
              <a:path w="48260" h="12700">
                <a:moveTo>
                  <a:pt x="0" y="12700"/>
                </a:moveTo>
                <a:lnTo>
                  <a:pt x="47790" y="12700"/>
                </a:lnTo>
                <a:lnTo>
                  <a:pt x="4779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905044" y="2183129"/>
            <a:ext cx="12700" cy="308610"/>
          </a:xfrm>
          <a:custGeom>
            <a:avLst/>
            <a:gdLst/>
            <a:ahLst/>
            <a:cxnLst/>
            <a:rect l="l" t="t" r="r" b="b"/>
            <a:pathLst>
              <a:path w="12700" h="308610">
                <a:moveTo>
                  <a:pt x="0" y="308609"/>
                </a:moveTo>
                <a:lnTo>
                  <a:pt x="12649" y="308609"/>
                </a:lnTo>
                <a:lnTo>
                  <a:pt x="12649" y="0"/>
                </a:lnTo>
                <a:lnTo>
                  <a:pt x="0" y="0"/>
                </a:lnTo>
                <a:lnTo>
                  <a:pt x="0" y="308609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905044" y="2170429"/>
            <a:ext cx="48260" cy="12700"/>
          </a:xfrm>
          <a:custGeom>
            <a:avLst/>
            <a:gdLst/>
            <a:ahLst/>
            <a:cxnLst/>
            <a:rect l="l" t="t" r="r" b="b"/>
            <a:pathLst>
              <a:path w="48260" h="12700">
                <a:moveTo>
                  <a:pt x="0" y="12700"/>
                </a:moveTo>
                <a:lnTo>
                  <a:pt x="47790" y="12700"/>
                </a:lnTo>
                <a:lnTo>
                  <a:pt x="4779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940185" y="2183688"/>
            <a:ext cx="12700" cy="308610"/>
          </a:xfrm>
          <a:custGeom>
            <a:avLst/>
            <a:gdLst/>
            <a:ahLst/>
            <a:cxnLst/>
            <a:rect l="l" t="t" r="r" b="b"/>
            <a:pathLst>
              <a:path w="12700" h="308610">
                <a:moveTo>
                  <a:pt x="0" y="308292"/>
                </a:moveTo>
                <a:lnTo>
                  <a:pt x="12649" y="308292"/>
                </a:lnTo>
                <a:lnTo>
                  <a:pt x="12649" y="0"/>
                </a:lnTo>
                <a:lnTo>
                  <a:pt x="0" y="0"/>
                </a:lnTo>
                <a:lnTo>
                  <a:pt x="0" y="308292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946497" y="2305075"/>
            <a:ext cx="35560" cy="193675"/>
          </a:xfrm>
          <a:custGeom>
            <a:avLst/>
            <a:gdLst/>
            <a:ahLst/>
            <a:cxnLst/>
            <a:rect l="l" t="t" r="r" b="b"/>
            <a:pathLst>
              <a:path w="35560" h="193675">
                <a:moveTo>
                  <a:pt x="0" y="193230"/>
                </a:moveTo>
                <a:lnTo>
                  <a:pt x="35178" y="193230"/>
                </a:lnTo>
                <a:lnTo>
                  <a:pt x="35178" y="0"/>
                </a:lnTo>
                <a:lnTo>
                  <a:pt x="0" y="0"/>
                </a:lnTo>
                <a:lnTo>
                  <a:pt x="0" y="193230"/>
                </a:lnTo>
                <a:close/>
              </a:path>
            </a:pathLst>
          </a:custGeom>
          <a:solidFill>
            <a:srgbClr val="FBB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940185" y="2491739"/>
            <a:ext cx="48260" cy="12700"/>
          </a:xfrm>
          <a:custGeom>
            <a:avLst/>
            <a:gdLst/>
            <a:ahLst/>
            <a:cxnLst/>
            <a:rect l="l" t="t" r="r" b="b"/>
            <a:pathLst>
              <a:path w="48260" h="12700">
                <a:moveTo>
                  <a:pt x="0" y="12700"/>
                </a:moveTo>
                <a:lnTo>
                  <a:pt x="47802" y="12700"/>
                </a:lnTo>
                <a:lnTo>
                  <a:pt x="4780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940185" y="2311400"/>
            <a:ext cx="12700" cy="180340"/>
          </a:xfrm>
          <a:custGeom>
            <a:avLst/>
            <a:gdLst/>
            <a:ahLst/>
            <a:cxnLst/>
            <a:rect l="l" t="t" r="r" b="b"/>
            <a:pathLst>
              <a:path w="12700" h="180339">
                <a:moveTo>
                  <a:pt x="0" y="180339"/>
                </a:moveTo>
                <a:lnTo>
                  <a:pt x="12649" y="180339"/>
                </a:lnTo>
                <a:lnTo>
                  <a:pt x="12649" y="0"/>
                </a:lnTo>
                <a:lnTo>
                  <a:pt x="0" y="0"/>
                </a:lnTo>
                <a:lnTo>
                  <a:pt x="0" y="180339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940185" y="2298700"/>
            <a:ext cx="48260" cy="12700"/>
          </a:xfrm>
          <a:custGeom>
            <a:avLst/>
            <a:gdLst/>
            <a:ahLst/>
            <a:cxnLst/>
            <a:rect l="l" t="t" r="r" b="b"/>
            <a:pathLst>
              <a:path w="48260" h="12700">
                <a:moveTo>
                  <a:pt x="0" y="12700"/>
                </a:moveTo>
                <a:lnTo>
                  <a:pt x="47802" y="12700"/>
                </a:lnTo>
                <a:lnTo>
                  <a:pt x="4780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975301" y="2311400"/>
            <a:ext cx="12700" cy="180975"/>
          </a:xfrm>
          <a:custGeom>
            <a:avLst/>
            <a:gdLst/>
            <a:ahLst/>
            <a:cxnLst/>
            <a:rect l="l" t="t" r="r" b="b"/>
            <a:pathLst>
              <a:path w="12700" h="180975">
                <a:moveTo>
                  <a:pt x="0" y="180581"/>
                </a:moveTo>
                <a:lnTo>
                  <a:pt x="12687" y="180581"/>
                </a:lnTo>
                <a:lnTo>
                  <a:pt x="12687" y="0"/>
                </a:lnTo>
                <a:lnTo>
                  <a:pt x="0" y="0"/>
                </a:lnTo>
                <a:lnTo>
                  <a:pt x="0" y="180581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886147" y="1783778"/>
            <a:ext cx="136525" cy="59690"/>
          </a:xfrm>
          <a:custGeom>
            <a:avLst/>
            <a:gdLst/>
            <a:ahLst/>
            <a:cxnLst/>
            <a:rect l="l" t="t" r="r" b="b"/>
            <a:pathLst>
              <a:path w="136525" h="59689">
                <a:moveTo>
                  <a:pt x="0" y="59309"/>
                </a:moveTo>
                <a:lnTo>
                  <a:pt x="136283" y="59309"/>
                </a:lnTo>
                <a:lnTo>
                  <a:pt x="136283" y="0"/>
                </a:lnTo>
                <a:lnTo>
                  <a:pt x="0" y="0"/>
                </a:lnTo>
                <a:lnTo>
                  <a:pt x="0" y="59309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879784" y="1836420"/>
            <a:ext cx="149225" cy="12700"/>
          </a:xfrm>
          <a:custGeom>
            <a:avLst/>
            <a:gdLst/>
            <a:ahLst/>
            <a:cxnLst/>
            <a:rect l="l" t="t" r="r" b="b"/>
            <a:pathLst>
              <a:path w="149225" h="12700">
                <a:moveTo>
                  <a:pt x="0" y="12700"/>
                </a:moveTo>
                <a:lnTo>
                  <a:pt x="148907" y="12700"/>
                </a:lnTo>
                <a:lnTo>
                  <a:pt x="148907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886109" y="1790700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217170"/>
                </a:moveTo>
                <a:lnTo>
                  <a:pt x="0" y="0"/>
                </a:lnTo>
                <a:lnTo>
                  <a:pt x="0" y="21717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879784" y="1778000"/>
            <a:ext cx="149225" cy="12700"/>
          </a:xfrm>
          <a:custGeom>
            <a:avLst/>
            <a:gdLst/>
            <a:ahLst/>
            <a:cxnLst/>
            <a:rect l="l" t="t" r="r" b="b"/>
            <a:pathLst>
              <a:path w="149225" h="12700">
                <a:moveTo>
                  <a:pt x="0" y="12700"/>
                </a:moveTo>
                <a:lnTo>
                  <a:pt x="148907" y="12700"/>
                </a:lnTo>
                <a:lnTo>
                  <a:pt x="148907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022380" y="1790115"/>
            <a:ext cx="0" cy="217804"/>
          </a:xfrm>
          <a:custGeom>
            <a:avLst/>
            <a:gdLst/>
            <a:ahLst/>
            <a:cxnLst/>
            <a:rect l="l" t="t" r="r" b="b"/>
            <a:pathLst>
              <a:path h="217805">
                <a:moveTo>
                  <a:pt x="0" y="217525"/>
                </a:moveTo>
                <a:lnTo>
                  <a:pt x="0" y="0"/>
                </a:lnTo>
                <a:lnTo>
                  <a:pt x="0" y="217525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886147" y="1855419"/>
            <a:ext cx="136525" cy="90170"/>
          </a:xfrm>
          <a:custGeom>
            <a:avLst/>
            <a:gdLst/>
            <a:ahLst/>
            <a:cxnLst/>
            <a:rect l="l" t="t" r="r" b="b"/>
            <a:pathLst>
              <a:path w="136525" h="90169">
                <a:moveTo>
                  <a:pt x="136283" y="89852"/>
                </a:moveTo>
                <a:lnTo>
                  <a:pt x="0" y="89852"/>
                </a:lnTo>
                <a:lnTo>
                  <a:pt x="0" y="0"/>
                </a:lnTo>
                <a:lnTo>
                  <a:pt x="136283" y="0"/>
                </a:lnTo>
                <a:lnTo>
                  <a:pt x="136283" y="89852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879784" y="1939289"/>
            <a:ext cx="149225" cy="12700"/>
          </a:xfrm>
          <a:custGeom>
            <a:avLst/>
            <a:gdLst/>
            <a:ahLst/>
            <a:cxnLst/>
            <a:rect l="l" t="t" r="r" b="b"/>
            <a:pathLst>
              <a:path w="149225" h="12700">
                <a:moveTo>
                  <a:pt x="0" y="12700"/>
                </a:moveTo>
                <a:lnTo>
                  <a:pt x="148907" y="12700"/>
                </a:lnTo>
                <a:lnTo>
                  <a:pt x="148907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879784" y="1849120"/>
            <a:ext cx="149225" cy="12700"/>
          </a:xfrm>
          <a:custGeom>
            <a:avLst/>
            <a:gdLst/>
            <a:ahLst/>
            <a:cxnLst/>
            <a:rect l="l" t="t" r="r" b="b"/>
            <a:pathLst>
              <a:path w="149225" h="12700">
                <a:moveTo>
                  <a:pt x="0" y="12700"/>
                </a:moveTo>
                <a:lnTo>
                  <a:pt x="148907" y="12700"/>
                </a:lnTo>
                <a:lnTo>
                  <a:pt x="148907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886147" y="1945271"/>
            <a:ext cx="136525" cy="69215"/>
          </a:xfrm>
          <a:custGeom>
            <a:avLst/>
            <a:gdLst/>
            <a:ahLst/>
            <a:cxnLst/>
            <a:rect l="l" t="t" r="r" b="b"/>
            <a:pathLst>
              <a:path w="136525" h="69214">
                <a:moveTo>
                  <a:pt x="0" y="68681"/>
                </a:moveTo>
                <a:lnTo>
                  <a:pt x="136283" y="68681"/>
                </a:lnTo>
                <a:lnTo>
                  <a:pt x="136283" y="0"/>
                </a:lnTo>
                <a:lnTo>
                  <a:pt x="0" y="0"/>
                </a:lnTo>
                <a:lnTo>
                  <a:pt x="0" y="68681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879784" y="2007870"/>
            <a:ext cx="149225" cy="12700"/>
          </a:xfrm>
          <a:custGeom>
            <a:avLst/>
            <a:gdLst/>
            <a:ahLst/>
            <a:cxnLst/>
            <a:rect l="l" t="t" r="r" b="b"/>
            <a:pathLst>
              <a:path w="149225" h="12700">
                <a:moveTo>
                  <a:pt x="0" y="12700"/>
                </a:moveTo>
                <a:lnTo>
                  <a:pt x="148907" y="12700"/>
                </a:lnTo>
                <a:lnTo>
                  <a:pt x="148907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879784" y="1939289"/>
            <a:ext cx="149225" cy="12700"/>
          </a:xfrm>
          <a:custGeom>
            <a:avLst/>
            <a:gdLst/>
            <a:ahLst/>
            <a:cxnLst/>
            <a:rect l="l" t="t" r="r" b="b"/>
            <a:pathLst>
              <a:path w="149225" h="12700">
                <a:moveTo>
                  <a:pt x="0" y="12700"/>
                </a:moveTo>
                <a:lnTo>
                  <a:pt x="148907" y="12700"/>
                </a:lnTo>
                <a:lnTo>
                  <a:pt x="148907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886147" y="2014931"/>
            <a:ext cx="136525" cy="34925"/>
          </a:xfrm>
          <a:custGeom>
            <a:avLst/>
            <a:gdLst/>
            <a:ahLst/>
            <a:cxnLst/>
            <a:rect l="l" t="t" r="r" b="b"/>
            <a:pathLst>
              <a:path w="136525" h="34925">
                <a:moveTo>
                  <a:pt x="0" y="34353"/>
                </a:moveTo>
                <a:lnTo>
                  <a:pt x="136283" y="34353"/>
                </a:lnTo>
                <a:lnTo>
                  <a:pt x="136283" y="0"/>
                </a:lnTo>
                <a:lnTo>
                  <a:pt x="0" y="0"/>
                </a:lnTo>
                <a:lnTo>
                  <a:pt x="0" y="34353"/>
                </a:lnTo>
                <a:close/>
              </a:path>
            </a:pathLst>
          </a:custGeom>
          <a:solidFill>
            <a:srgbClr val="FBB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879784" y="2043429"/>
            <a:ext cx="149225" cy="12700"/>
          </a:xfrm>
          <a:custGeom>
            <a:avLst/>
            <a:gdLst/>
            <a:ahLst/>
            <a:cxnLst/>
            <a:rect l="l" t="t" r="r" b="b"/>
            <a:pathLst>
              <a:path w="149225" h="12700">
                <a:moveTo>
                  <a:pt x="0" y="12700"/>
                </a:moveTo>
                <a:lnTo>
                  <a:pt x="148907" y="12700"/>
                </a:lnTo>
                <a:lnTo>
                  <a:pt x="148907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879784" y="2021839"/>
            <a:ext cx="12700" cy="21590"/>
          </a:xfrm>
          <a:custGeom>
            <a:avLst/>
            <a:gdLst/>
            <a:ahLst/>
            <a:cxnLst/>
            <a:rect l="l" t="t" r="r" b="b"/>
            <a:pathLst>
              <a:path w="12700" h="21589">
                <a:moveTo>
                  <a:pt x="0" y="21590"/>
                </a:moveTo>
                <a:lnTo>
                  <a:pt x="12649" y="21590"/>
                </a:lnTo>
                <a:lnTo>
                  <a:pt x="12649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879784" y="2009139"/>
            <a:ext cx="149225" cy="12700"/>
          </a:xfrm>
          <a:custGeom>
            <a:avLst/>
            <a:gdLst/>
            <a:ahLst/>
            <a:cxnLst/>
            <a:rect l="l" t="t" r="r" b="b"/>
            <a:pathLst>
              <a:path w="149225" h="12700">
                <a:moveTo>
                  <a:pt x="0" y="12700"/>
                </a:moveTo>
                <a:lnTo>
                  <a:pt x="148907" y="12700"/>
                </a:lnTo>
                <a:lnTo>
                  <a:pt x="148907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016068" y="2021293"/>
            <a:ext cx="12700" cy="22225"/>
          </a:xfrm>
          <a:custGeom>
            <a:avLst/>
            <a:gdLst/>
            <a:ahLst/>
            <a:cxnLst/>
            <a:rect l="l" t="t" r="r" b="b"/>
            <a:pathLst>
              <a:path w="12700" h="22225">
                <a:moveTo>
                  <a:pt x="12623" y="0"/>
                </a:moveTo>
                <a:lnTo>
                  <a:pt x="0" y="0"/>
                </a:lnTo>
                <a:lnTo>
                  <a:pt x="0" y="21666"/>
                </a:lnTo>
                <a:lnTo>
                  <a:pt x="12623" y="21666"/>
                </a:lnTo>
                <a:lnTo>
                  <a:pt x="12623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688649" y="1809750"/>
            <a:ext cx="148983" cy="24637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886147" y="1832229"/>
            <a:ext cx="136525" cy="22225"/>
          </a:xfrm>
          <a:custGeom>
            <a:avLst/>
            <a:gdLst/>
            <a:ahLst/>
            <a:cxnLst/>
            <a:rect l="l" t="t" r="r" b="b"/>
            <a:pathLst>
              <a:path w="136525" h="22225">
                <a:moveTo>
                  <a:pt x="0" y="21780"/>
                </a:moveTo>
                <a:lnTo>
                  <a:pt x="136283" y="21780"/>
                </a:lnTo>
                <a:lnTo>
                  <a:pt x="136283" y="0"/>
                </a:lnTo>
                <a:lnTo>
                  <a:pt x="0" y="0"/>
                </a:lnTo>
                <a:lnTo>
                  <a:pt x="0" y="2178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879784" y="1847850"/>
            <a:ext cx="149225" cy="12700"/>
          </a:xfrm>
          <a:custGeom>
            <a:avLst/>
            <a:gdLst/>
            <a:ahLst/>
            <a:cxnLst/>
            <a:rect l="l" t="t" r="r" b="b"/>
            <a:pathLst>
              <a:path w="149225" h="12700">
                <a:moveTo>
                  <a:pt x="0" y="12700"/>
                </a:moveTo>
                <a:lnTo>
                  <a:pt x="148907" y="12700"/>
                </a:lnTo>
                <a:lnTo>
                  <a:pt x="148907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879784" y="1826260"/>
            <a:ext cx="149225" cy="12700"/>
          </a:xfrm>
          <a:custGeom>
            <a:avLst/>
            <a:gdLst/>
            <a:ahLst/>
            <a:cxnLst/>
            <a:rect l="l" t="t" r="r" b="b"/>
            <a:pathLst>
              <a:path w="149225" h="12700">
                <a:moveTo>
                  <a:pt x="0" y="12700"/>
                </a:moveTo>
                <a:lnTo>
                  <a:pt x="148907" y="12700"/>
                </a:lnTo>
                <a:lnTo>
                  <a:pt x="148907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693577" y="2658110"/>
            <a:ext cx="148958" cy="24638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874856" y="2627629"/>
            <a:ext cx="148971" cy="27812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693577" y="3037839"/>
            <a:ext cx="148958" cy="28321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874856" y="3054350"/>
            <a:ext cx="148971" cy="2667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175656" y="4634915"/>
            <a:ext cx="106184" cy="8538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166867" y="5057571"/>
            <a:ext cx="123774" cy="8531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167642" y="5480227"/>
            <a:ext cx="122212" cy="8671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164912" y="5902871"/>
            <a:ext cx="127673" cy="8536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167769" y="6325501"/>
            <a:ext cx="121958" cy="8674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165597" y="6748170"/>
            <a:ext cx="126301" cy="8674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166436" y="7170775"/>
            <a:ext cx="124625" cy="8536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165852" y="7593456"/>
            <a:ext cx="125780" cy="8672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163604" y="8016081"/>
            <a:ext cx="126047" cy="8677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807394" y="4704079"/>
            <a:ext cx="82994" cy="11937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708321" y="4495546"/>
            <a:ext cx="35560" cy="321310"/>
          </a:xfrm>
          <a:custGeom>
            <a:avLst/>
            <a:gdLst/>
            <a:ahLst/>
            <a:cxnLst/>
            <a:rect l="l" t="t" r="r" b="b"/>
            <a:pathLst>
              <a:path w="35560" h="321310">
                <a:moveTo>
                  <a:pt x="0" y="320954"/>
                </a:moveTo>
                <a:lnTo>
                  <a:pt x="35153" y="320954"/>
                </a:lnTo>
                <a:lnTo>
                  <a:pt x="35153" y="0"/>
                </a:lnTo>
                <a:lnTo>
                  <a:pt x="0" y="0"/>
                </a:lnTo>
                <a:lnTo>
                  <a:pt x="0" y="320954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701984" y="4810759"/>
            <a:ext cx="48260" cy="12700"/>
          </a:xfrm>
          <a:custGeom>
            <a:avLst/>
            <a:gdLst/>
            <a:ahLst/>
            <a:cxnLst/>
            <a:rect l="l" t="t" r="r" b="b"/>
            <a:pathLst>
              <a:path w="48260" h="12700">
                <a:moveTo>
                  <a:pt x="0" y="12700"/>
                </a:moveTo>
                <a:lnTo>
                  <a:pt x="47815" y="12700"/>
                </a:lnTo>
                <a:lnTo>
                  <a:pt x="47815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701984" y="4502150"/>
            <a:ext cx="12700" cy="308610"/>
          </a:xfrm>
          <a:custGeom>
            <a:avLst/>
            <a:gdLst/>
            <a:ahLst/>
            <a:cxnLst/>
            <a:rect l="l" t="t" r="r" b="b"/>
            <a:pathLst>
              <a:path w="12700" h="308610">
                <a:moveTo>
                  <a:pt x="0" y="308609"/>
                </a:moveTo>
                <a:lnTo>
                  <a:pt x="12674" y="308609"/>
                </a:lnTo>
                <a:lnTo>
                  <a:pt x="12674" y="0"/>
                </a:lnTo>
                <a:lnTo>
                  <a:pt x="0" y="0"/>
                </a:lnTo>
                <a:lnTo>
                  <a:pt x="0" y="308609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701984" y="4489450"/>
            <a:ext cx="48260" cy="12700"/>
          </a:xfrm>
          <a:custGeom>
            <a:avLst/>
            <a:gdLst/>
            <a:ahLst/>
            <a:cxnLst/>
            <a:rect l="l" t="t" r="r" b="b"/>
            <a:pathLst>
              <a:path w="48260" h="12700">
                <a:moveTo>
                  <a:pt x="0" y="12700"/>
                </a:moveTo>
                <a:lnTo>
                  <a:pt x="47815" y="12700"/>
                </a:lnTo>
                <a:lnTo>
                  <a:pt x="47815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737125" y="4501883"/>
            <a:ext cx="12700" cy="308610"/>
          </a:xfrm>
          <a:custGeom>
            <a:avLst/>
            <a:gdLst/>
            <a:ahLst/>
            <a:cxnLst/>
            <a:rect l="l" t="t" r="r" b="b"/>
            <a:pathLst>
              <a:path w="12700" h="308610">
                <a:moveTo>
                  <a:pt x="0" y="308279"/>
                </a:moveTo>
                <a:lnTo>
                  <a:pt x="12674" y="308279"/>
                </a:lnTo>
                <a:lnTo>
                  <a:pt x="12674" y="0"/>
                </a:lnTo>
                <a:lnTo>
                  <a:pt x="0" y="0"/>
                </a:lnTo>
                <a:lnTo>
                  <a:pt x="0" y="308279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737150" y="4607559"/>
            <a:ext cx="82918" cy="2159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919129" y="4495546"/>
            <a:ext cx="35560" cy="321310"/>
          </a:xfrm>
          <a:custGeom>
            <a:avLst/>
            <a:gdLst/>
            <a:ahLst/>
            <a:cxnLst/>
            <a:rect l="l" t="t" r="r" b="b"/>
            <a:pathLst>
              <a:path w="35560" h="321310">
                <a:moveTo>
                  <a:pt x="0" y="320954"/>
                </a:moveTo>
                <a:lnTo>
                  <a:pt x="35090" y="320954"/>
                </a:lnTo>
                <a:lnTo>
                  <a:pt x="35090" y="0"/>
                </a:lnTo>
                <a:lnTo>
                  <a:pt x="0" y="0"/>
                </a:lnTo>
                <a:lnTo>
                  <a:pt x="0" y="320954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912791" y="4810759"/>
            <a:ext cx="48260" cy="12700"/>
          </a:xfrm>
          <a:custGeom>
            <a:avLst/>
            <a:gdLst/>
            <a:ahLst/>
            <a:cxnLst/>
            <a:rect l="l" t="t" r="r" b="b"/>
            <a:pathLst>
              <a:path w="48260" h="12700">
                <a:moveTo>
                  <a:pt x="0" y="12700"/>
                </a:moveTo>
                <a:lnTo>
                  <a:pt x="47790" y="12700"/>
                </a:lnTo>
                <a:lnTo>
                  <a:pt x="4779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912791" y="4502150"/>
            <a:ext cx="12700" cy="308610"/>
          </a:xfrm>
          <a:custGeom>
            <a:avLst/>
            <a:gdLst/>
            <a:ahLst/>
            <a:cxnLst/>
            <a:rect l="l" t="t" r="r" b="b"/>
            <a:pathLst>
              <a:path w="12700" h="308610">
                <a:moveTo>
                  <a:pt x="0" y="308609"/>
                </a:moveTo>
                <a:lnTo>
                  <a:pt x="12623" y="308609"/>
                </a:lnTo>
                <a:lnTo>
                  <a:pt x="12623" y="0"/>
                </a:lnTo>
                <a:lnTo>
                  <a:pt x="0" y="0"/>
                </a:lnTo>
                <a:lnTo>
                  <a:pt x="0" y="308609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912791" y="4489450"/>
            <a:ext cx="48260" cy="12700"/>
          </a:xfrm>
          <a:custGeom>
            <a:avLst/>
            <a:gdLst/>
            <a:ahLst/>
            <a:cxnLst/>
            <a:rect l="l" t="t" r="r" b="b"/>
            <a:pathLst>
              <a:path w="48260" h="12700">
                <a:moveTo>
                  <a:pt x="0" y="12700"/>
                </a:moveTo>
                <a:lnTo>
                  <a:pt x="47790" y="12700"/>
                </a:lnTo>
                <a:lnTo>
                  <a:pt x="4779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947881" y="4501883"/>
            <a:ext cx="12700" cy="308610"/>
          </a:xfrm>
          <a:custGeom>
            <a:avLst/>
            <a:gdLst/>
            <a:ahLst/>
            <a:cxnLst/>
            <a:rect l="l" t="t" r="r" b="b"/>
            <a:pathLst>
              <a:path w="12700" h="308610">
                <a:moveTo>
                  <a:pt x="0" y="308279"/>
                </a:moveTo>
                <a:lnTo>
                  <a:pt x="12700" y="308279"/>
                </a:lnTo>
                <a:lnTo>
                  <a:pt x="12700" y="0"/>
                </a:lnTo>
                <a:lnTo>
                  <a:pt x="0" y="0"/>
                </a:lnTo>
                <a:lnTo>
                  <a:pt x="0" y="308279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947907" y="4709159"/>
            <a:ext cx="82943" cy="1143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772304" y="5571490"/>
            <a:ext cx="118084" cy="11357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989372" y="5650166"/>
            <a:ext cx="35560" cy="28575"/>
          </a:xfrm>
          <a:custGeom>
            <a:avLst/>
            <a:gdLst/>
            <a:ahLst/>
            <a:cxnLst/>
            <a:rect l="l" t="t" r="r" b="b"/>
            <a:pathLst>
              <a:path w="35560" h="28575">
                <a:moveTo>
                  <a:pt x="35140" y="28536"/>
                </a:moveTo>
                <a:lnTo>
                  <a:pt x="0" y="28536"/>
                </a:lnTo>
                <a:lnTo>
                  <a:pt x="0" y="0"/>
                </a:lnTo>
                <a:lnTo>
                  <a:pt x="35140" y="0"/>
                </a:lnTo>
                <a:lnTo>
                  <a:pt x="35140" y="28536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983035" y="5643930"/>
            <a:ext cx="48260" cy="41275"/>
          </a:xfrm>
          <a:custGeom>
            <a:avLst/>
            <a:gdLst/>
            <a:ahLst/>
            <a:cxnLst/>
            <a:rect l="l" t="t" r="r" b="b"/>
            <a:pathLst>
              <a:path w="48260" h="41275">
                <a:moveTo>
                  <a:pt x="47815" y="0"/>
                </a:moveTo>
                <a:lnTo>
                  <a:pt x="0" y="0"/>
                </a:lnTo>
                <a:lnTo>
                  <a:pt x="0" y="41135"/>
                </a:lnTo>
                <a:lnTo>
                  <a:pt x="47815" y="41135"/>
                </a:lnTo>
                <a:lnTo>
                  <a:pt x="47815" y="28448"/>
                </a:lnTo>
                <a:lnTo>
                  <a:pt x="12700" y="28448"/>
                </a:lnTo>
                <a:lnTo>
                  <a:pt x="12700" y="12573"/>
                </a:lnTo>
                <a:lnTo>
                  <a:pt x="47815" y="12573"/>
                </a:lnTo>
                <a:lnTo>
                  <a:pt x="47815" y="0"/>
                </a:lnTo>
                <a:close/>
              </a:path>
              <a:path w="48260" h="41275">
                <a:moveTo>
                  <a:pt x="47815" y="12573"/>
                </a:moveTo>
                <a:lnTo>
                  <a:pt x="35166" y="12573"/>
                </a:lnTo>
                <a:lnTo>
                  <a:pt x="35166" y="28448"/>
                </a:lnTo>
                <a:lnTo>
                  <a:pt x="47815" y="28448"/>
                </a:lnTo>
                <a:lnTo>
                  <a:pt x="47815" y="12573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708321" y="5357786"/>
            <a:ext cx="35560" cy="321310"/>
          </a:xfrm>
          <a:custGeom>
            <a:avLst/>
            <a:gdLst/>
            <a:ahLst/>
            <a:cxnLst/>
            <a:rect l="l" t="t" r="r" b="b"/>
            <a:pathLst>
              <a:path w="35560" h="321310">
                <a:moveTo>
                  <a:pt x="0" y="320916"/>
                </a:moveTo>
                <a:lnTo>
                  <a:pt x="35153" y="320916"/>
                </a:lnTo>
                <a:lnTo>
                  <a:pt x="35153" y="0"/>
                </a:lnTo>
                <a:lnTo>
                  <a:pt x="0" y="0"/>
                </a:lnTo>
                <a:lnTo>
                  <a:pt x="0" y="320916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701984" y="5671820"/>
            <a:ext cx="48260" cy="12700"/>
          </a:xfrm>
          <a:custGeom>
            <a:avLst/>
            <a:gdLst/>
            <a:ahLst/>
            <a:cxnLst/>
            <a:rect l="l" t="t" r="r" b="b"/>
            <a:pathLst>
              <a:path w="48260" h="12700">
                <a:moveTo>
                  <a:pt x="0" y="12700"/>
                </a:moveTo>
                <a:lnTo>
                  <a:pt x="47815" y="12700"/>
                </a:lnTo>
                <a:lnTo>
                  <a:pt x="47815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701984" y="5364479"/>
            <a:ext cx="12700" cy="307340"/>
          </a:xfrm>
          <a:custGeom>
            <a:avLst/>
            <a:gdLst/>
            <a:ahLst/>
            <a:cxnLst/>
            <a:rect l="l" t="t" r="r" b="b"/>
            <a:pathLst>
              <a:path w="12700" h="307339">
                <a:moveTo>
                  <a:pt x="0" y="307339"/>
                </a:moveTo>
                <a:lnTo>
                  <a:pt x="12674" y="307339"/>
                </a:lnTo>
                <a:lnTo>
                  <a:pt x="12674" y="0"/>
                </a:lnTo>
                <a:lnTo>
                  <a:pt x="0" y="0"/>
                </a:lnTo>
                <a:lnTo>
                  <a:pt x="0" y="307339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701984" y="5351779"/>
            <a:ext cx="48260" cy="12700"/>
          </a:xfrm>
          <a:custGeom>
            <a:avLst/>
            <a:gdLst/>
            <a:ahLst/>
            <a:cxnLst/>
            <a:rect l="l" t="t" r="r" b="b"/>
            <a:pathLst>
              <a:path w="48260" h="12700">
                <a:moveTo>
                  <a:pt x="0" y="12700"/>
                </a:moveTo>
                <a:lnTo>
                  <a:pt x="47815" y="12700"/>
                </a:lnTo>
                <a:lnTo>
                  <a:pt x="47815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737125" y="5364111"/>
            <a:ext cx="12700" cy="308610"/>
          </a:xfrm>
          <a:custGeom>
            <a:avLst/>
            <a:gdLst/>
            <a:ahLst/>
            <a:cxnLst/>
            <a:rect l="l" t="t" r="r" b="b"/>
            <a:pathLst>
              <a:path w="12700" h="308610">
                <a:moveTo>
                  <a:pt x="0" y="308267"/>
                </a:moveTo>
                <a:lnTo>
                  <a:pt x="12674" y="308267"/>
                </a:lnTo>
                <a:lnTo>
                  <a:pt x="12674" y="0"/>
                </a:lnTo>
                <a:lnTo>
                  <a:pt x="0" y="0"/>
                </a:lnTo>
                <a:lnTo>
                  <a:pt x="0" y="308267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743462" y="5636920"/>
            <a:ext cx="35560" cy="41910"/>
          </a:xfrm>
          <a:custGeom>
            <a:avLst/>
            <a:gdLst/>
            <a:ahLst/>
            <a:cxnLst/>
            <a:rect l="l" t="t" r="r" b="b"/>
            <a:pathLst>
              <a:path w="35560" h="41910">
                <a:moveTo>
                  <a:pt x="35153" y="41783"/>
                </a:moveTo>
                <a:lnTo>
                  <a:pt x="0" y="41783"/>
                </a:lnTo>
                <a:lnTo>
                  <a:pt x="0" y="0"/>
                </a:lnTo>
                <a:lnTo>
                  <a:pt x="35153" y="0"/>
                </a:lnTo>
                <a:lnTo>
                  <a:pt x="35153" y="41783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737150" y="5630608"/>
            <a:ext cx="48260" cy="54610"/>
          </a:xfrm>
          <a:custGeom>
            <a:avLst/>
            <a:gdLst/>
            <a:ahLst/>
            <a:cxnLst/>
            <a:rect l="l" t="t" r="r" b="b"/>
            <a:pathLst>
              <a:path w="48260" h="54610">
                <a:moveTo>
                  <a:pt x="47802" y="0"/>
                </a:moveTo>
                <a:lnTo>
                  <a:pt x="0" y="0"/>
                </a:lnTo>
                <a:lnTo>
                  <a:pt x="0" y="54457"/>
                </a:lnTo>
                <a:lnTo>
                  <a:pt x="47802" y="54457"/>
                </a:lnTo>
                <a:lnTo>
                  <a:pt x="47802" y="41770"/>
                </a:lnTo>
                <a:lnTo>
                  <a:pt x="12649" y="41770"/>
                </a:lnTo>
                <a:lnTo>
                  <a:pt x="12649" y="12661"/>
                </a:lnTo>
                <a:lnTo>
                  <a:pt x="47802" y="12661"/>
                </a:lnTo>
                <a:lnTo>
                  <a:pt x="47802" y="0"/>
                </a:lnTo>
                <a:close/>
              </a:path>
              <a:path w="48260" h="54610">
                <a:moveTo>
                  <a:pt x="47802" y="12661"/>
                </a:moveTo>
                <a:lnTo>
                  <a:pt x="35153" y="12661"/>
                </a:lnTo>
                <a:lnTo>
                  <a:pt x="35153" y="41770"/>
                </a:lnTo>
                <a:lnTo>
                  <a:pt x="47802" y="41770"/>
                </a:lnTo>
                <a:lnTo>
                  <a:pt x="47802" y="12661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919129" y="5357786"/>
            <a:ext cx="35560" cy="321310"/>
          </a:xfrm>
          <a:custGeom>
            <a:avLst/>
            <a:gdLst/>
            <a:ahLst/>
            <a:cxnLst/>
            <a:rect l="l" t="t" r="r" b="b"/>
            <a:pathLst>
              <a:path w="35560" h="321310">
                <a:moveTo>
                  <a:pt x="0" y="320916"/>
                </a:moveTo>
                <a:lnTo>
                  <a:pt x="35090" y="320916"/>
                </a:lnTo>
                <a:lnTo>
                  <a:pt x="35090" y="0"/>
                </a:lnTo>
                <a:lnTo>
                  <a:pt x="0" y="0"/>
                </a:lnTo>
                <a:lnTo>
                  <a:pt x="0" y="320916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912791" y="5671820"/>
            <a:ext cx="48260" cy="12700"/>
          </a:xfrm>
          <a:custGeom>
            <a:avLst/>
            <a:gdLst/>
            <a:ahLst/>
            <a:cxnLst/>
            <a:rect l="l" t="t" r="r" b="b"/>
            <a:pathLst>
              <a:path w="48260" h="12700">
                <a:moveTo>
                  <a:pt x="0" y="12700"/>
                </a:moveTo>
                <a:lnTo>
                  <a:pt x="47790" y="12700"/>
                </a:lnTo>
                <a:lnTo>
                  <a:pt x="4779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912791" y="5364479"/>
            <a:ext cx="12700" cy="307340"/>
          </a:xfrm>
          <a:custGeom>
            <a:avLst/>
            <a:gdLst/>
            <a:ahLst/>
            <a:cxnLst/>
            <a:rect l="l" t="t" r="r" b="b"/>
            <a:pathLst>
              <a:path w="12700" h="307339">
                <a:moveTo>
                  <a:pt x="0" y="307339"/>
                </a:moveTo>
                <a:lnTo>
                  <a:pt x="12623" y="307339"/>
                </a:lnTo>
                <a:lnTo>
                  <a:pt x="12623" y="0"/>
                </a:lnTo>
                <a:lnTo>
                  <a:pt x="0" y="0"/>
                </a:lnTo>
                <a:lnTo>
                  <a:pt x="0" y="307339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912791" y="5351779"/>
            <a:ext cx="48260" cy="12700"/>
          </a:xfrm>
          <a:custGeom>
            <a:avLst/>
            <a:gdLst/>
            <a:ahLst/>
            <a:cxnLst/>
            <a:rect l="l" t="t" r="r" b="b"/>
            <a:pathLst>
              <a:path w="48260" h="12700">
                <a:moveTo>
                  <a:pt x="0" y="12700"/>
                </a:moveTo>
                <a:lnTo>
                  <a:pt x="47790" y="12700"/>
                </a:lnTo>
                <a:lnTo>
                  <a:pt x="4779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947881" y="5364111"/>
            <a:ext cx="12700" cy="308610"/>
          </a:xfrm>
          <a:custGeom>
            <a:avLst/>
            <a:gdLst/>
            <a:ahLst/>
            <a:cxnLst/>
            <a:rect l="l" t="t" r="r" b="b"/>
            <a:pathLst>
              <a:path w="12700" h="308610">
                <a:moveTo>
                  <a:pt x="0" y="308267"/>
                </a:moveTo>
                <a:lnTo>
                  <a:pt x="12700" y="308267"/>
                </a:lnTo>
                <a:lnTo>
                  <a:pt x="12700" y="0"/>
                </a:lnTo>
                <a:lnTo>
                  <a:pt x="0" y="0"/>
                </a:lnTo>
                <a:lnTo>
                  <a:pt x="0" y="308267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954219" y="5485510"/>
            <a:ext cx="35560" cy="193675"/>
          </a:xfrm>
          <a:custGeom>
            <a:avLst/>
            <a:gdLst/>
            <a:ahLst/>
            <a:cxnLst/>
            <a:rect l="l" t="t" r="r" b="b"/>
            <a:pathLst>
              <a:path w="35560" h="193675">
                <a:moveTo>
                  <a:pt x="0" y="193192"/>
                </a:moveTo>
                <a:lnTo>
                  <a:pt x="35178" y="193192"/>
                </a:lnTo>
                <a:lnTo>
                  <a:pt x="35178" y="0"/>
                </a:lnTo>
                <a:lnTo>
                  <a:pt x="0" y="0"/>
                </a:lnTo>
                <a:lnTo>
                  <a:pt x="0" y="193192"/>
                </a:lnTo>
                <a:close/>
              </a:path>
            </a:pathLst>
          </a:custGeom>
          <a:solidFill>
            <a:srgbClr val="FBB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947907" y="5671820"/>
            <a:ext cx="48260" cy="12700"/>
          </a:xfrm>
          <a:custGeom>
            <a:avLst/>
            <a:gdLst/>
            <a:ahLst/>
            <a:cxnLst/>
            <a:rect l="l" t="t" r="r" b="b"/>
            <a:pathLst>
              <a:path w="48260" h="12700">
                <a:moveTo>
                  <a:pt x="0" y="12700"/>
                </a:moveTo>
                <a:lnTo>
                  <a:pt x="47828" y="12700"/>
                </a:lnTo>
                <a:lnTo>
                  <a:pt x="47828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947907" y="5491479"/>
            <a:ext cx="12700" cy="180340"/>
          </a:xfrm>
          <a:custGeom>
            <a:avLst/>
            <a:gdLst/>
            <a:ahLst/>
            <a:cxnLst/>
            <a:rect l="l" t="t" r="r" b="b"/>
            <a:pathLst>
              <a:path w="12700" h="180339">
                <a:moveTo>
                  <a:pt x="0" y="180339"/>
                </a:moveTo>
                <a:lnTo>
                  <a:pt x="12674" y="180339"/>
                </a:lnTo>
                <a:lnTo>
                  <a:pt x="12674" y="0"/>
                </a:lnTo>
                <a:lnTo>
                  <a:pt x="0" y="0"/>
                </a:lnTo>
                <a:lnTo>
                  <a:pt x="0" y="180339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947907" y="5478779"/>
            <a:ext cx="48260" cy="12700"/>
          </a:xfrm>
          <a:custGeom>
            <a:avLst/>
            <a:gdLst/>
            <a:ahLst/>
            <a:cxnLst/>
            <a:rect l="l" t="t" r="r" b="b"/>
            <a:pathLst>
              <a:path w="48260" h="12700">
                <a:moveTo>
                  <a:pt x="0" y="12700"/>
                </a:moveTo>
                <a:lnTo>
                  <a:pt x="47828" y="12700"/>
                </a:lnTo>
                <a:lnTo>
                  <a:pt x="47828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983035" y="5491835"/>
            <a:ext cx="12700" cy="180975"/>
          </a:xfrm>
          <a:custGeom>
            <a:avLst/>
            <a:gdLst/>
            <a:ahLst/>
            <a:cxnLst/>
            <a:rect l="l" t="t" r="r" b="b"/>
            <a:pathLst>
              <a:path w="12700" h="180975">
                <a:moveTo>
                  <a:pt x="0" y="180543"/>
                </a:moveTo>
                <a:lnTo>
                  <a:pt x="12700" y="180543"/>
                </a:lnTo>
                <a:lnTo>
                  <a:pt x="12700" y="0"/>
                </a:lnTo>
                <a:lnTo>
                  <a:pt x="0" y="0"/>
                </a:lnTo>
                <a:lnTo>
                  <a:pt x="0" y="180543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706708" y="7052767"/>
            <a:ext cx="319443" cy="34678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866779" y="7535760"/>
            <a:ext cx="171450" cy="228600"/>
          </a:xfrm>
          <a:custGeom>
            <a:avLst/>
            <a:gdLst/>
            <a:ahLst/>
            <a:cxnLst/>
            <a:rect l="l" t="t" r="r" b="b"/>
            <a:pathLst>
              <a:path w="171450" h="228600">
                <a:moveTo>
                  <a:pt x="171094" y="228028"/>
                </a:moveTo>
                <a:lnTo>
                  <a:pt x="0" y="228028"/>
                </a:lnTo>
                <a:lnTo>
                  <a:pt x="0" y="0"/>
                </a:lnTo>
                <a:lnTo>
                  <a:pt x="171094" y="0"/>
                </a:lnTo>
                <a:lnTo>
                  <a:pt x="171094" y="228028"/>
                </a:lnTo>
                <a:close/>
              </a:path>
            </a:pathLst>
          </a:custGeom>
          <a:solidFill>
            <a:srgbClr val="FBB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860442" y="7757159"/>
            <a:ext cx="184150" cy="12700"/>
          </a:xfrm>
          <a:custGeom>
            <a:avLst/>
            <a:gdLst/>
            <a:ahLst/>
            <a:cxnLst/>
            <a:rect l="l" t="t" r="r" b="b"/>
            <a:pathLst>
              <a:path w="184150" h="12700">
                <a:moveTo>
                  <a:pt x="0" y="12700"/>
                </a:moveTo>
                <a:lnTo>
                  <a:pt x="183769" y="12700"/>
                </a:lnTo>
                <a:lnTo>
                  <a:pt x="18376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866760" y="7542530"/>
            <a:ext cx="0" cy="214629"/>
          </a:xfrm>
          <a:custGeom>
            <a:avLst/>
            <a:gdLst/>
            <a:ahLst/>
            <a:cxnLst/>
            <a:rect l="l" t="t" r="r" b="b"/>
            <a:pathLst>
              <a:path h="214629">
                <a:moveTo>
                  <a:pt x="0" y="0"/>
                </a:moveTo>
                <a:lnTo>
                  <a:pt x="0" y="214630"/>
                </a:lnTo>
              </a:path>
            </a:pathLst>
          </a:custGeom>
          <a:ln w="12636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860442" y="7529830"/>
            <a:ext cx="184150" cy="12700"/>
          </a:xfrm>
          <a:custGeom>
            <a:avLst/>
            <a:gdLst/>
            <a:ahLst/>
            <a:cxnLst/>
            <a:rect l="l" t="t" r="r" b="b"/>
            <a:pathLst>
              <a:path w="184150" h="12700">
                <a:moveTo>
                  <a:pt x="0" y="12700"/>
                </a:moveTo>
                <a:lnTo>
                  <a:pt x="183769" y="12700"/>
                </a:lnTo>
                <a:lnTo>
                  <a:pt x="183769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037874" y="7542098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366"/>
                </a:lnTo>
              </a:path>
            </a:pathLst>
          </a:custGeom>
          <a:ln w="1267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694961" y="7618806"/>
            <a:ext cx="85090" cy="43180"/>
          </a:xfrm>
          <a:custGeom>
            <a:avLst/>
            <a:gdLst/>
            <a:ahLst/>
            <a:cxnLst/>
            <a:rect l="l" t="t" r="r" b="b"/>
            <a:pathLst>
              <a:path w="85089" h="43179">
                <a:moveTo>
                  <a:pt x="84531" y="42684"/>
                </a:moveTo>
                <a:lnTo>
                  <a:pt x="0" y="42684"/>
                </a:lnTo>
                <a:lnTo>
                  <a:pt x="0" y="0"/>
                </a:lnTo>
                <a:lnTo>
                  <a:pt x="84531" y="0"/>
                </a:lnTo>
                <a:lnTo>
                  <a:pt x="84531" y="42684"/>
                </a:lnTo>
                <a:close/>
              </a:path>
            </a:pathLst>
          </a:custGeom>
          <a:solidFill>
            <a:srgbClr val="BCD9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688649" y="7655559"/>
            <a:ext cx="97790" cy="12700"/>
          </a:xfrm>
          <a:custGeom>
            <a:avLst/>
            <a:gdLst/>
            <a:ahLst/>
            <a:cxnLst/>
            <a:rect l="l" t="t" r="r" b="b"/>
            <a:pathLst>
              <a:path w="97789" h="12700">
                <a:moveTo>
                  <a:pt x="0" y="12700"/>
                </a:moveTo>
                <a:lnTo>
                  <a:pt x="97167" y="12700"/>
                </a:lnTo>
                <a:lnTo>
                  <a:pt x="97167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688649" y="7625080"/>
            <a:ext cx="12700" cy="30480"/>
          </a:xfrm>
          <a:custGeom>
            <a:avLst/>
            <a:gdLst/>
            <a:ahLst/>
            <a:cxnLst/>
            <a:rect l="l" t="t" r="r" b="b"/>
            <a:pathLst>
              <a:path w="12700" h="30479">
                <a:moveTo>
                  <a:pt x="0" y="30480"/>
                </a:moveTo>
                <a:lnTo>
                  <a:pt x="12674" y="30480"/>
                </a:lnTo>
                <a:lnTo>
                  <a:pt x="12674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688649" y="7612380"/>
            <a:ext cx="97790" cy="12700"/>
          </a:xfrm>
          <a:custGeom>
            <a:avLst/>
            <a:gdLst/>
            <a:ahLst/>
            <a:cxnLst/>
            <a:rect l="l" t="t" r="r" b="b"/>
            <a:pathLst>
              <a:path w="97789" h="12700">
                <a:moveTo>
                  <a:pt x="0" y="12700"/>
                </a:moveTo>
                <a:lnTo>
                  <a:pt x="97167" y="12700"/>
                </a:lnTo>
                <a:lnTo>
                  <a:pt x="97167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773180" y="7625219"/>
            <a:ext cx="12700" cy="30480"/>
          </a:xfrm>
          <a:custGeom>
            <a:avLst/>
            <a:gdLst/>
            <a:ahLst/>
            <a:cxnLst/>
            <a:rect l="l" t="t" r="r" b="b"/>
            <a:pathLst>
              <a:path w="12700" h="30479">
                <a:moveTo>
                  <a:pt x="12636" y="0"/>
                </a:moveTo>
                <a:lnTo>
                  <a:pt x="0" y="0"/>
                </a:lnTo>
                <a:lnTo>
                  <a:pt x="0" y="29971"/>
                </a:lnTo>
                <a:lnTo>
                  <a:pt x="12636" y="29971"/>
                </a:lnTo>
                <a:lnTo>
                  <a:pt x="12636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690109" y="7887969"/>
            <a:ext cx="352628" cy="35305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893843" y="5008295"/>
            <a:ext cx="136525" cy="59690"/>
          </a:xfrm>
          <a:custGeom>
            <a:avLst/>
            <a:gdLst/>
            <a:ahLst/>
            <a:cxnLst/>
            <a:rect l="l" t="t" r="r" b="b"/>
            <a:pathLst>
              <a:path w="136525" h="59689">
                <a:moveTo>
                  <a:pt x="0" y="59296"/>
                </a:moveTo>
                <a:lnTo>
                  <a:pt x="136309" y="59296"/>
                </a:lnTo>
                <a:lnTo>
                  <a:pt x="136309" y="0"/>
                </a:lnTo>
                <a:lnTo>
                  <a:pt x="0" y="0"/>
                </a:lnTo>
                <a:lnTo>
                  <a:pt x="0" y="59296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887505" y="5060950"/>
            <a:ext cx="149225" cy="12700"/>
          </a:xfrm>
          <a:custGeom>
            <a:avLst/>
            <a:gdLst/>
            <a:ahLst/>
            <a:cxnLst/>
            <a:rect l="l" t="t" r="r" b="b"/>
            <a:pathLst>
              <a:path w="149225" h="12700">
                <a:moveTo>
                  <a:pt x="0" y="12700"/>
                </a:moveTo>
                <a:lnTo>
                  <a:pt x="148932" y="12700"/>
                </a:lnTo>
                <a:lnTo>
                  <a:pt x="14893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87505" y="5015229"/>
            <a:ext cx="12700" cy="45720"/>
          </a:xfrm>
          <a:custGeom>
            <a:avLst/>
            <a:gdLst/>
            <a:ahLst/>
            <a:cxnLst/>
            <a:rect l="l" t="t" r="r" b="b"/>
            <a:pathLst>
              <a:path w="12700" h="45720">
                <a:moveTo>
                  <a:pt x="0" y="45720"/>
                </a:moveTo>
                <a:lnTo>
                  <a:pt x="12674" y="45720"/>
                </a:lnTo>
                <a:lnTo>
                  <a:pt x="12674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887505" y="5002529"/>
            <a:ext cx="149225" cy="12700"/>
          </a:xfrm>
          <a:custGeom>
            <a:avLst/>
            <a:gdLst/>
            <a:ahLst/>
            <a:cxnLst/>
            <a:rect l="l" t="t" r="r" b="b"/>
            <a:pathLst>
              <a:path w="149225" h="12700">
                <a:moveTo>
                  <a:pt x="0" y="12700"/>
                </a:moveTo>
                <a:lnTo>
                  <a:pt x="148932" y="12700"/>
                </a:lnTo>
                <a:lnTo>
                  <a:pt x="14893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030133" y="5014595"/>
            <a:ext cx="0" cy="217804"/>
          </a:xfrm>
          <a:custGeom>
            <a:avLst/>
            <a:gdLst/>
            <a:ahLst/>
            <a:cxnLst/>
            <a:rect l="l" t="t" r="r" b="b"/>
            <a:pathLst>
              <a:path h="217804">
                <a:moveTo>
                  <a:pt x="0" y="217576"/>
                </a:moveTo>
                <a:lnTo>
                  <a:pt x="0" y="0"/>
                </a:lnTo>
                <a:lnTo>
                  <a:pt x="0" y="217576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893843" y="5079923"/>
            <a:ext cx="136525" cy="90170"/>
          </a:xfrm>
          <a:custGeom>
            <a:avLst/>
            <a:gdLst/>
            <a:ahLst/>
            <a:cxnLst/>
            <a:rect l="l" t="t" r="r" b="b"/>
            <a:pathLst>
              <a:path w="136525" h="90170">
                <a:moveTo>
                  <a:pt x="136309" y="89852"/>
                </a:moveTo>
                <a:lnTo>
                  <a:pt x="0" y="89852"/>
                </a:lnTo>
                <a:lnTo>
                  <a:pt x="0" y="0"/>
                </a:lnTo>
                <a:lnTo>
                  <a:pt x="136309" y="0"/>
                </a:lnTo>
                <a:lnTo>
                  <a:pt x="136309" y="89852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887505" y="5163820"/>
            <a:ext cx="149225" cy="12700"/>
          </a:xfrm>
          <a:custGeom>
            <a:avLst/>
            <a:gdLst/>
            <a:ahLst/>
            <a:cxnLst/>
            <a:rect l="l" t="t" r="r" b="b"/>
            <a:pathLst>
              <a:path w="149225" h="12700">
                <a:moveTo>
                  <a:pt x="0" y="12700"/>
                </a:moveTo>
                <a:lnTo>
                  <a:pt x="148932" y="12700"/>
                </a:lnTo>
                <a:lnTo>
                  <a:pt x="14893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893843" y="5086350"/>
            <a:ext cx="0" cy="146050"/>
          </a:xfrm>
          <a:custGeom>
            <a:avLst/>
            <a:gdLst/>
            <a:ahLst/>
            <a:cxnLst/>
            <a:rect l="l" t="t" r="r" b="b"/>
            <a:pathLst>
              <a:path h="146050">
                <a:moveTo>
                  <a:pt x="0" y="146050"/>
                </a:moveTo>
                <a:lnTo>
                  <a:pt x="0" y="0"/>
                </a:lnTo>
                <a:lnTo>
                  <a:pt x="0" y="14605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887505" y="5073650"/>
            <a:ext cx="149225" cy="12700"/>
          </a:xfrm>
          <a:custGeom>
            <a:avLst/>
            <a:gdLst/>
            <a:ahLst/>
            <a:cxnLst/>
            <a:rect l="l" t="t" r="r" b="b"/>
            <a:pathLst>
              <a:path w="149225" h="12700">
                <a:moveTo>
                  <a:pt x="0" y="12700"/>
                </a:moveTo>
                <a:lnTo>
                  <a:pt x="148932" y="12700"/>
                </a:lnTo>
                <a:lnTo>
                  <a:pt x="14893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893843" y="5169776"/>
            <a:ext cx="136525" cy="69215"/>
          </a:xfrm>
          <a:custGeom>
            <a:avLst/>
            <a:gdLst/>
            <a:ahLst/>
            <a:cxnLst/>
            <a:rect l="l" t="t" r="r" b="b"/>
            <a:pathLst>
              <a:path w="136525" h="69214">
                <a:moveTo>
                  <a:pt x="0" y="68706"/>
                </a:moveTo>
                <a:lnTo>
                  <a:pt x="136309" y="68706"/>
                </a:lnTo>
                <a:lnTo>
                  <a:pt x="136309" y="0"/>
                </a:lnTo>
                <a:lnTo>
                  <a:pt x="0" y="0"/>
                </a:lnTo>
                <a:lnTo>
                  <a:pt x="0" y="68706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887505" y="5232400"/>
            <a:ext cx="149225" cy="12700"/>
          </a:xfrm>
          <a:custGeom>
            <a:avLst/>
            <a:gdLst/>
            <a:ahLst/>
            <a:cxnLst/>
            <a:rect l="l" t="t" r="r" b="b"/>
            <a:pathLst>
              <a:path w="149225" h="12700">
                <a:moveTo>
                  <a:pt x="0" y="12700"/>
                </a:moveTo>
                <a:lnTo>
                  <a:pt x="148932" y="12700"/>
                </a:lnTo>
                <a:lnTo>
                  <a:pt x="14893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887505" y="5163820"/>
            <a:ext cx="149225" cy="12700"/>
          </a:xfrm>
          <a:custGeom>
            <a:avLst/>
            <a:gdLst/>
            <a:ahLst/>
            <a:cxnLst/>
            <a:rect l="l" t="t" r="r" b="b"/>
            <a:pathLst>
              <a:path w="149225" h="12700">
                <a:moveTo>
                  <a:pt x="0" y="12700"/>
                </a:moveTo>
                <a:lnTo>
                  <a:pt x="148932" y="12700"/>
                </a:lnTo>
                <a:lnTo>
                  <a:pt x="14893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893843" y="5239435"/>
            <a:ext cx="136525" cy="34925"/>
          </a:xfrm>
          <a:custGeom>
            <a:avLst/>
            <a:gdLst/>
            <a:ahLst/>
            <a:cxnLst/>
            <a:rect l="l" t="t" r="r" b="b"/>
            <a:pathLst>
              <a:path w="136525" h="34925">
                <a:moveTo>
                  <a:pt x="0" y="34353"/>
                </a:moveTo>
                <a:lnTo>
                  <a:pt x="136309" y="34353"/>
                </a:lnTo>
                <a:lnTo>
                  <a:pt x="136309" y="0"/>
                </a:lnTo>
                <a:lnTo>
                  <a:pt x="0" y="0"/>
                </a:lnTo>
                <a:lnTo>
                  <a:pt x="0" y="34353"/>
                </a:lnTo>
                <a:close/>
              </a:path>
            </a:pathLst>
          </a:custGeom>
          <a:solidFill>
            <a:srgbClr val="FBB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887505" y="5267959"/>
            <a:ext cx="149225" cy="12700"/>
          </a:xfrm>
          <a:custGeom>
            <a:avLst/>
            <a:gdLst/>
            <a:ahLst/>
            <a:cxnLst/>
            <a:rect l="l" t="t" r="r" b="b"/>
            <a:pathLst>
              <a:path w="149225" h="12700">
                <a:moveTo>
                  <a:pt x="0" y="12700"/>
                </a:moveTo>
                <a:lnTo>
                  <a:pt x="148932" y="12700"/>
                </a:lnTo>
                <a:lnTo>
                  <a:pt x="14893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887505" y="5246370"/>
            <a:ext cx="12700" cy="21590"/>
          </a:xfrm>
          <a:custGeom>
            <a:avLst/>
            <a:gdLst/>
            <a:ahLst/>
            <a:cxnLst/>
            <a:rect l="l" t="t" r="r" b="b"/>
            <a:pathLst>
              <a:path w="12700" h="21589">
                <a:moveTo>
                  <a:pt x="0" y="21590"/>
                </a:moveTo>
                <a:lnTo>
                  <a:pt x="12674" y="21590"/>
                </a:lnTo>
                <a:lnTo>
                  <a:pt x="12674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887505" y="5233670"/>
            <a:ext cx="149225" cy="12700"/>
          </a:xfrm>
          <a:custGeom>
            <a:avLst/>
            <a:gdLst/>
            <a:ahLst/>
            <a:cxnLst/>
            <a:rect l="l" t="t" r="r" b="b"/>
            <a:pathLst>
              <a:path w="149225" h="12700">
                <a:moveTo>
                  <a:pt x="0" y="12700"/>
                </a:moveTo>
                <a:lnTo>
                  <a:pt x="148932" y="12700"/>
                </a:lnTo>
                <a:lnTo>
                  <a:pt x="14893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023827" y="5245798"/>
            <a:ext cx="12700" cy="22225"/>
          </a:xfrm>
          <a:custGeom>
            <a:avLst/>
            <a:gdLst/>
            <a:ahLst/>
            <a:cxnLst/>
            <a:rect l="l" t="t" r="r" b="b"/>
            <a:pathLst>
              <a:path w="12700" h="22225">
                <a:moveTo>
                  <a:pt x="12611" y="0"/>
                </a:moveTo>
                <a:lnTo>
                  <a:pt x="0" y="0"/>
                </a:lnTo>
                <a:lnTo>
                  <a:pt x="0" y="21666"/>
                </a:lnTo>
                <a:lnTo>
                  <a:pt x="12611" y="21666"/>
                </a:lnTo>
                <a:lnTo>
                  <a:pt x="12611" y="0"/>
                </a:lnTo>
                <a:close/>
              </a:path>
            </a:pathLst>
          </a:custGeom>
          <a:solidFill>
            <a:srgbClr val="6D6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696396" y="5034279"/>
            <a:ext cx="148970" cy="246380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893843" y="5056759"/>
            <a:ext cx="136525" cy="22225"/>
          </a:xfrm>
          <a:custGeom>
            <a:avLst/>
            <a:gdLst/>
            <a:ahLst/>
            <a:cxnLst/>
            <a:rect l="l" t="t" r="r" b="b"/>
            <a:pathLst>
              <a:path w="136525" h="22225">
                <a:moveTo>
                  <a:pt x="0" y="21729"/>
                </a:moveTo>
                <a:lnTo>
                  <a:pt x="136309" y="21729"/>
                </a:lnTo>
                <a:lnTo>
                  <a:pt x="136309" y="0"/>
                </a:lnTo>
                <a:lnTo>
                  <a:pt x="0" y="0"/>
                </a:lnTo>
                <a:lnTo>
                  <a:pt x="0" y="21729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887505" y="5072379"/>
            <a:ext cx="149225" cy="12700"/>
          </a:xfrm>
          <a:custGeom>
            <a:avLst/>
            <a:gdLst/>
            <a:ahLst/>
            <a:cxnLst/>
            <a:rect l="l" t="t" r="r" b="b"/>
            <a:pathLst>
              <a:path w="149225" h="12700">
                <a:moveTo>
                  <a:pt x="0" y="12700"/>
                </a:moveTo>
                <a:lnTo>
                  <a:pt x="148932" y="12700"/>
                </a:lnTo>
                <a:lnTo>
                  <a:pt x="14893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887505" y="5050790"/>
            <a:ext cx="149225" cy="12700"/>
          </a:xfrm>
          <a:custGeom>
            <a:avLst/>
            <a:gdLst/>
            <a:ahLst/>
            <a:cxnLst/>
            <a:rect l="l" t="t" r="r" b="b"/>
            <a:pathLst>
              <a:path w="149225" h="12700">
                <a:moveTo>
                  <a:pt x="0" y="12700"/>
                </a:moveTo>
                <a:lnTo>
                  <a:pt x="148932" y="12700"/>
                </a:lnTo>
                <a:lnTo>
                  <a:pt x="14893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701298" y="5838190"/>
            <a:ext cx="148958" cy="24638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882578" y="5807709"/>
            <a:ext cx="148971" cy="278129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722034" y="6687425"/>
            <a:ext cx="247729" cy="24792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713998" y="6678485"/>
            <a:ext cx="264795" cy="265430"/>
          </a:xfrm>
          <a:custGeom>
            <a:avLst/>
            <a:gdLst/>
            <a:ahLst/>
            <a:cxnLst/>
            <a:rect l="l" t="t" r="r" b="b"/>
            <a:pathLst>
              <a:path w="264795" h="265429">
                <a:moveTo>
                  <a:pt x="49110" y="0"/>
                </a:moveTo>
                <a:lnTo>
                  <a:pt x="11525" y="53924"/>
                </a:lnTo>
                <a:lnTo>
                  <a:pt x="0" y="112331"/>
                </a:lnTo>
                <a:lnTo>
                  <a:pt x="2926" y="142337"/>
                </a:lnTo>
                <a:lnTo>
                  <a:pt x="25524" y="196947"/>
                </a:lnTo>
                <a:lnTo>
                  <a:pt x="67916" y="239367"/>
                </a:lnTo>
                <a:lnTo>
                  <a:pt x="122462" y="262000"/>
                </a:lnTo>
                <a:lnTo>
                  <a:pt x="152412" y="264934"/>
                </a:lnTo>
                <a:lnTo>
                  <a:pt x="182404" y="262000"/>
                </a:lnTo>
                <a:lnTo>
                  <a:pt x="210812" y="253384"/>
                </a:lnTo>
                <a:lnTo>
                  <a:pt x="212933" y="252247"/>
                </a:lnTo>
                <a:lnTo>
                  <a:pt x="152412" y="252247"/>
                </a:lnTo>
                <a:lnTo>
                  <a:pt x="124942" y="249564"/>
                </a:lnTo>
                <a:lnTo>
                  <a:pt x="74915" y="228839"/>
                </a:lnTo>
                <a:lnTo>
                  <a:pt x="36061" y="189934"/>
                </a:lnTo>
                <a:lnTo>
                  <a:pt x="15356" y="139845"/>
                </a:lnTo>
                <a:lnTo>
                  <a:pt x="12674" y="112331"/>
                </a:lnTo>
                <a:lnTo>
                  <a:pt x="15065" y="86377"/>
                </a:lnTo>
                <a:lnTo>
                  <a:pt x="22093" y="61653"/>
                </a:lnTo>
                <a:lnTo>
                  <a:pt x="33543" y="38684"/>
                </a:lnTo>
                <a:lnTo>
                  <a:pt x="49199" y="17995"/>
                </a:lnTo>
                <a:lnTo>
                  <a:pt x="67094" y="17995"/>
                </a:lnTo>
                <a:lnTo>
                  <a:pt x="49110" y="0"/>
                </a:lnTo>
                <a:close/>
              </a:path>
              <a:path w="264795" h="265429">
                <a:moveTo>
                  <a:pt x="67094" y="17995"/>
                </a:moveTo>
                <a:lnTo>
                  <a:pt x="49199" y="17995"/>
                </a:lnTo>
                <a:lnTo>
                  <a:pt x="246722" y="215671"/>
                </a:lnTo>
                <a:lnTo>
                  <a:pt x="226046" y="231362"/>
                </a:lnTo>
                <a:lnTo>
                  <a:pt x="203101" y="242827"/>
                </a:lnTo>
                <a:lnTo>
                  <a:pt x="178389" y="249857"/>
                </a:lnTo>
                <a:lnTo>
                  <a:pt x="152412" y="252247"/>
                </a:lnTo>
                <a:lnTo>
                  <a:pt x="212933" y="252247"/>
                </a:lnTo>
                <a:lnTo>
                  <a:pt x="236978" y="239367"/>
                </a:lnTo>
                <a:lnTo>
                  <a:pt x="260248" y="220230"/>
                </a:lnTo>
                <a:lnTo>
                  <a:pt x="264693" y="215734"/>
                </a:lnTo>
                <a:lnTo>
                  <a:pt x="67094" y="17995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720335" y="6644588"/>
            <a:ext cx="292735" cy="292735"/>
          </a:xfrm>
          <a:custGeom>
            <a:avLst/>
            <a:gdLst/>
            <a:ahLst/>
            <a:cxnLst/>
            <a:rect l="l" t="t" r="r" b="b"/>
            <a:pathLst>
              <a:path w="292735" h="292734">
                <a:moveTo>
                  <a:pt x="146075" y="0"/>
                </a:moveTo>
                <a:lnTo>
                  <a:pt x="99901" y="7456"/>
                </a:lnTo>
                <a:lnTo>
                  <a:pt x="59801" y="28217"/>
                </a:lnTo>
                <a:lnTo>
                  <a:pt x="28181" y="59875"/>
                </a:lnTo>
                <a:lnTo>
                  <a:pt x="7446" y="100019"/>
                </a:lnTo>
                <a:lnTo>
                  <a:pt x="0" y="146240"/>
                </a:lnTo>
                <a:lnTo>
                  <a:pt x="7446" y="192469"/>
                </a:lnTo>
                <a:lnTo>
                  <a:pt x="28181" y="232624"/>
                </a:lnTo>
                <a:lnTo>
                  <a:pt x="59801" y="264291"/>
                </a:lnTo>
                <a:lnTo>
                  <a:pt x="99901" y="285060"/>
                </a:lnTo>
                <a:lnTo>
                  <a:pt x="146075" y="292519"/>
                </a:lnTo>
                <a:lnTo>
                  <a:pt x="192263" y="285060"/>
                </a:lnTo>
                <a:lnTo>
                  <a:pt x="232373" y="264291"/>
                </a:lnTo>
                <a:lnTo>
                  <a:pt x="264000" y="232624"/>
                </a:lnTo>
                <a:lnTo>
                  <a:pt x="284741" y="192469"/>
                </a:lnTo>
                <a:lnTo>
                  <a:pt x="292188" y="146240"/>
                </a:lnTo>
                <a:lnTo>
                  <a:pt x="284741" y="100019"/>
                </a:lnTo>
                <a:lnTo>
                  <a:pt x="264000" y="59875"/>
                </a:lnTo>
                <a:lnTo>
                  <a:pt x="232373" y="28217"/>
                </a:lnTo>
                <a:lnTo>
                  <a:pt x="192263" y="7456"/>
                </a:lnTo>
                <a:lnTo>
                  <a:pt x="146075" y="0"/>
                </a:lnTo>
                <a:close/>
              </a:path>
            </a:pathLst>
          </a:custGeom>
          <a:solidFill>
            <a:srgbClr val="F1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713985" y="6638276"/>
            <a:ext cx="305435" cy="305435"/>
          </a:xfrm>
          <a:custGeom>
            <a:avLst/>
            <a:gdLst/>
            <a:ahLst/>
            <a:cxnLst/>
            <a:rect l="l" t="t" r="r" b="b"/>
            <a:pathLst>
              <a:path w="305435" h="305434">
                <a:moveTo>
                  <a:pt x="152438" y="0"/>
                </a:moveTo>
                <a:lnTo>
                  <a:pt x="104309" y="7789"/>
                </a:lnTo>
                <a:lnTo>
                  <a:pt x="62470" y="29472"/>
                </a:lnTo>
                <a:lnTo>
                  <a:pt x="29452" y="62517"/>
                </a:lnTo>
                <a:lnTo>
                  <a:pt x="7784" y="104396"/>
                </a:lnTo>
                <a:lnTo>
                  <a:pt x="0" y="152577"/>
                </a:lnTo>
                <a:lnTo>
                  <a:pt x="7784" y="200742"/>
                </a:lnTo>
                <a:lnTo>
                  <a:pt x="29452" y="242612"/>
                </a:lnTo>
                <a:lnTo>
                  <a:pt x="62470" y="275656"/>
                </a:lnTo>
                <a:lnTo>
                  <a:pt x="104309" y="297339"/>
                </a:lnTo>
                <a:lnTo>
                  <a:pt x="152438" y="305130"/>
                </a:lnTo>
                <a:lnTo>
                  <a:pt x="200567" y="297339"/>
                </a:lnTo>
                <a:lnTo>
                  <a:pt x="209992" y="292455"/>
                </a:lnTo>
                <a:lnTo>
                  <a:pt x="152438" y="292455"/>
                </a:lnTo>
                <a:lnTo>
                  <a:pt x="108315" y="285310"/>
                </a:lnTo>
                <a:lnTo>
                  <a:pt x="69955" y="265423"/>
                </a:lnTo>
                <a:lnTo>
                  <a:pt x="39680" y="235122"/>
                </a:lnTo>
                <a:lnTo>
                  <a:pt x="19813" y="196732"/>
                </a:lnTo>
                <a:lnTo>
                  <a:pt x="12674" y="152577"/>
                </a:lnTo>
                <a:lnTo>
                  <a:pt x="19813" y="108403"/>
                </a:lnTo>
                <a:lnTo>
                  <a:pt x="39680" y="69998"/>
                </a:lnTo>
                <a:lnTo>
                  <a:pt x="69955" y="39687"/>
                </a:lnTo>
                <a:lnTo>
                  <a:pt x="108315" y="19796"/>
                </a:lnTo>
                <a:lnTo>
                  <a:pt x="152438" y="12649"/>
                </a:lnTo>
                <a:lnTo>
                  <a:pt x="209945" y="12649"/>
                </a:lnTo>
                <a:lnTo>
                  <a:pt x="200567" y="7789"/>
                </a:lnTo>
                <a:lnTo>
                  <a:pt x="152438" y="0"/>
                </a:lnTo>
                <a:close/>
              </a:path>
              <a:path w="305435" h="305434">
                <a:moveTo>
                  <a:pt x="209945" y="12649"/>
                </a:moveTo>
                <a:lnTo>
                  <a:pt x="152438" y="12649"/>
                </a:lnTo>
                <a:lnTo>
                  <a:pt x="196579" y="19796"/>
                </a:lnTo>
                <a:lnTo>
                  <a:pt x="234950" y="39687"/>
                </a:lnTo>
                <a:lnTo>
                  <a:pt x="265231" y="69998"/>
                </a:lnTo>
                <a:lnTo>
                  <a:pt x="285100" y="108403"/>
                </a:lnTo>
                <a:lnTo>
                  <a:pt x="292239" y="152577"/>
                </a:lnTo>
                <a:lnTo>
                  <a:pt x="285100" y="196732"/>
                </a:lnTo>
                <a:lnTo>
                  <a:pt x="265231" y="235122"/>
                </a:lnTo>
                <a:lnTo>
                  <a:pt x="234950" y="265423"/>
                </a:lnTo>
                <a:lnTo>
                  <a:pt x="196579" y="285310"/>
                </a:lnTo>
                <a:lnTo>
                  <a:pt x="152438" y="292455"/>
                </a:lnTo>
                <a:lnTo>
                  <a:pt x="209992" y="292455"/>
                </a:lnTo>
                <a:lnTo>
                  <a:pt x="242409" y="275656"/>
                </a:lnTo>
                <a:lnTo>
                  <a:pt x="275432" y="242612"/>
                </a:lnTo>
                <a:lnTo>
                  <a:pt x="297102" y="200742"/>
                </a:lnTo>
                <a:lnTo>
                  <a:pt x="304888" y="152577"/>
                </a:lnTo>
                <a:lnTo>
                  <a:pt x="297102" y="104396"/>
                </a:lnTo>
                <a:lnTo>
                  <a:pt x="275432" y="62517"/>
                </a:lnTo>
                <a:lnTo>
                  <a:pt x="242409" y="29472"/>
                </a:lnTo>
                <a:lnTo>
                  <a:pt x="209945" y="12649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763109" y="6687413"/>
            <a:ext cx="247710" cy="24794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754181" y="6678472"/>
            <a:ext cx="264795" cy="265430"/>
          </a:xfrm>
          <a:custGeom>
            <a:avLst/>
            <a:gdLst/>
            <a:ahLst/>
            <a:cxnLst/>
            <a:rect l="l" t="t" r="r" b="b"/>
            <a:pathLst>
              <a:path w="264795" h="265429">
                <a:moveTo>
                  <a:pt x="215557" y="0"/>
                </a:moveTo>
                <a:lnTo>
                  <a:pt x="0" y="215760"/>
                </a:lnTo>
                <a:lnTo>
                  <a:pt x="4470" y="220230"/>
                </a:lnTo>
                <a:lnTo>
                  <a:pt x="27728" y="239377"/>
                </a:lnTo>
                <a:lnTo>
                  <a:pt x="53889" y="253393"/>
                </a:lnTo>
                <a:lnTo>
                  <a:pt x="82283" y="262003"/>
                </a:lnTo>
                <a:lnTo>
                  <a:pt x="112242" y="264934"/>
                </a:lnTo>
                <a:lnTo>
                  <a:pt x="142229" y="262003"/>
                </a:lnTo>
                <a:lnTo>
                  <a:pt x="170635" y="253393"/>
                </a:lnTo>
                <a:lnTo>
                  <a:pt x="172775" y="252247"/>
                </a:lnTo>
                <a:lnTo>
                  <a:pt x="112242" y="252247"/>
                </a:lnTo>
                <a:lnTo>
                  <a:pt x="86291" y="249857"/>
                </a:lnTo>
                <a:lnTo>
                  <a:pt x="61590" y="242827"/>
                </a:lnTo>
                <a:lnTo>
                  <a:pt x="38653" y="231362"/>
                </a:lnTo>
                <a:lnTo>
                  <a:pt x="17995" y="215671"/>
                </a:lnTo>
                <a:lnTo>
                  <a:pt x="215493" y="17995"/>
                </a:lnTo>
                <a:lnTo>
                  <a:pt x="231167" y="17995"/>
                </a:lnTo>
                <a:lnTo>
                  <a:pt x="220065" y="4470"/>
                </a:lnTo>
                <a:lnTo>
                  <a:pt x="215557" y="0"/>
                </a:lnTo>
                <a:close/>
              </a:path>
              <a:path w="264795" h="265429">
                <a:moveTo>
                  <a:pt x="231167" y="17995"/>
                </a:moveTo>
                <a:lnTo>
                  <a:pt x="215493" y="17995"/>
                </a:lnTo>
                <a:lnTo>
                  <a:pt x="231164" y="38686"/>
                </a:lnTo>
                <a:lnTo>
                  <a:pt x="242622" y="61661"/>
                </a:lnTo>
                <a:lnTo>
                  <a:pt x="249653" y="86393"/>
                </a:lnTo>
                <a:lnTo>
                  <a:pt x="252044" y="112356"/>
                </a:lnTo>
                <a:lnTo>
                  <a:pt x="249355" y="139870"/>
                </a:lnTo>
                <a:lnTo>
                  <a:pt x="228619" y="189959"/>
                </a:lnTo>
                <a:lnTo>
                  <a:pt x="189748" y="228849"/>
                </a:lnTo>
                <a:lnTo>
                  <a:pt x="139724" y="249564"/>
                </a:lnTo>
                <a:lnTo>
                  <a:pt x="112242" y="252247"/>
                </a:lnTo>
                <a:lnTo>
                  <a:pt x="172775" y="252247"/>
                </a:lnTo>
                <a:lnTo>
                  <a:pt x="220065" y="220230"/>
                </a:lnTo>
                <a:lnTo>
                  <a:pt x="253166" y="170770"/>
                </a:lnTo>
                <a:lnTo>
                  <a:pt x="264693" y="112356"/>
                </a:lnTo>
                <a:lnTo>
                  <a:pt x="261765" y="82362"/>
                </a:lnTo>
                <a:lnTo>
                  <a:pt x="253166" y="53936"/>
                </a:lnTo>
                <a:lnTo>
                  <a:pt x="239174" y="27749"/>
                </a:lnTo>
                <a:lnTo>
                  <a:pt x="231167" y="17995"/>
                </a:lnTo>
                <a:close/>
              </a:path>
            </a:pathLst>
          </a:custGeom>
          <a:solidFill>
            <a:srgbClr val="9395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833696" y="6638276"/>
            <a:ext cx="184708" cy="30673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701298" y="6217920"/>
            <a:ext cx="148958" cy="28320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882578" y="6234429"/>
            <a:ext cx="148971" cy="2667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 txBox="1">
            <a:spLocks noGrp="1"/>
          </p:cNvSpPr>
          <p:nvPr>
            <p:ph type="title"/>
          </p:nvPr>
        </p:nvSpPr>
        <p:spPr>
          <a:xfrm>
            <a:off x="444500" y="-86073"/>
            <a:ext cx="12407899" cy="134530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210560" algn="l"/>
              </a:tabLst>
            </a:pPr>
            <a:r>
              <a:rPr spc="-225" dirty="0" err="1">
                <a:latin typeface="Arial"/>
                <a:cs typeface="Arial"/>
              </a:rPr>
              <a:t>Accuracy:Vis</a:t>
            </a:r>
            <a:r>
              <a:rPr lang="en-US" spc="-225" dirty="0">
                <a:latin typeface="Arial"/>
                <a:cs typeface="Arial"/>
              </a:rPr>
              <a:t> </a:t>
            </a:r>
            <a:r>
              <a:rPr spc="-170" dirty="0">
                <a:latin typeface="Arial"/>
                <a:cs typeface="Arial"/>
              </a:rPr>
              <a:t>experiments</a:t>
            </a:r>
          </a:p>
          <a:p>
            <a:pPr marR="5080" algn="r">
              <a:lnSpc>
                <a:spcPct val="100000"/>
              </a:lnSpc>
              <a:spcBef>
                <a:spcPts val="375"/>
              </a:spcBef>
            </a:pPr>
            <a:r>
              <a:rPr sz="1700" b="1" spc="-15" dirty="0">
                <a:solidFill>
                  <a:srgbClr val="414042"/>
                </a:solidFill>
                <a:latin typeface="Trebuchet MS"/>
                <a:cs typeface="Trebuchet MS"/>
              </a:rPr>
              <a:t>Cleveland </a:t>
            </a:r>
            <a:r>
              <a:rPr sz="1700" b="1" spc="-85" dirty="0">
                <a:solidFill>
                  <a:srgbClr val="414042"/>
                </a:solidFill>
                <a:latin typeface="Trebuchet MS"/>
                <a:cs typeface="Trebuchet MS"/>
              </a:rPr>
              <a:t>&amp; </a:t>
            </a:r>
            <a:r>
              <a:rPr sz="1700" b="1" spc="-30" dirty="0">
                <a:solidFill>
                  <a:srgbClr val="414042"/>
                </a:solidFill>
                <a:latin typeface="Trebuchet MS"/>
                <a:cs typeface="Trebuchet MS"/>
              </a:rPr>
              <a:t>McGill’s</a:t>
            </a:r>
            <a:r>
              <a:rPr sz="1700" b="1" spc="19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700" b="1" spc="-20" dirty="0">
                <a:solidFill>
                  <a:srgbClr val="414042"/>
                </a:solidFill>
                <a:latin typeface="Trebuchet MS"/>
                <a:cs typeface="Trebuchet MS"/>
              </a:rPr>
              <a:t>Results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284" name="object 284"/>
          <p:cNvSpPr txBox="1"/>
          <p:nvPr/>
        </p:nvSpPr>
        <p:spPr>
          <a:xfrm>
            <a:off x="6611455" y="4098909"/>
            <a:ext cx="220916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b="1" spc="-15" dirty="0">
                <a:solidFill>
                  <a:srgbClr val="414042"/>
                </a:solidFill>
                <a:latin typeface="Trebuchet MS"/>
                <a:cs typeface="Trebuchet MS"/>
              </a:rPr>
              <a:t>Crowdsourced</a:t>
            </a:r>
            <a:r>
              <a:rPr sz="1700" b="1" spc="-12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700" b="1" spc="-20" dirty="0">
                <a:solidFill>
                  <a:srgbClr val="414042"/>
                </a:solidFill>
                <a:latin typeface="Trebuchet MS"/>
                <a:cs typeface="Trebuchet MS"/>
              </a:rPr>
              <a:t>Results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85" name="object 285"/>
          <p:cNvSpPr/>
          <p:nvPr/>
        </p:nvSpPr>
        <p:spPr>
          <a:xfrm>
            <a:off x="5531688" y="3422305"/>
            <a:ext cx="4480560" cy="126364"/>
          </a:xfrm>
          <a:custGeom>
            <a:avLst/>
            <a:gdLst/>
            <a:ahLst/>
            <a:cxnLst/>
            <a:rect l="l" t="t" r="r" b="b"/>
            <a:pathLst>
              <a:path w="4480559" h="126364">
                <a:moveTo>
                  <a:pt x="0" y="125795"/>
                </a:moveTo>
                <a:lnTo>
                  <a:pt x="0" y="0"/>
                </a:lnTo>
                <a:lnTo>
                  <a:pt x="4480448" y="0"/>
                </a:lnTo>
                <a:lnTo>
                  <a:pt x="4480448" y="125751"/>
                </a:lnTo>
              </a:path>
            </a:pathLst>
          </a:custGeom>
          <a:ln w="2202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 txBox="1"/>
          <p:nvPr/>
        </p:nvSpPr>
        <p:spPr>
          <a:xfrm>
            <a:off x="5396447" y="3533294"/>
            <a:ext cx="233045" cy="210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spc="-85" dirty="0">
                <a:solidFill>
                  <a:srgbClr val="414042"/>
                </a:solidFill>
                <a:latin typeface="Trebuchet MS"/>
                <a:cs typeface="Trebuchet MS"/>
              </a:rPr>
              <a:t>1.</a:t>
            </a:r>
            <a:r>
              <a:rPr sz="1200" b="1" spc="-55" dirty="0">
                <a:solidFill>
                  <a:srgbClr val="414042"/>
                </a:solidFill>
                <a:latin typeface="Trebuchet MS"/>
                <a:cs typeface="Trebuchet MS"/>
              </a:rPr>
              <a:t>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87" name="object 287"/>
          <p:cNvSpPr txBox="1"/>
          <p:nvPr/>
        </p:nvSpPr>
        <p:spPr>
          <a:xfrm>
            <a:off x="9895553" y="3533294"/>
            <a:ext cx="233045" cy="210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spc="-35" dirty="0">
                <a:solidFill>
                  <a:srgbClr val="414042"/>
                </a:solidFill>
                <a:latin typeface="Trebuchet MS"/>
                <a:cs typeface="Trebuchet MS"/>
              </a:rPr>
              <a:t>3</a:t>
            </a:r>
            <a:r>
              <a:rPr sz="1200" b="1" spc="-135" dirty="0">
                <a:solidFill>
                  <a:srgbClr val="414042"/>
                </a:solidFill>
                <a:latin typeface="Trebuchet MS"/>
                <a:cs typeface="Trebuchet MS"/>
              </a:rPr>
              <a:t>.</a:t>
            </a:r>
            <a:r>
              <a:rPr sz="1200" b="1" spc="-55" dirty="0">
                <a:solidFill>
                  <a:srgbClr val="414042"/>
                </a:solidFill>
                <a:latin typeface="Trebuchet MS"/>
                <a:cs typeface="Trebuchet MS"/>
              </a:rPr>
              <a:t>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88" name="object 288"/>
          <p:cNvSpPr/>
          <p:nvPr/>
        </p:nvSpPr>
        <p:spPr>
          <a:xfrm>
            <a:off x="6651802" y="3422306"/>
            <a:ext cx="0" cy="126364"/>
          </a:xfrm>
          <a:custGeom>
            <a:avLst/>
            <a:gdLst/>
            <a:ahLst/>
            <a:cxnLst/>
            <a:rect l="l" t="t" r="r" b="b"/>
            <a:pathLst>
              <a:path h="126364">
                <a:moveTo>
                  <a:pt x="0" y="0"/>
                </a:moveTo>
                <a:lnTo>
                  <a:pt x="0" y="125795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8892006" y="3422306"/>
            <a:ext cx="0" cy="126364"/>
          </a:xfrm>
          <a:custGeom>
            <a:avLst/>
            <a:gdLst/>
            <a:ahLst/>
            <a:cxnLst/>
            <a:rect l="l" t="t" r="r" b="b"/>
            <a:pathLst>
              <a:path h="126364">
                <a:moveTo>
                  <a:pt x="0" y="0"/>
                </a:moveTo>
                <a:lnTo>
                  <a:pt x="0" y="125795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771917" y="3422306"/>
            <a:ext cx="0" cy="126364"/>
          </a:xfrm>
          <a:custGeom>
            <a:avLst/>
            <a:gdLst/>
            <a:ahLst/>
            <a:cxnLst/>
            <a:rect l="l" t="t" r="r" b="b"/>
            <a:pathLst>
              <a:path h="126364">
                <a:moveTo>
                  <a:pt x="0" y="0"/>
                </a:moveTo>
                <a:lnTo>
                  <a:pt x="0" y="125795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 txBox="1"/>
          <p:nvPr/>
        </p:nvSpPr>
        <p:spPr>
          <a:xfrm>
            <a:off x="6521223" y="3533294"/>
            <a:ext cx="233045" cy="210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spc="-35" dirty="0">
                <a:solidFill>
                  <a:srgbClr val="414042"/>
                </a:solidFill>
                <a:latin typeface="Trebuchet MS"/>
                <a:cs typeface="Trebuchet MS"/>
              </a:rPr>
              <a:t>1</a:t>
            </a:r>
            <a:r>
              <a:rPr sz="1200" b="1" spc="-135" dirty="0">
                <a:solidFill>
                  <a:srgbClr val="414042"/>
                </a:solidFill>
                <a:latin typeface="Trebuchet MS"/>
                <a:cs typeface="Trebuchet MS"/>
              </a:rPr>
              <a:t>.</a:t>
            </a:r>
            <a:r>
              <a:rPr sz="1200" b="1" spc="-55" dirty="0">
                <a:solidFill>
                  <a:srgbClr val="414042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2" name="object 292"/>
          <p:cNvSpPr txBox="1"/>
          <p:nvPr/>
        </p:nvSpPr>
        <p:spPr>
          <a:xfrm>
            <a:off x="8770777" y="3533294"/>
            <a:ext cx="233045" cy="210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spc="-35" dirty="0">
                <a:solidFill>
                  <a:srgbClr val="414042"/>
                </a:solidFill>
                <a:latin typeface="Trebuchet MS"/>
                <a:cs typeface="Trebuchet MS"/>
              </a:rPr>
              <a:t>2</a:t>
            </a:r>
            <a:r>
              <a:rPr sz="1200" b="1" spc="-135" dirty="0">
                <a:solidFill>
                  <a:srgbClr val="414042"/>
                </a:solidFill>
                <a:latin typeface="Trebuchet MS"/>
                <a:cs typeface="Trebuchet MS"/>
              </a:rPr>
              <a:t>.</a:t>
            </a:r>
            <a:r>
              <a:rPr sz="1200" b="1" spc="-55" dirty="0">
                <a:solidFill>
                  <a:srgbClr val="414042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7412050" y="3533294"/>
            <a:ext cx="660400" cy="403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005" algn="ctr">
              <a:lnSpc>
                <a:spcPct val="100000"/>
              </a:lnSpc>
              <a:spcBef>
                <a:spcPts val="110"/>
              </a:spcBef>
            </a:pPr>
            <a:r>
              <a:rPr sz="1200" b="1" spc="-75" dirty="0">
                <a:solidFill>
                  <a:srgbClr val="414042"/>
                </a:solidFill>
                <a:latin typeface="Trebuchet MS"/>
                <a:cs typeface="Trebuchet MS"/>
              </a:rPr>
              <a:t>2.0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15" dirty="0">
                <a:solidFill>
                  <a:srgbClr val="414042"/>
                </a:solidFill>
                <a:latin typeface="Trebuchet MS"/>
                <a:cs typeface="Trebuchet MS"/>
              </a:rPr>
              <a:t>Log</a:t>
            </a:r>
            <a:r>
              <a:rPr sz="1200" b="1" spc="-114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200" b="1" spc="-50" dirty="0">
                <a:solidFill>
                  <a:srgbClr val="414042"/>
                </a:solidFill>
                <a:latin typeface="Trebuchet MS"/>
                <a:cs typeface="Trebuchet MS"/>
              </a:rPr>
              <a:t>Error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4" name="object 294"/>
          <p:cNvSpPr/>
          <p:nvPr/>
        </p:nvSpPr>
        <p:spPr>
          <a:xfrm>
            <a:off x="6292583" y="1438554"/>
            <a:ext cx="117360" cy="117462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041948" y="1497279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>
                <a:moveTo>
                  <a:pt x="0" y="0"/>
                </a:moveTo>
                <a:lnTo>
                  <a:pt x="618637" y="0"/>
                </a:lnTo>
              </a:path>
            </a:pathLst>
          </a:custGeom>
          <a:ln w="2202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660832" y="1425473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4">
                <a:moveTo>
                  <a:pt x="0" y="0"/>
                </a:moveTo>
                <a:lnTo>
                  <a:pt x="0" y="143611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033160" y="1425473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4">
                <a:moveTo>
                  <a:pt x="0" y="0"/>
                </a:moveTo>
                <a:lnTo>
                  <a:pt x="0" y="143611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085951" y="1862023"/>
            <a:ext cx="117360" cy="11746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655714" y="1920748"/>
            <a:ext cx="977900" cy="0"/>
          </a:xfrm>
          <a:custGeom>
            <a:avLst/>
            <a:gdLst/>
            <a:ahLst/>
            <a:cxnLst/>
            <a:rect l="l" t="t" r="r" b="b"/>
            <a:pathLst>
              <a:path w="977900">
                <a:moveTo>
                  <a:pt x="0" y="0"/>
                </a:moveTo>
                <a:lnTo>
                  <a:pt x="977757" y="0"/>
                </a:lnTo>
              </a:path>
            </a:pathLst>
          </a:custGeom>
          <a:ln w="2202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7638554" y="1848942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4">
                <a:moveTo>
                  <a:pt x="0" y="0"/>
                </a:moveTo>
                <a:lnTo>
                  <a:pt x="0" y="143611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658508" y="1848942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4">
                <a:moveTo>
                  <a:pt x="0" y="0"/>
                </a:moveTo>
                <a:lnTo>
                  <a:pt x="0" y="143611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312088" y="2257704"/>
            <a:ext cx="117348" cy="11746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985901" y="2316429"/>
            <a:ext cx="770255" cy="0"/>
          </a:xfrm>
          <a:custGeom>
            <a:avLst/>
            <a:gdLst/>
            <a:ahLst/>
            <a:cxnLst/>
            <a:rect l="l" t="t" r="r" b="b"/>
            <a:pathLst>
              <a:path w="770254">
                <a:moveTo>
                  <a:pt x="0" y="0"/>
                </a:moveTo>
                <a:lnTo>
                  <a:pt x="769682" y="0"/>
                </a:lnTo>
              </a:path>
            </a:pathLst>
          </a:custGeom>
          <a:ln w="2202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7752663" y="2244623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4">
                <a:moveTo>
                  <a:pt x="0" y="0"/>
                </a:moveTo>
                <a:lnTo>
                  <a:pt x="0" y="143611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992861" y="2244623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4">
                <a:moveTo>
                  <a:pt x="0" y="0"/>
                </a:moveTo>
                <a:lnTo>
                  <a:pt x="0" y="143611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8511679" y="2709837"/>
            <a:ext cx="117360" cy="117475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8125739" y="2768574"/>
            <a:ext cx="889635" cy="0"/>
          </a:xfrm>
          <a:custGeom>
            <a:avLst/>
            <a:gdLst/>
            <a:ahLst/>
            <a:cxnLst/>
            <a:rect l="l" t="t" r="r" b="b"/>
            <a:pathLst>
              <a:path w="889634">
                <a:moveTo>
                  <a:pt x="0" y="0"/>
                </a:moveTo>
                <a:lnTo>
                  <a:pt x="889176" y="0"/>
                </a:lnTo>
              </a:path>
            </a:pathLst>
          </a:custGeom>
          <a:ln w="2202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9021483" y="2696756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4">
                <a:moveTo>
                  <a:pt x="0" y="0"/>
                </a:moveTo>
                <a:lnTo>
                  <a:pt x="0" y="143611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129536" y="2696756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4">
                <a:moveTo>
                  <a:pt x="0" y="0"/>
                </a:moveTo>
                <a:lnTo>
                  <a:pt x="0" y="143611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9431426" y="3155302"/>
            <a:ext cx="117360" cy="117475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9121178" y="3214039"/>
            <a:ext cx="737870" cy="0"/>
          </a:xfrm>
          <a:custGeom>
            <a:avLst/>
            <a:gdLst/>
            <a:ahLst/>
            <a:cxnLst/>
            <a:rect l="l" t="t" r="r" b="b"/>
            <a:pathLst>
              <a:path w="737870">
                <a:moveTo>
                  <a:pt x="0" y="0"/>
                </a:moveTo>
                <a:lnTo>
                  <a:pt x="737801" y="0"/>
                </a:lnTo>
              </a:path>
            </a:pathLst>
          </a:custGeom>
          <a:ln w="2202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9857955" y="3142233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3611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9120175" y="3142233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3611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024486" y="4621314"/>
            <a:ext cx="117360" cy="117462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521909" y="4680051"/>
            <a:ext cx="1122680" cy="0"/>
          </a:xfrm>
          <a:custGeom>
            <a:avLst/>
            <a:gdLst/>
            <a:ahLst/>
            <a:cxnLst/>
            <a:rect l="l" t="t" r="r" b="b"/>
            <a:pathLst>
              <a:path w="1122679">
                <a:moveTo>
                  <a:pt x="0" y="0"/>
                </a:moveTo>
                <a:lnTo>
                  <a:pt x="1122510" y="0"/>
                </a:lnTo>
              </a:path>
            </a:pathLst>
          </a:custGeom>
          <a:ln w="2202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634543" y="4608233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3611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522366" y="4608233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3611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6361645" y="5044782"/>
            <a:ext cx="117360" cy="11746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006045" y="5103507"/>
            <a:ext cx="828675" cy="0"/>
          </a:xfrm>
          <a:custGeom>
            <a:avLst/>
            <a:gdLst/>
            <a:ahLst/>
            <a:cxnLst/>
            <a:rect l="l" t="t" r="r" b="b"/>
            <a:pathLst>
              <a:path w="828675">
                <a:moveTo>
                  <a:pt x="0" y="0"/>
                </a:moveTo>
                <a:lnTo>
                  <a:pt x="828670" y="0"/>
                </a:lnTo>
              </a:path>
            </a:pathLst>
          </a:custGeom>
          <a:ln w="2202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841438" y="5031701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3611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015558" y="5031701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3611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789470" y="5440464"/>
            <a:ext cx="117348" cy="11746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6222568" y="5499201"/>
            <a:ext cx="1251585" cy="0"/>
          </a:xfrm>
          <a:custGeom>
            <a:avLst/>
            <a:gdLst/>
            <a:ahLst/>
            <a:cxnLst/>
            <a:rect l="l" t="t" r="r" b="b"/>
            <a:pathLst>
              <a:path w="1251584">
                <a:moveTo>
                  <a:pt x="0" y="0"/>
                </a:moveTo>
                <a:lnTo>
                  <a:pt x="1251289" y="0"/>
                </a:lnTo>
              </a:path>
            </a:pathLst>
          </a:custGeom>
          <a:ln w="2202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7462101" y="5427383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3611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217780" y="5427383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3611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7714563" y="5848502"/>
            <a:ext cx="117360" cy="117475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7328623" y="5907239"/>
            <a:ext cx="889635" cy="0"/>
          </a:xfrm>
          <a:custGeom>
            <a:avLst/>
            <a:gdLst/>
            <a:ahLst/>
            <a:cxnLst/>
            <a:rect l="l" t="t" r="r" b="b"/>
            <a:pathLst>
              <a:path w="889634">
                <a:moveTo>
                  <a:pt x="0" y="0"/>
                </a:moveTo>
                <a:lnTo>
                  <a:pt x="889176" y="0"/>
                </a:lnTo>
              </a:path>
            </a:pathLst>
          </a:custGeom>
          <a:ln w="2202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224380" y="5835434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3611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332433" y="5835434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3611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8145056" y="6726326"/>
            <a:ext cx="117360" cy="117475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7934528" y="6785064"/>
            <a:ext cx="539115" cy="0"/>
          </a:xfrm>
          <a:custGeom>
            <a:avLst/>
            <a:gdLst/>
            <a:ahLst/>
            <a:cxnLst/>
            <a:rect l="l" t="t" r="r" b="b"/>
            <a:pathLst>
              <a:path w="539115">
                <a:moveTo>
                  <a:pt x="0" y="0"/>
                </a:moveTo>
                <a:lnTo>
                  <a:pt x="538548" y="0"/>
                </a:lnTo>
              </a:path>
            </a:pathLst>
          </a:custGeom>
          <a:ln w="2202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8478291" y="6713245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3611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938719" y="6713245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3611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5524728" y="8364557"/>
            <a:ext cx="4480560" cy="126364"/>
          </a:xfrm>
          <a:custGeom>
            <a:avLst/>
            <a:gdLst/>
            <a:ahLst/>
            <a:cxnLst/>
            <a:rect l="l" t="t" r="r" b="b"/>
            <a:pathLst>
              <a:path w="4480559" h="126365">
                <a:moveTo>
                  <a:pt x="0" y="125795"/>
                </a:moveTo>
                <a:lnTo>
                  <a:pt x="0" y="0"/>
                </a:lnTo>
                <a:lnTo>
                  <a:pt x="4480448" y="0"/>
                </a:lnTo>
                <a:lnTo>
                  <a:pt x="4480448" y="125751"/>
                </a:lnTo>
              </a:path>
            </a:pathLst>
          </a:custGeom>
          <a:ln w="2202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 txBox="1"/>
          <p:nvPr/>
        </p:nvSpPr>
        <p:spPr>
          <a:xfrm>
            <a:off x="5389472" y="8475543"/>
            <a:ext cx="233045" cy="210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spc="-85" dirty="0">
                <a:solidFill>
                  <a:srgbClr val="414042"/>
                </a:solidFill>
                <a:latin typeface="Trebuchet MS"/>
                <a:cs typeface="Trebuchet MS"/>
              </a:rPr>
              <a:t>1.</a:t>
            </a:r>
            <a:r>
              <a:rPr sz="1200" b="1" spc="-55" dirty="0">
                <a:solidFill>
                  <a:srgbClr val="414042"/>
                </a:solidFill>
                <a:latin typeface="Trebuchet MS"/>
                <a:cs typeface="Trebuchet MS"/>
              </a:rPr>
              <a:t>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36" name="object 336"/>
          <p:cNvSpPr txBox="1"/>
          <p:nvPr/>
        </p:nvSpPr>
        <p:spPr>
          <a:xfrm>
            <a:off x="9888578" y="8475543"/>
            <a:ext cx="233045" cy="210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spc="-35" dirty="0">
                <a:solidFill>
                  <a:srgbClr val="414042"/>
                </a:solidFill>
                <a:latin typeface="Trebuchet MS"/>
                <a:cs typeface="Trebuchet MS"/>
              </a:rPr>
              <a:t>3</a:t>
            </a:r>
            <a:r>
              <a:rPr sz="1200" b="1" spc="-135" dirty="0">
                <a:solidFill>
                  <a:srgbClr val="414042"/>
                </a:solidFill>
                <a:latin typeface="Trebuchet MS"/>
                <a:cs typeface="Trebuchet MS"/>
              </a:rPr>
              <a:t>.</a:t>
            </a:r>
            <a:r>
              <a:rPr sz="1200" b="1" spc="-55" dirty="0">
                <a:solidFill>
                  <a:srgbClr val="414042"/>
                </a:solidFill>
                <a:latin typeface="Trebuchet MS"/>
                <a:cs typeface="Trebuchet MS"/>
              </a:rPr>
              <a:t>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37" name="object 337"/>
          <p:cNvSpPr/>
          <p:nvPr/>
        </p:nvSpPr>
        <p:spPr>
          <a:xfrm>
            <a:off x="6644843" y="8364559"/>
            <a:ext cx="0" cy="126364"/>
          </a:xfrm>
          <a:custGeom>
            <a:avLst/>
            <a:gdLst/>
            <a:ahLst/>
            <a:cxnLst/>
            <a:rect l="l" t="t" r="r" b="b"/>
            <a:pathLst>
              <a:path h="126365">
                <a:moveTo>
                  <a:pt x="0" y="0"/>
                </a:moveTo>
                <a:lnTo>
                  <a:pt x="0" y="125795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885046" y="8364559"/>
            <a:ext cx="0" cy="126364"/>
          </a:xfrm>
          <a:custGeom>
            <a:avLst/>
            <a:gdLst/>
            <a:ahLst/>
            <a:cxnLst/>
            <a:rect l="l" t="t" r="r" b="b"/>
            <a:pathLst>
              <a:path h="126365">
                <a:moveTo>
                  <a:pt x="0" y="0"/>
                </a:moveTo>
                <a:lnTo>
                  <a:pt x="0" y="125795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7764957" y="8364559"/>
            <a:ext cx="0" cy="126364"/>
          </a:xfrm>
          <a:custGeom>
            <a:avLst/>
            <a:gdLst/>
            <a:ahLst/>
            <a:cxnLst/>
            <a:rect l="l" t="t" r="r" b="b"/>
            <a:pathLst>
              <a:path h="126365">
                <a:moveTo>
                  <a:pt x="0" y="0"/>
                </a:moveTo>
                <a:lnTo>
                  <a:pt x="0" y="125795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 txBox="1"/>
          <p:nvPr/>
        </p:nvSpPr>
        <p:spPr>
          <a:xfrm>
            <a:off x="6514248" y="8475543"/>
            <a:ext cx="233045" cy="210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spc="-35" dirty="0">
                <a:solidFill>
                  <a:srgbClr val="414042"/>
                </a:solidFill>
                <a:latin typeface="Trebuchet MS"/>
                <a:cs typeface="Trebuchet MS"/>
              </a:rPr>
              <a:t>1</a:t>
            </a:r>
            <a:r>
              <a:rPr sz="1200" b="1" spc="-135" dirty="0">
                <a:solidFill>
                  <a:srgbClr val="414042"/>
                </a:solidFill>
                <a:latin typeface="Trebuchet MS"/>
                <a:cs typeface="Trebuchet MS"/>
              </a:rPr>
              <a:t>.</a:t>
            </a:r>
            <a:r>
              <a:rPr sz="1200" b="1" spc="-55" dirty="0">
                <a:solidFill>
                  <a:srgbClr val="414042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41" name="object 341"/>
          <p:cNvSpPr txBox="1"/>
          <p:nvPr/>
        </p:nvSpPr>
        <p:spPr>
          <a:xfrm>
            <a:off x="8763802" y="8475543"/>
            <a:ext cx="233045" cy="210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b="1" spc="-35" dirty="0">
                <a:solidFill>
                  <a:srgbClr val="414042"/>
                </a:solidFill>
                <a:latin typeface="Trebuchet MS"/>
                <a:cs typeface="Trebuchet MS"/>
              </a:rPr>
              <a:t>2</a:t>
            </a:r>
            <a:r>
              <a:rPr sz="1200" b="1" spc="-135" dirty="0">
                <a:solidFill>
                  <a:srgbClr val="414042"/>
                </a:solidFill>
                <a:latin typeface="Trebuchet MS"/>
                <a:cs typeface="Trebuchet MS"/>
              </a:rPr>
              <a:t>.</a:t>
            </a:r>
            <a:r>
              <a:rPr sz="1200" b="1" spc="-55" dirty="0">
                <a:solidFill>
                  <a:srgbClr val="414042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42" name="object 342"/>
          <p:cNvSpPr txBox="1"/>
          <p:nvPr/>
        </p:nvSpPr>
        <p:spPr>
          <a:xfrm>
            <a:off x="7405075" y="8475543"/>
            <a:ext cx="660400" cy="403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005" algn="ctr">
              <a:lnSpc>
                <a:spcPct val="100000"/>
              </a:lnSpc>
              <a:spcBef>
                <a:spcPts val="110"/>
              </a:spcBef>
            </a:pPr>
            <a:r>
              <a:rPr sz="1200" b="1" spc="-75" dirty="0">
                <a:solidFill>
                  <a:srgbClr val="414042"/>
                </a:solidFill>
                <a:latin typeface="Trebuchet MS"/>
                <a:cs typeface="Trebuchet MS"/>
              </a:rPr>
              <a:t>2.0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200" b="1" spc="20" dirty="0">
                <a:solidFill>
                  <a:srgbClr val="414042"/>
                </a:solidFill>
                <a:latin typeface="Trebuchet MS"/>
                <a:cs typeface="Trebuchet MS"/>
              </a:rPr>
              <a:t>Log</a:t>
            </a:r>
            <a:r>
              <a:rPr sz="1200" b="1" spc="-12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200" b="1" spc="-50" dirty="0">
                <a:solidFill>
                  <a:srgbClr val="414042"/>
                </a:solidFill>
                <a:latin typeface="Trebuchet MS"/>
                <a:cs typeface="Trebuchet MS"/>
              </a:rPr>
              <a:t>Error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43" name="object 343"/>
          <p:cNvSpPr/>
          <p:nvPr/>
        </p:nvSpPr>
        <p:spPr>
          <a:xfrm>
            <a:off x="8249970" y="6300380"/>
            <a:ext cx="117360" cy="117475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864030" y="6359118"/>
            <a:ext cx="889635" cy="0"/>
          </a:xfrm>
          <a:custGeom>
            <a:avLst/>
            <a:gdLst/>
            <a:ahLst/>
            <a:cxnLst/>
            <a:rect l="l" t="t" r="r" b="b"/>
            <a:pathLst>
              <a:path w="889634">
                <a:moveTo>
                  <a:pt x="0" y="0"/>
                </a:moveTo>
                <a:lnTo>
                  <a:pt x="889176" y="0"/>
                </a:lnTo>
              </a:path>
            </a:pathLst>
          </a:custGeom>
          <a:ln w="2202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8759773" y="6287312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3611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867827" y="6287312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3611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9005443" y="8006150"/>
            <a:ext cx="117348" cy="11746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619502" y="8064886"/>
            <a:ext cx="889635" cy="0"/>
          </a:xfrm>
          <a:custGeom>
            <a:avLst/>
            <a:gdLst/>
            <a:ahLst/>
            <a:cxnLst/>
            <a:rect l="l" t="t" r="r" b="b"/>
            <a:pathLst>
              <a:path w="889634">
                <a:moveTo>
                  <a:pt x="0" y="0"/>
                </a:moveTo>
                <a:lnTo>
                  <a:pt x="889176" y="0"/>
                </a:lnTo>
              </a:path>
            </a:pathLst>
          </a:custGeom>
          <a:ln w="2202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9515246" y="7993074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3611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8623300" y="7993074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3611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8819426" y="7609090"/>
            <a:ext cx="117360" cy="117475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8433486" y="7667828"/>
            <a:ext cx="889635" cy="0"/>
          </a:xfrm>
          <a:custGeom>
            <a:avLst/>
            <a:gdLst/>
            <a:ahLst/>
            <a:cxnLst/>
            <a:rect l="l" t="t" r="r" b="b"/>
            <a:pathLst>
              <a:path w="889634">
                <a:moveTo>
                  <a:pt x="0" y="0"/>
                </a:moveTo>
                <a:lnTo>
                  <a:pt x="889176" y="0"/>
                </a:lnTo>
              </a:path>
            </a:pathLst>
          </a:custGeom>
          <a:ln w="2202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9329242" y="7596009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3611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437283" y="7596009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3611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9130398" y="7198741"/>
            <a:ext cx="117360" cy="117475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686228" y="7257478"/>
            <a:ext cx="1006475" cy="0"/>
          </a:xfrm>
          <a:custGeom>
            <a:avLst/>
            <a:gdLst/>
            <a:ahLst/>
            <a:cxnLst/>
            <a:rect l="l" t="t" r="r" b="b"/>
            <a:pathLst>
              <a:path w="1006475">
                <a:moveTo>
                  <a:pt x="0" y="0"/>
                </a:moveTo>
                <a:lnTo>
                  <a:pt x="1005876" y="0"/>
                </a:lnTo>
              </a:path>
            </a:pathLst>
          </a:custGeom>
          <a:ln w="2202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9699218" y="7185673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3611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697150" y="7185673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3611"/>
                </a:lnTo>
              </a:path>
            </a:pathLst>
          </a:custGeom>
          <a:ln w="2200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813320" y="1317877"/>
            <a:ext cx="764540" cy="3068320"/>
          </a:xfrm>
          <a:custGeom>
            <a:avLst/>
            <a:gdLst/>
            <a:ahLst/>
            <a:cxnLst/>
            <a:rect l="l" t="t" r="r" b="b"/>
            <a:pathLst>
              <a:path w="764539" h="3068320">
                <a:moveTo>
                  <a:pt x="764533" y="3068258"/>
                </a:moveTo>
                <a:lnTo>
                  <a:pt x="0" y="0"/>
                </a:lnTo>
              </a:path>
            </a:pathLst>
          </a:custGeom>
          <a:ln w="22003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3813320" y="8364559"/>
            <a:ext cx="764540" cy="11430"/>
          </a:xfrm>
          <a:custGeom>
            <a:avLst/>
            <a:gdLst/>
            <a:ahLst/>
            <a:cxnLst/>
            <a:rect l="l" t="t" r="r" b="b"/>
            <a:pathLst>
              <a:path w="764539" h="11429">
                <a:moveTo>
                  <a:pt x="764533" y="0"/>
                </a:moveTo>
                <a:lnTo>
                  <a:pt x="0" y="10945"/>
                </a:lnTo>
              </a:path>
            </a:pathLst>
          </a:custGeom>
          <a:ln w="22022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797</Words>
  <Application>Microsoft Office PowerPoint</Application>
  <PresentationFormat>Custom</PresentationFormat>
  <Paragraphs>183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Trebuchet MS</vt:lpstr>
      <vt:lpstr>Office Theme</vt:lpstr>
      <vt:lpstr>How to visualize?</vt:lpstr>
      <vt:lpstr>Ch 5: Marks &amp; Channels</vt:lpstr>
      <vt:lpstr>Definitions: Marks and channels</vt:lpstr>
      <vt:lpstr>Encoding visually with marks and channels</vt:lpstr>
      <vt:lpstr>Channels</vt:lpstr>
      <vt:lpstr>Channels: Rankings</vt:lpstr>
      <vt:lpstr>Weber Law</vt:lpstr>
      <vt:lpstr>Accuracy: Fundamental Theory</vt:lpstr>
      <vt:lpstr>Accuracy:Vis experiments Cleveland &amp; McGill’s Results</vt:lpstr>
      <vt:lpstr>Separability vs. Integrality</vt:lpstr>
      <vt:lpstr>Popout</vt:lpstr>
      <vt:lpstr>Popout</vt:lpstr>
      <vt:lpstr>Grouping</vt:lpstr>
      <vt:lpstr>Relative vs. absolute judgements</vt:lpstr>
      <vt:lpstr>Relative luminance judgements</vt:lpstr>
      <vt:lpstr>Relative color judgements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visualize?</dc:title>
  <dc:creator>Ronak Etemadpour</dc:creator>
  <cp:lastModifiedBy>Ronak Etemadpour</cp:lastModifiedBy>
  <cp:revision>10</cp:revision>
  <dcterms:created xsi:type="dcterms:W3CDTF">2020-09-02T18:47:09Z</dcterms:created>
  <dcterms:modified xsi:type="dcterms:W3CDTF">2021-09-21T17:08:21Z</dcterms:modified>
</cp:coreProperties>
</file>