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6CD14-2C7D-489C-ABB2-5B79C7421EA1}" v="5" dt="2022-06-16T21:14:2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vania Henry" userId="0f729783-48ff-4e95-b79b-8bee31f9bae5" providerId="ADAL" clId="{A7A6CD14-2C7D-489C-ABB2-5B79C7421EA1}"/>
    <pc:docChg chg="modSld">
      <pc:chgData name="Mivania Henry" userId="0f729783-48ff-4e95-b79b-8bee31f9bae5" providerId="ADAL" clId="{A7A6CD14-2C7D-489C-ABB2-5B79C7421EA1}" dt="2022-06-21T19:57:15.820" v="9" actId="207"/>
      <pc:docMkLst>
        <pc:docMk/>
      </pc:docMkLst>
      <pc:sldChg chg="modSp mod">
        <pc:chgData name="Mivania Henry" userId="0f729783-48ff-4e95-b79b-8bee31f9bae5" providerId="ADAL" clId="{A7A6CD14-2C7D-489C-ABB2-5B79C7421EA1}" dt="2022-06-21T19:57:15.820" v="9" actId="207"/>
        <pc:sldMkLst>
          <pc:docMk/>
          <pc:sldMk cId="2329321028" sldId="256"/>
        </pc:sldMkLst>
        <pc:picChg chg="mod">
          <ac:chgData name="Mivania Henry" userId="0f729783-48ff-4e95-b79b-8bee31f9bae5" providerId="ADAL" clId="{A7A6CD14-2C7D-489C-ABB2-5B79C7421EA1}" dt="2022-06-21T19:57:15.820" v="9" actId="207"/>
          <ac:picMkLst>
            <pc:docMk/>
            <pc:sldMk cId="2329321028" sldId="256"/>
            <ac:picMk id="1028" creationId="{A1FB6487-4CCA-9840-33CD-773DE7A5EB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F6A5-733D-9735-0E63-34F4D7DE1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370E7-1601-43C1-E938-4022CC61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7947B-AA45-7AD0-0A5C-4EC6900D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FE40A-25FE-3EF4-7B03-6A399CD6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98F72-8DDD-2EE2-C42F-09BAF020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63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25C4F-81FE-B87C-81F4-327BF015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AA2D36-36B0-B613-DDF3-F8E51565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0BFE1-9F65-8672-F8B1-965D174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02C1E-087C-4B2B-7E88-FA9430ED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AC9FF-DE19-88FF-466D-8ED575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7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B59CD2-E841-C12B-11A8-11955599E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1AF05-A285-46A8-1899-7DB7E59C6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5B308-1313-2060-AC84-351087AA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E81004-A12C-C4E2-224C-1D27AE0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701FC-D2C2-46C3-5CAE-22BEA7F5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680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2B517-DBC0-6C5E-1E43-19F96B1D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1423A-7EEA-34D5-D026-8A0620B7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45A3C-8E53-C40E-C7F2-1766E228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CFF6A-3E34-0783-4E2C-2EB9CA8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11554-972F-8383-016D-6A5AC7B8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21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5BB7-23E6-29F9-0B37-4622D343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2CA06-71D1-D089-75F5-C382DA40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A6B2F-8827-A933-2AE0-E8CA8B04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B7EFC-7BF1-DF61-D21F-74289AB4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88E19-5A90-12A7-7256-B15984C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99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6066D-1E87-3378-CEF2-B9EE028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F7BA8-E3AD-26A5-A37B-121F20278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5AB1A-6C4B-B771-3836-3D4E2C5B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78344D-0055-1587-B2DF-91B80D13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88F457-212C-208D-7FCB-4A235145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627EA-89D7-8E3F-895B-7E1193E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4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38533-0CCB-ABF1-6A8B-00F71D0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E305C-144B-A7E7-292F-BC35D9E2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E3ADB7-20D4-DA87-776E-357BDD04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EAF488-8A86-8246-8B1E-8924A8050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7BD759-6C37-AB79-8FE4-7DC318906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E47331-B56B-FEDC-52DE-6F5F1C0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EAB54A-7019-CE96-5229-E38588D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6DCB5F-40B2-191E-F542-26BA8959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73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727A9-DEA1-D6DA-EAC1-8C893A24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9A4AAA-5A26-C0F0-B88B-9A9A393E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8A4EDC-9810-BA92-F740-83CCDE07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71B51B-2D54-FDA5-1CE8-C27D73FA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7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120A08-1362-6D70-7D34-561BDA1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9AD9E9-1300-9EAE-335E-BC1204CF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B56BD-58C7-8285-DA73-BE3F4F3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77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131A-C72E-D291-CDDC-7E76F674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0EA16-65A8-9593-D990-6B9F139B2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C4119C-E8AA-5C3F-51FE-D9CC3D26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3F4433-0E52-2D50-C8F2-6489719F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15164-A73D-FF83-E824-68BA9B4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3F757-20AA-705E-1EC2-54CD9E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5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9E1B8-5DCF-8A92-D421-66704E6B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240226-5871-12F3-2B3A-749460BC8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7B68AD-BBA6-EFEA-6AF1-B3BF4DAD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8DEE1-57CC-EA02-0E24-D1661AA3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0CFE7-C47F-D863-BD16-3B3F3725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31D3FC-08FC-01DA-8573-C4A0E071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32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D5F794-B96B-72F2-03FF-91100A0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C8EE1-FA74-A00B-A86B-A0A112BF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928FE3-7816-7F03-6DA0-E8F54B0E3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8DA6-FA89-48C5-B7E9-64C464AED642}" type="datetimeFigureOut">
              <a:rPr lang="fr-CA" smtClean="0"/>
              <a:t>2022-06-21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B952E-9F33-60CC-FC7E-D7ED6A53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E131E-1674-15F1-E7A5-7E17F8636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8FAF-DF8F-4AC3-A304-2BE0C9C1C4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696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ion Constellation Tattoo. Orion was the first constellation I learned as  a kid, and it's the first thi… | Constellation tattoos, Orion tattoo, Orion  constellation">
            <a:extLst>
              <a:ext uri="{FF2B5EF4-FFF2-40B4-BE49-F238E27FC236}">
                <a16:creationId xmlns:a16="http://schemas.microsoft.com/office/drawing/2014/main" id="{A1FB6487-4CCA-9840-33CD-773DE7A5E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5970" r="16060" b="15622"/>
          <a:stretch/>
        </p:blipFill>
        <p:spPr bwMode="auto">
          <a:xfrm>
            <a:off x="3725838" y="968991"/>
            <a:ext cx="4094329" cy="5377218"/>
          </a:xfrm>
          <a:prstGeom prst="flowChartConnector">
            <a:avLst/>
          </a:prstGeom>
          <a:noFill/>
          <a:ln w="31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9321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Mivania Henry</dc:creator>
  <cp:lastModifiedBy>Mivania Henry</cp:lastModifiedBy>
  <cp:revision>1</cp:revision>
  <dcterms:created xsi:type="dcterms:W3CDTF">2022-06-16T19:41:37Z</dcterms:created>
  <dcterms:modified xsi:type="dcterms:W3CDTF">2022-06-21T19:57:20Z</dcterms:modified>
</cp:coreProperties>
</file>