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181-2833-80B7-52C3-1B6E6FE8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24C4D-B713-DABC-6F49-649FAA757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2311-9B2C-C08F-537B-B7EB52B4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A503-82BD-49AF-1FD6-1FAF75D5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8E80-F176-4BA9-8080-682AE0D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2B34-E1A7-378F-13D2-30574E13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8D962-B5FD-3F34-FB2A-61AAA07F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1E16-A75D-AE13-DC48-756C23B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2BBA-1597-14F8-C8F1-A23551AE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9D29-E8BF-D9BD-9635-35651C9B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BB5BC-ED6D-EC39-EA60-4683D2B3C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7C15-37DC-6F5C-2650-F60A5203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2DE4-AF82-F8F7-8ED1-98E46F8C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7746-A017-5EBA-5070-8619D86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8611-4FA4-C0ED-7E24-E24280AC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6BC6-DA01-CE32-C993-8476E384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E63C-1D50-F9E3-5280-19A1CFC1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DDAB-34D8-BA42-24FB-B619222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A368-E766-534E-A6E8-77629E6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430D-85FE-24C2-3FFB-4A58911C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081C-B56A-253B-3CBC-027095DC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00B29-2675-98C8-5496-94B305E2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0026-0610-64BC-317D-FCF7B834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954D-4923-C8A8-10DC-A6D1238D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93A9-11FF-6859-AB88-F07EC759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7519-DA48-8F98-06F7-F04C78B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432E-27C6-FF4D-C560-5FB55CE6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F4F2-14A1-FE34-36AF-61B8689C1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F225-32C0-1229-C83E-28720031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523F-DE82-9EF3-FEC0-9C412852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538C-D72E-52C4-AC4C-4DDBFD36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3B42-28B5-E84A-7BEE-6F51E828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D23D-0405-2A59-17BC-B56E8705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E3D6F-E138-66FC-6D90-17A4E1D5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85483-C1C8-DC0E-DAAD-80FCE7AE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C56B-4968-6E32-A580-6B78CF03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F2D36-0FFD-B116-16C8-0874CAF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33A84-19EA-5A08-878A-DD6AC38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E2BF4-CA71-899A-66B8-F979F4E9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8BAA-DA68-2110-CE73-E0DDD154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7D782-6CB7-61BD-B0DD-285C2BF4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2A5A-1B2D-09E5-C1F8-AB954990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ABF66-8011-535F-078F-690BB476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2B57-CFE0-1B95-2219-2DAE35F5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324FB-0998-0A0F-8582-0B1C65FF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5996-74E2-3793-026A-743D59CA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7CC3-4025-380B-ABD3-3505B0EA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FD05-E3DA-4269-BDB2-54C14D77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008F-C371-8D53-C794-4A361B39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48AE-D39B-E88E-3371-CCB27B95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979FB-EB4E-CCEA-496C-719A5535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0A8A-3B35-70BA-5B9D-434DC5BA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C0A9-D63C-3B90-71D4-8D70AA64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17EB8-6EF5-855D-12F6-F7312A58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60C20-C785-BB43-E809-AF6651FC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0976-0706-D94A-3A4C-D6853B28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6F40-EAC4-75E5-1255-BBAF0C4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3A48-CD0B-3C35-CB3F-05244A9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61B11-B802-3E70-6730-1E617A94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1C5A-8B62-0812-F431-C1BD7CA6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9E5C-D8F1-D448-1F7F-1CD89B8AE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67D0-94B5-4C70-BBCF-437A7D3830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3C0A-1DB1-6763-1B5D-B3A7F8276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7CA6-3972-949D-EDF0-AC4B86DD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D2D0-C3FB-651D-8B0A-9854426B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50655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Narrow" panose="020B0606020202030204" pitchFamily="34" charset="0"/>
              </a:rPr>
              <a:t>Final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950D-08DF-08E4-4A2F-9258BAAB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939"/>
            <a:ext cx="9144000" cy="980122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Batch Processing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User Classification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47E8-A47E-6CED-9E91-3AA61528AFC6}"/>
              </a:ext>
            </a:extLst>
          </p:cNvPr>
          <p:cNvSpPr txBox="1"/>
          <p:nvPr/>
        </p:nvSpPr>
        <p:spPr>
          <a:xfrm>
            <a:off x="3007360" y="3799840"/>
            <a:ext cx="602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Muhamad Ivan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Data Engineering Batch V</a:t>
            </a:r>
          </a:p>
        </p:txBody>
      </p:sp>
    </p:spTree>
    <p:extLst>
      <p:ext uri="{BB962C8B-B14F-4D97-AF65-F5344CB8AC3E}">
        <p14:creationId xmlns:p14="http://schemas.microsoft.com/office/powerpoint/2010/main" val="284938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2C5C-FBFB-FF02-8FCF-F5BB4E3B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F083-B073-2530-38D2-DD629FD9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RFM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user-user </a:t>
            </a:r>
            <a:r>
              <a:rPr lang="en-US" dirty="0" err="1"/>
              <a:t>berdasarkan</a:t>
            </a:r>
            <a:r>
              <a:rPr lang="en-US" dirty="0"/>
              <a:t> recency, frequency, dan monetary.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basis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user. </a:t>
            </a:r>
          </a:p>
          <a:p>
            <a:r>
              <a:rPr lang="en-US" dirty="0"/>
              <a:t>Data pipeline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 1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automatis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meniadakan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manual.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11B-D623-A797-4B88-A90FA431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C82A3-9895-72F0-4FFF-3F2E1FE5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02" y="3245254"/>
            <a:ext cx="717233" cy="7399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710FC-D00B-641D-6405-D521A260F21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099435" y="3615229"/>
            <a:ext cx="8049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41DD812-C2D5-DB67-3C58-4ACEE4DC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70" y="3245254"/>
            <a:ext cx="717233" cy="739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76B2-3F4B-2430-98A3-5F97F9F23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87" r="3145" b="12116"/>
          <a:stretch/>
        </p:blipFill>
        <p:spPr>
          <a:xfrm>
            <a:off x="3904376" y="3114686"/>
            <a:ext cx="3001645" cy="10010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DA7C3-9EB2-7BF0-BF73-F3D8EF53D14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906021" y="3615229"/>
            <a:ext cx="72884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6EB9409-5244-11DB-94BC-3622BC74D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9" y="1772244"/>
            <a:ext cx="503182" cy="575065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4733FB0-688B-3367-7EE9-718C4699678F}"/>
              </a:ext>
            </a:extLst>
          </p:cNvPr>
          <p:cNvCxnSpPr>
            <a:stCxn id="16" idx="2"/>
            <a:endCxn id="5" idx="1"/>
          </p:cNvCxnSpPr>
          <p:nvPr/>
        </p:nvCxnSpPr>
        <p:spPr>
          <a:xfrm rot="16200000" flipH="1">
            <a:off x="976241" y="2209268"/>
            <a:ext cx="1267921" cy="15440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921C7-4C30-FC3E-C37F-BC661D7AA6D0}"/>
              </a:ext>
            </a:extLst>
          </p:cNvPr>
          <p:cNvSpPr/>
          <p:nvPr/>
        </p:nvSpPr>
        <p:spPr>
          <a:xfrm>
            <a:off x="1818640" y="1690688"/>
            <a:ext cx="7548880" cy="390747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E9D360F-AA86-2D94-1B04-24CEFB0E953E}"/>
              </a:ext>
            </a:extLst>
          </p:cNvPr>
          <p:cNvCxnSpPr>
            <a:cxnSpLocks/>
            <a:stCxn id="9" idx="3"/>
            <a:endCxn id="30" idx="0"/>
          </p:cNvCxnSpPr>
          <p:nvPr/>
        </p:nvCxnSpPr>
        <p:spPr>
          <a:xfrm>
            <a:off x="8352103" y="3615230"/>
            <a:ext cx="2286052" cy="8064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87B1FF-4347-5033-3F00-3148AB95A42B}"/>
              </a:ext>
            </a:extLst>
          </p:cNvPr>
          <p:cNvSpPr txBox="1"/>
          <p:nvPr/>
        </p:nvSpPr>
        <p:spPr>
          <a:xfrm>
            <a:off x="9836149" y="4421710"/>
            <a:ext cx="16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Visualization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59AE90-3496-A610-7B4B-D7A55E2F3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2" y="1768327"/>
            <a:ext cx="1054103" cy="5828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E0C500-EF45-A66E-5593-7B44DC8A746F}"/>
              </a:ext>
            </a:extLst>
          </p:cNvPr>
          <p:cNvSpPr txBox="1"/>
          <p:nvPr/>
        </p:nvSpPr>
        <p:spPr>
          <a:xfrm>
            <a:off x="2097217" y="4051740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602B5D-C513-991C-F348-CA458CB90DD4}"/>
              </a:ext>
            </a:extLst>
          </p:cNvPr>
          <p:cNvSpPr txBox="1"/>
          <p:nvPr/>
        </p:nvSpPr>
        <p:spPr>
          <a:xfrm>
            <a:off x="4734520" y="4049553"/>
            <a:ext cx="171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RFM Transform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7CBCE-B565-3C6D-D0D0-72E5CAE7C39D}"/>
              </a:ext>
            </a:extLst>
          </p:cNvPr>
          <p:cNvSpPr txBox="1"/>
          <p:nvPr/>
        </p:nvSpPr>
        <p:spPr>
          <a:xfrm>
            <a:off x="7284097" y="4033845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9341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477-A22E-06BB-FAC5-7E7A1A7D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A47E-12F3-1A65-5907-B3A28E0D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https://www.kaggle.com/datasets/thedevastator/online-retail-transaction-data</a:t>
            </a:r>
          </a:p>
        </p:txBody>
      </p:sp>
    </p:spTree>
    <p:extLst>
      <p:ext uri="{BB962C8B-B14F-4D97-AF65-F5344CB8AC3E}">
        <p14:creationId xmlns:p14="http://schemas.microsoft.com/office/powerpoint/2010/main" val="42348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Final Assignment </vt:lpstr>
      <vt:lpstr>Background</vt:lpstr>
      <vt:lpstr>Data Pipeline</vt:lpstr>
      <vt:lpstr>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TUF</dc:creator>
  <cp:lastModifiedBy>ASUS TUF</cp:lastModifiedBy>
  <cp:revision>2</cp:revision>
  <dcterms:created xsi:type="dcterms:W3CDTF">2024-06-28T03:12:50Z</dcterms:created>
  <dcterms:modified xsi:type="dcterms:W3CDTF">2024-06-28T04:09:25Z</dcterms:modified>
</cp:coreProperties>
</file>