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4EF6209-021B-A1B1-B20D-F8DCB4EC80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DCD67AE-BBC9-CA44-FD99-60605A3937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F002B5-B9FB-8B4C-485A-30263BE4C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61B301F-EEC7-9DBC-DEB0-B863D5129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7F7AF4-0A60-7CF9-69AE-D15F2B01E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3502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3E97476-BF63-95AD-8832-A9E3D0D4E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F9D5CFC-438D-A973-7524-0AB6BA64D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74967B-A229-B09B-D7E6-D10B2D406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76618D-51F6-6FD6-F430-8B1E821C2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146ECB-204F-837F-48E3-55B8734DF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29621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B57ED7B-0C9C-1897-5448-E6B069EB62B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19369C-C38A-0EFD-070B-8292182123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D8E5E7C-1A47-2E02-D44F-D9EBB6B7D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339446E-A39B-2FFD-774D-C92F8A089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0EF4A0-B307-3FA4-7810-A00C534A0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14860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35AEC2-2DF3-5C70-02FE-6FCB50E2F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E56154-0A93-40BA-2E57-A83C8A3F2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BA1E35-B19E-6BF6-3F6B-68579B000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10ADE8-7DE5-2E5F-918F-5F6DA04C0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F6ADE6F-6BE7-A45B-052E-7B9151CC4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0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633FA1-42B6-427C-F837-530927EA0F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86E17-5E20-0FD8-10E7-621577C35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E8E1C9-0795-A46E-DE0A-F1DAAD130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17E104-983E-1551-3B14-29776218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59834D1-281F-CFE1-E9D2-9E14ED059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3142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8EE165-74E1-D2F4-DE46-9DCFD92A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65EC72-E338-9661-A9FF-A4238BAE91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251952A-9BF0-54DF-3CCC-6E7DE0DF72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58CE3B-B428-F539-B153-EBBECD952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332AAC-7634-5864-4A73-7E20ACE4F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DD9933-9DED-DA7F-651E-415045447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368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6DCB675-9E97-5B60-ED65-404A5B28D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A99008B-086B-32F8-F1F4-103FA1EAF0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616EDB-DDA6-C300-BEBD-695A8EA8C3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D8C120A-B4C3-3325-893F-84BF71C0DE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D133724-24C4-D4B1-0420-0ADB08C12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9149A38-BEC7-6644-9C4D-76FA3882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47814AC-7B88-6726-30D9-2A60EA8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64EFD1A-4C10-BCDB-6407-2EB67F7D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6977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A54393-AFAB-D391-3ECA-85E732EE9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3F27F9F-B34F-72EF-DE3C-D96F44D94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EA44B6D-0394-9DEA-F28F-158341B49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C38614F-AA07-0EE2-85EF-C7309E176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78997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EC07543-4049-6A45-735F-7C4E6832A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D775470-E6BA-61B7-04CC-71EFEC6EC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F8E1531-B3FD-B667-EF01-5246E12A7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809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5BBAF2-897E-29AD-C0FE-F498918E56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3529450-C81A-2217-8C0A-7DC2B74845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3A4A2C-61F0-1AFB-7F03-7E8926293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D4DDCFD-E7FE-53CA-75F3-A478577D8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21DA77D-698B-E2BE-EEA4-81227FB6B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18F1FA9-B76E-51D4-7660-F940277BF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617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BD4BE-A988-E24A-1914-F2A814C41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4D44CE6-6A23-35A6-911A-E52BE1A5E9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CA69B9-4FC3-513D-765F-0889CA3D7A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F5920D0-6CAF-9AC9-49BF-553324C03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471D455-CB6B-00BD-0136-511075D70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29E59A-2967-9C39-9E72-94DEE8F31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3942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272166-DD2D-663B-54C3-B38532549F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84C03A6-C481-B9CE-6F7A-22ED56199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71E13C-10AF-6D22-0C46-575CE674DC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D86D37-F8CA-41BE-8F30-1843A72DAFAA}" type="datetimeFigureOut">
              <a:rPr kumimoji="1" lang="ja-JP" altLang="en-US" smtClean="0"/>
              <a:t>2025/6/19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1F093F-D2D3-47C1-D4CD-1643FED2B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4F3BD85-88B5-8B2D-E177-BBBA95E010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0AA33-9F08-43B5-88C4-434A0F4ACC0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2955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90A12-FB28-3344-55D9-9DBF6C4F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予約フロー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6C55AF-4652-F3DE-81D9-87F5978DC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（クリニック側）</a:t>
            </a:r>
          </a:p>
        </p:txBody>
      </p:sp>
    </p:spTree>
    <p:extLst>
      <p:ext uri="{BB962C8B-B14F-4D97-AF65-F5344CB8AC3E}">
        <p14:creationId xmlns:p14="http://schemas.microsoft.com/office/powerpoint/2010/main" val="2094716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9648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C190A12-FB28-3344-55D9-9DBF6C4FD0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予約フロー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06C55AF-4652-F3DE-81D9-87F5978DC9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（患者側）</a:t>
            </a:r>
          </a:p>
        </p:txBody>
      </p:sp>
    </p:spTree>
    <p:extLst>
      <p:ext uri="{BB962C8B-B14F-4D97-AF65-F5344CB8AC3E}">
        <p14:creationId xmlns:p14="http://schemas.microsoft.com/office/powerpoint/2010/main" val="140825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9587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10</Words>
  <Application>Microsoft Office PowerPoint</Application>
  <PresentationFormat>ワイド画面</PresentationFormat>
  <Paragraphs>4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予約フロー</vt:lpstr>
      <vt:lpstr>PowerPoint プレゼンテーション</vt:lpstr>
      <vt:lpstr>予約フロー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KANDA Miwa(神田 美和)</dc:creator>
  <cp:lastModifiedBy>KANDA Miwa(神田 美和)</cp:lastModifiedBy>
  <cp:revision>1</cp:revision>
  <dcterms:created xsi:type="dcterms:W3CDTF">2025-06-19T08:56:03Z</dcterms:created>
  <dcterms:modified xsi:type="dcterms:W3CDTF">2025-06-19T08:57:21Z</dcterms:modified>
</cp:coreProperties>
</file>