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&lt;Autentifizierung!&gt;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025072B9-D1C5-0A76-D83B-71BEB0E9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949" y="3502199"/>
            <a:ext cx="740101" cy="7401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E7E099E-1E98-9D21-AF38-FE308B616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F92447A-0818-0DDF-44CD-BD9FC912C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2E3C324-6741-CF83-F286-1A79BAFF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dirty="0"/>
              <a:t>ORGANISATION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PROJEKT ARCHITEKTUR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DOCKER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HTTP API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>
                <a:uFill>
                  <a:noFill/>
                </a:uFill>
              </a:rPr>
              <a:t>JSON Web Token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ROUTEN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Autentifizierung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JWT Verarbeitung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Kommunikation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Validierung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Angular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Material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Struktur</a:t>
            </a:r>
            <a:endParaRPr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28700" y="1266475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440312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(16:9)</PresentationFormat>
  <Paragraphs>85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Fira Code</vt:lpstr>
      <vt:lpstr>Arial</vt:lpstr>
      <vt:lpstr>Oswald</vt:lpstr>
      <vt:lpstr>Fira Code Light</vt:lpstr>
      <vt:lpstr>Roboto Condensed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&lt;Autentifizierung!&gt;</vt:lpstr>
      <vt:lpstr>&lt;JWT Verarbeitung!&gt;</vt:lpstr>
      <vt:lpstr>&lt;Kommunikation!&gt;</vt:lpstr>
      <vt:lpstr>&lt;Validierung!&gt;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Samuel Spörl</cp:lastModifiedBy>
  <cp:revision>19</cp:revision>
  <dcterms:modified xsi:type="dcterms:W3CDTF">2022-07-13T16:18:32Z</dcterms:modified>
</cp:coreProperties>
</file>