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341" r:id="rId2"/>
    <p:sldId id="347" r:id="rId3"/>
    <p:sldId id="258" r:id="rId4"/>
    <p:sldId id="344" r:id="rId5"/>
    <p:sldId id="345" r:id="rId6"/>
  </p:sldIdLst>
  <p:sldSz cx="9144000" cy="5143500" type="screen16x9"/>
  <p:notesSz cx="6858000" cy="9144000"/>
  <p:embeddedFontLst>
    <p:embeddedFont>
      <p:font typeface="Fira Code" pitchFamily="1" charset="0"/>
      <p:regular r:id="rId8"/>
      <p:bold r:id="rId9"/>
    </p:embeddedFont>
    <p:embeddedFont>
      <p:font typeface="Oswald" panose="00000500000000000000" pitchFamily="2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68717-F1B3-4EE1-9635-D70B19D5A563}" v="3" dt="2022-07-12T17:03:57.850"/>
  </p1510:revLst>
</p1510:revInfo>
</file>

<file path=ppt/tableStyles.xml><?xml version="1.0" encoding="utf-8"?>
<a:tblStyleLst xmlns:a="http://schemas.openxmlformats.org/drawingml/2006/main" def="{8FB618DC-770B-4AC6-BFDC-58E883A8153C}">
  <a:tblStyle styleId="{8FB618DC-770B-4AC6-BFDC-58E883A81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Z20 Michael Wiederkehr" userId="52d142ee-7a7f-421b-8617-475e5a62ea86" providerId="ADAL" clId="{AA068717-F1B3-4EE1-9635-D70B19D5A563}"/>
    <pc:docChg chg="custSel addSld delSld modSld sldOrd">
      <pc:chgData name="ZZ20 Michael Wiederkehr" userId="52d142ee-7a7f-421b-8617-475e5a62ea86" providerId="ADAL" clId="{AA068717-F1B3-4EE1-9635-D70B19D5A563}" dt="2022-07-12T17:04:09.564" v="39" actId="478"/>
      <pc:docMkLst>
        <pc:docMk/>
      </pc:docMkLst>
      <pc:sldChg chg="modNotesTx">
        <pc:chgData name="ZZ20 Michael Wiederkehr" userId="52d142ee-7a7f-421b-8617-475e5a62ea86" providerId="ADAL" clId="{AA068717-F1B3-4EE1-9635-D70B19D5A563}" dt="2022-07-12T16:45:25.137" v="25" actId="20577"/>
        <pc:sldMkLst>
          <pc:docMk/>
          <pc:sldMk cId="2081064231" sldId="341"/>
        </pc:sldMkLst>
      </pc:sldChg>
      <pc:sldChg chg="delSp add del mod">
        <pc:chgData name="ZZ20 Michael Wiederkehr" userId="52d142ee-7a7f-421b-8617-475e5a62ea86" providerId="ADAL" clId="{AA068717-F1B3-4EE1-9635-D70B19D5A563}" dt="2022-07-12T17:04:00.289" v="31" actId="47"/>
        <pc:sldMkLst>
          <pc:docMk/>
          <pc:sldMk cId="1244763174" sldId="346"/>
        </pc:sldMkLst>
        <pc:spChg chg="del">
          <ac:chgData name="ZZ20 Michael Wiederkehr" userId="52d142ee-7a7f-421b-8617-475e5a62ea86" providerId="ADAL" clId="{AA068717-F1B3-4EE1-9635-D70B19D5A563}" dt="2022-07-12T17:03:49.753" v="27" actId="478"/>
          <ac:spMkLst>
            <pc:docMk/>
            <pc:sldMk cId="1244763174" sldId="346"/>
            <ac:spMk id="2" creationId="{09A13577-2F14-6B7C-D2B0-C8277756D79B}"/>
          </ac:spMkLst>
        </pc:spChg>
      </pc:sldChg>
      <pc:sldChg chg="addSp delSp modSp add mod ord">
        <pc:chgData name="ZZ20 Michael Wiederkehr" userId="52d142ee-7a7f-421b-8617-475e5a62ea86" providerId="ADAL" clId="{AA068717-F1B3-4EE1-9635-D70B19D5A563}" dt="2022-07-12T17:04:09.564" v="39" actId="478"/>
        <pc:sldMkLst>
          <pc:docMk/>
          <pc:sldMk cId="3057710018" sldId="347"/>
        </pc:sldMkLst>
        <pc:spChg chg="add del mod">
          <ac:chgData name="ZZ20 Michael Wiederkehr" userId="52d142ee-7a7f-421b-8617-475e5a62ea86" providerId="ADAL" clId="{AA068717-F1B3-4EE1-9635-D70B19D5A563}" dt="2022-07-12T17:04:04.961" v="34" actId="478"/>
          <ac:spMkLst>
            <pc:docMk/>
            <pc:sldMk cId="3057710018" sldId="347"/>
            <ac:spMk id="6" creationId="{BAFAD9C0-C1CA-5CB4-7BD0-6CBF95C85F01}"/>
          </ac:spMkLst>
        </pc:spChg>
        <pc:spChg chg="add del mod">
          <ac:chgData name="ZZ20 Michael Wiederkehr" userId="52d142ee-7a7f-421b-8617-475e5a62ea86" providerId="ADAL" clId="{AA068717-F1B3-4EE1-9635-D70B19D5A563}" dt="2022-07-12T17:04:08.317" v="38" actId="478"/>
          <ac:spMkLst>
            <pc:docMk/>
            <pc:sldMk cId="3057710018" sldId="347"/>
            <ac:spMk id="8" creationId="{D4C0563E-34A8-E01E-F7E2-685DBEA10E48}"/>
          </ac:spMkLst>
        </pc:spChg>
        <pc:spChg chg="del mod">
          <ac:chgData name="ZZ20 Michael Wiederkehr" userId="52d142ee-7a7f-421b-8617-475e5a62ea86" providerId="ADAL" clId="{AA068717-F1B3-4EE1-9635-D70B19D5A563}" dt="2022-07-12T17:04:02.494" v="33" actId="478"/>
          <ac:spMkLst>
            <pc:docMk/>
            <pc:sldMk cId="3057710018" sldId="347"/>
            <ac:spMk id="512" creationId="{00000000-0000-0000-0000-000000000000}"/>
          </ac:spMkLst>
        </pc:spChg>
        <pc:spChg chg="del">
          <ac:chgData name="ZZ20 Michael Wiederkehr" userId="52d142ee-7a7f-421b-8617-475e5a62ea86" providerId="ADAL" clId="{AA068717-F1B3-4EE1-9635-D70B19D5A563}" dt="2022-07-12T17:04:06.137" v="35" actId="478"/>
          <ac:spMkLst>
            <pc:docMk/>
            <pc:sldMk cId="3057710018" sldId="347"/>
            <ac:spMk id="513" creationId="{00000000-0000-0000-0000-000000000000}"/>
          </ac:spMkLst>
        </pc:spChg>
        <pc:grpChg chg="del">
          <ac:chgData name="ZZ20 Michael Wiederkehr" userId="52d142ee-7a7f-421b-8617-475e5a62ea86" providerId="ADAL" clId="{AA068717-F1B3-4EE1-9635-D70B19D5A563}" dt="2022-07-12T17:04:09.564" v="39" actId="478"/>
          <ac:grpSpMkLst>
            <pc:docMk/>
            <pc:sldMk cId="3057710018" sldId="347"/>
            <ac:grpSpMk id="21" creationId="{8676FF2C-515B-5121-3B7A-4CEE031BB262}"/>
          </ac:grpSpMkLst>
        </pc:grpChg>
        <pc:grpChg chg="del">
          <ac:chgData name="ZZ20 Michael Wiederkehr" userId="52d142ee-7a7f-421b-8617-475e5a62ea86" providerId="ADAL" clId="{AA068717-F1B3-4EE1-9635-D70B19D5A563}" dt="2022-07-12T17:04:07.295" v="36" actId="478"/>
          <ac:grpSpMkLst>
            <pc:docMk/>
            <pc:sldMk cId="3057710018" sldId="347"/>
            <ac:grpSpMk id="517" creationId="{00000000-0000-0000-0000-000000000000}"/>
          </ac:grpSpMkLst>
        </pc:grpChg>
        <pc:cxnChg chg="mod">
          <ac:chgData name="ZZ20 Michael Wiederkehr" userId="52d142ee-7a7f-421b-8617-475e5a62ea86" providerId="ADAL" clId="{AA068717-F1B3-4EE1-9635-D70B19D5A563}" dt="2022-07-12T17:04:09.564" v="39" actId="478"/>
          <ac:cxnSpMkLst>
            <pc:docMk/>
            <pc:sldMk cId="3057710018" sldId="347"/>
            <ac:cxnSpMk id="14" creationId="{6CCACD34-A36F-4348-4A86-015FF748B9C2}"/>
          </ac:cxnSpMkLst>
        </pc:cxnChg>
        <pc:cxnChg chg="mod">
          <ac:chgData name="ZZ20 Michael Wiederkehr" userId="52d142ee-7a7f-421b-8617-475e5a62ea86" providerId="ADAL" clId="{AA068717-F1B3-4EE1-9635-D70B19D5A563}" dt="2022-07-12T17:04:09.564" v="39" actId="478"/>
          <ac:cxnSpMkLst>
            <pc:docMk/>
            <pc:sldMk cId="3057710018" sldId="347"/>
            <ac:cxnSpMk id="20" creationId="{5C30DD37-F99F-8D76-E369-4CF255C73FD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36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75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00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  <p:sldLayoutId id="214748367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753762" y="604991"/>
            <a:ext cx="7636475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&lt;ORGANISATION&gt;</a:t>
            </a:r>
            <a:endParaRPr sz="6000" dirty="0"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2" descr="Group of Young Business People Talking on Business Meeting. Stock Photo -  Image of people, partnership: 46238432">
            <a:extLst>
              <a:ext uri="{FF2B5EF4-FFF2-40B4-BE49-F238E27FC236}">
                <a16:creationId xmlns:a16="http://schemas.microsoft.com/office/drawing/2014/main" id="{DDAB077B-533E-22C0-4B6A-31D0DF0BD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 bwMode="auto">
          <a:xfrm>
            <a:off x="1097105" y="1884269"/>
            <a:ext cx="3423992" cy="224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690;p40">
            <a:extLst>
              <a:ext uri="{FF2B5EF4-FFF2-40B4-BE49-F238E27FC236}">
                <a16:creationId xmlns:a16="http://schemas.microsoft.com/office/drawing/2014/main" id="{6C7B78F3-A0D9-0A3C-A334-AC9D8F0D90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1998" y="1884268"/>
            <a:ext cx="4403125" cy="2216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-Diskussion: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-welches Framework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-Aufgabenverteilung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 Git-Platform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-Deployment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-Auf einen Stand bringen</a:t>
            </a:r>
          </a:p>
        </p:txBody>
      </p:sp>
    </p:spTree>
    <p:extLst>
      <p:ext uri="{BB962C8B-B14F-4D97-AF65-F5344CB8AC3E}">
        <p14:creationId xmlns:p14="http://schemas.microsoft.com/office/powerpoint/2010/main" val="20810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2;p33">
            <a:extLst>
              <a:ext uri="{FF2B5EF4-FFF2-40B4-BE49-F238E27FC236}">
                <a16:creationId xmlns:a16="http://schemas.microsoft.com/office/drawing/2014/main" id="{B9A5B64F-43B5-BB82-6E6B-A6347A3C22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753" y="458756"/>
            <a:ext cx="8256494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&lt;PROJEKT ARCHITEKTUR&gt;</a:t>
            </a:r>
            <a:endParaRPr sz="5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FCB0A9-21FB-E1E5-4FDB-66D80802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0" y="1764221"/>
            <a:ext cx="2983568" cy="23868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E975B0-B6D2-29F9-3BC5-45402D6E5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274" y="1764221"/>
            <a:ext cx="3068812" cy="23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1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&lt;DOCKER&gt;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5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-Docker (Open Source)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-Isolierung von Anwendungen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de-DE" i="0" dirty="0" err="1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Containervirtualisierung</a:t>
            </a: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161210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676FF2C-515B-5121-3B7A-4CEE031BB262}"/>
              </a:ext>
            </a:extLst>
          </p:cNvPr>
          <p:cNvGrpSpPr/>
          <p:nvPr/>
        </p:nvGrpSpPr>
        <p:grpSpPr>
          <a:xfrm>
            <a:off x="2063848" y="2936555"/>
            <a:ext cx="5016304" cy="804640"/>
            <a:chOff x="2134097" y="2970065"/>
            <a:chExt cx="5016304" cy="804640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78BFEF2-D9B4-D4FA-1179-E76D815F00A5}"/>
                </a:ext>
              </a:extLst>
            </p:cNvPr>
            <p:cNvGrpSpPr/>
            <p:nvPr/>
          </p:nvGrpSpPr>
          <p:grpSpPr>
            <a:xfrm>
              <a:off x="6075363" y="2970065"/>
              <a:ext cx="1075038" cy="804640"/>
              <a:chOff x="1659466" y="3501081"/>
              <a:chExt cx="1075038" cy="804640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57FAD019-108B-0A28-8F0E-D0A7A0725953}"/>
                  </a:ext>
                </a:extLst>
              </p:cNvPr>
              <p:cNvSpPr/>
              <p:nvPr/>
            </p:nvSpPr>
            <p:spPr>
              <a:xfrm>
                <a:off x="1659466" y="3501081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BF3C0100-AB0D-5A64-6E52-91FE8269E5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5054"/>
              <a:stretch/>
            </p:blipFill>
            <p:spPr>
              <a:xfrm>
                <a:off x="1751112" y="3637402"/>
                <a:ext cx="891746" cy="479246"/>
              </a:xfrm>
              <a:prstGeom prst="rect">
                <a:avLst/>
              </a:prstGeom>
            </p:spPr>
          </p:pic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D15EB74E-4A62-B6FD-55D8-4E1F4A34A766}"/>
                </a:ext>
              </a:extLst>
            </p:cNvPr>
            <p:cNvGrpSpPr/>
            <p:nvPr/>
          </p:nvGrpSpPr>
          <p:grpSpPr>
            <a:xfrm>
              <a:off x="2134097" y="2970065"/>
              <a:ext cx="1075038" cy="804640"/>
              <a:chOff x="2578042" y="3498825"/>
              <a:chExt cx="1075038" cy="804640"/>
            </a:xfrm>
          </p:grpSpPr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2D0ECC77-6F5B-D8C9-FF91-C968FE12CE44}"/>
                  </a:ext>
                </a:extLst>
              </p:cNvPr>
              <p:cNvSpPr/>
              <p:nvPr/>
            </p:nvSpPr>
            <p:spPr>
              <a:xfrm>
                <a:off x="2578042" y="3498825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10D02BA4-B547-1611-6F7F-8AB5697C0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843447" y="3601187"/>
                <a:ext cx="570304" cy="570304"/>
              </a:xfrm>
              <a:prstGeom prst="rect">
                <a:avLst/>
              </a:prstGeom>
            </p:spPr>
          </p:pic>
        </p:grp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D690466B-E263-FE00-E5FB-3E03B1D88263}"/>
                </a:ext>
              </a:extLst>
            </p:cNvPr>
            <p:cNvSpPr/>
            <p:nvPr/>
          </p:nvSpPr>
          <p:spPr>
            <a:xfrm>
              <a:off x="4104730" y="2970065"/>
              <a:ext cx="1075038" cy="80464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B73C263-807E-5BA1-480B-754F436E0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1951" y="3156727"/>
              <a:ext cx="511512" cy="41860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CCACD34-A36F-4348-4A86-015FF748B9C2}"/>
                </a:ext>
              </a:extLst>
            </p:cNvPr>
            <p:cNvCxnSpPr>
              <a:cxnSpLocks/>
              <a:stCxn id="33" idx="3"/>
              <a:endCxn id="39" idx="1"/>
            </p:cNvCxnSpPr>
            <p:nvPr/>
          </p:nvCxnSpPr>
          <p:spPr>
            <a:xfrm>
              <a:off x="3209135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C30DD37-F99F-8D76-E369-4CF255C73FD8}"/>
                </a:ext>
              </a:extLst>
            </p:cNvPr>
            <p:cNvCxnSpPr>
              <a:stCxn id="39" idx="3"/>
              <a:endCxn id="4" idx="1"/>
            </p:cNvCxnSpPr>
            <p:nvPr/>
          </p:nvCxnSpPr>
          <p:spPr>
            <a:xfrm>
              <a:off x="5179768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&lt;HTTP API&gt;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4"/>
            <a:ext cx="4242600" cy="1564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-An REST angelehnt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-Fungiert als Schnittstelle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-Läuft separat zum 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-CRUD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419901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AC38F5-1834-C6F9-3C52-2869915B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94" y="2992998"/>
            <a:ext cx="3235411" cy="1206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5326A-B90B-D289-000C-8A17CD385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40" y="3208481"/>
            <a:ext cx="1588162" cy="8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3;p33">
            <a:extLst>
              <a:ext uri="{FF2B5EF4-FFF2-40B4-BE49-F238E27FC236}">
                <a16:creationId xmlns:a16="http://schemas.microsoft.com/office/drawing/2014/main" id="{09A13577-2F14-6B7C-D2B0-C8277756D79B}"/>
              </a:ext>
            </a:extLst>
          </p:cNvPr>
          <p:cNvSpPr txBox="1">
            <a:spLocks/>
          </p:cNvSpPr>
          <p:nvPr/>
        </p:nvSpPr>
        <p:spPr>
          <a:xfrm>
            <a:off x="2475826" y="1791635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SOAP, REST </a:t>
            </a:r>
            <a:r>
              <a:rPr lang="de-DE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vs</a:t>
            </a: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HTTP</a:t>
            </a:r>
          </a:p>
        </p:txBody>
      </p:sp>
    </p:spTree>
    <p:extLst>
      <p:ext uri="{BB962C8B-B14F-4D97-AF65-F5344CB8AC3E}">
        <p14:creationId xmlns:p14="http://schemas.microsoft.com/office/powerpoint/2010/main" val="48740968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(16:9)</PresentationFormat>
  <Paragraphs>19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Fira Code</vt:lpstr>
      <vt:lpstr>Oswald</vt:lpstr>
      <vt:lpstr>How to Code Workshop by Slidesgo</vt:lpstr>
      <vt:lpstr>&lt;ORGANISATION&gt;</vt:lpstr>
      <vt:lpstr>&lt;PROJEKT ARCHITEKTUR&gt;</vt:lpstr>
      <vt:lpstr>&lt;DOCKER&gt;</vt:lpstr>
      <vt:lpstr>&lt;HTTP API&gt;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/WEBBASIERTER-DATENBANKMANAGER</dc:title>
  <cp:lastModifiedBy>ZZ20 Michael Wiederkehr</cp:lastModifiedBy>
  <cp:revision>13</cp:revision>
  <dcterms:modified xsi:type="dcterms:W3CDTF">2022-07-12T18:14:25Z</dcterms:modified>
</cp:coreProperties>
</file>