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2"/>
  </p:notesMasterIdLst>
  <p:sldIdLst>
    <p:sldId id="256" r:id="rId3"/>
    <p:sldId id="257" r:id="rId4"/>
    <p:sldId id="258" r:id="rId5"/>
    <p:sldId id="344" r:id="rId6"/>
    <p:sldId id="347" r:id="rId7"/>
    <p:sldId id="359" r:id="rId8"/>
    <p:sldId id="355" r:id="rId9"/>
    <p:sldId id="358" r:id="rId10"/>
    <p:sldId id="356" r:id="rId1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3"/>
      <p:bold r:id="rId14"/>
    </p:embeddedFont>
    <p:embeddedFont>
      <p:font typeface="Fira Code Light" pitchFamily="1" charset="0"/>
      <p:regular r:id="rId15"/>
      <p:bold r:id="rId16"/>
    </p:embeddedFont>
    <p:embeddedFont>
      <p:font typeface="Oswald" panose="00000500000000000000" pitchFamily="2" charset="0"/>
      <p:regular r:id="rId17"/>
      <p:bold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0F810-A5C2-4041-AC7D-472FC0A6491E}" v="41" dt="2022-07-12T17:36:16.155"/>
    <p1510:client id="{3BA47577-AD55-4A89-809A-4441670E8B9A}" v="19" dt="2022-07-12T12:28:24.734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8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uck, Thomas" userId="855d9a5c-6cdd-4190-abd3-043cd067559b" providerId="ADAL" clId="{0B70F810-A5C2-4041-AC7D-472FC0A6491E}"/>
    <pc:docChg chg="undo redo custSel addSld delSld modSld sldOrd">
      <pc:chgData name="Steuck, Thomas" userId="855d9a5c-6cdd-4190-abd3-043cd067559b" providerId="ADAL" clId="{0B70F810-A5C2-4041-AC7D-472FC0A6491E}" dt="2022-07-12T17:36:16.155" v="636"/>
      <pc:docMkLst>
        <pc:docMk/>
      </pc:docMkLst>
      <pc:sldChg chg="addSp delSp modSp mod modAnim">
        <pc:chgData name="Steuck, Thomas" userId="855d9a5c-6cdd-4190-abd3-043cd067559b" providerId="ADAL" clId="{0B70F810-A5C2-4041-AC7D-472FC0A6491E}" dt="2022-07-12T16:42:10.569" v="570"/>
        <pc:sldMkLst>
          <pc:docMk/>
          <pc:sldMk cId="0" sldId="258"/>
        </pc:sldMkLst>
        <pc:spChg chg="add del mod">
          <ac:chgData name="Steuck, Thomas" userId="855d9a5c-6cdd-4190-abd3-043cd067559b" providerId="ADAL" clId="{0B70F810-A5C2-4041-AC7D-472FC0A6491E}" dt="2022-07-12T15:21:47.438" v="8" actId="478"/>
          <ac:spMkLst>
            <pc:docMk/>
            <pc:sldMk cId="0" sldId="258"/>
            <ac:spMk id="5" creationId="{84F8A8C5-FE08-BC0D-8606-3B84D6769C02}"/>
          </ac:spMkLst>
        </pc:spChg>
        <pc:spChg chg="mod">
          <ac:chgData name="Steuck, Thomas" userId="855d9a5c-6cdd-4190-abd3-043cd067559b" providerId="ADAL" clId="{0B70F810-A5C2-4041-AC7D-472FC0A6491E}" dt="2022-07-12T15:25:11.039" v="41" actId="1076"/>
          <ac:spMkLst>
            <pc:docMk/>
            <pc:sldMk cId="0" sldId="258"/>
            <ac:spMk id="512" creationId="{00000000-0000-0000-0000-000000000000}"/>
          </ac:spMkLst>
        </pc:spChg>
        <pc:spChg chg="del mod">
          <ac:chgData name="Steuck, Thomas" userId="855d9a5c-6cdd-4190-abd3-043cd067559b" providerId="ADAL" clId="{0B70F810-A5C2-4041-AC7D-472FC0A6491E}" dt="2022-07-12T15:21:45.157" v="7" actId="478"/>
          <ac:spMkLst>
            <pc:docMk/>
            <pc:sldMk cId="0" sldId="258"/>
            <ac:spMk id="513" creationId="{00000000-0000-0000-0000-000000000000}"/>
          </ac:spMkLst>
        </pc:spChg>
        <pc:grpChg chg="mod">
          <ac:chgData name="Steuck, Thomas" userId="855d9a5c-6cdd-4190-abd3-043cd067559b" providerId="ADAL" clId="{0B70F810-A5C2-4041-AC7D-472FC0A6491E}" dt="2022-07-12T15:24:43.442" v="20" actId="1076"/>
          <ac:grpSpMkLst>
            <pc:docMk/>
            <pc:sldMk cId="0" sldId="258"/>
            <ac:grpSpMk id="33" creationId="{90F5B034-B6B0-637D-268A-6F6717D07AD0}"/>
          </ac:grpSpMkLst>
        </pc:grpChg>
        <pc:grpChg chg="mod">
          <ac:chgData name="Steuck, Thomas" userId="855d9a5c-6cdd-4190-abd3-043cd067559b" providerId="ADAL" clId="{0B70F810-A5C2-4041-AC7D-472FC0A6491E}" dt="2022-07-12T15:24:35.876" v="18" actId="1076"/>
          <ac:grpSpMkLst>
            <pc:docMk/>
            <pc:sldMk cId="0" sldId="258"/>
            <ac:grpSpMk id="46" creationId="{968490B7-E5BB-6479-20F0-04CB74E5ED67}"/>
          </ac:grpSpMkLst>
        </pc:grpChg>
        <pc:grpChg chg="mod">
          <ac:chgData name="Steuck, Thomas" userId="855d9a5c-6cdd-4190-abd3-043cd067559b" providerId="ADAL" clId="{0B70F810-A5C2-4041-AC7D-472FC0A6491E}" dt="2022-07-12T15:26:32.025" v="56" actId="1076"/>
          <ac:grpSpMkLst>
            <pc:docMk/>
            <pc:sldMk cId="0" sldId="258"/>
            <ac:grpSpMk id="51" creationId="{99F702C0-3D89-0CD0-92E6-0BC335C476F2}"/>
          </ac:grpSpMkLst>
        </pc:grpChg>
        <pc:grpChg chg="del">
          <ac:chgData name="Steuck, Thomas" userId="855d9a5c-6cdd-4190-abd3-043cd067559b" providerId="ADAL" clId="{0B70F810-A5C2-4041-AC7D-472FC0A6491E}" dt="2022-07-12T15:21:49.807" v="9" actId="478"/>
          <ac:grpSpMkLst>
            <pc:docMk/>
            <pc:sldMk cId="0" sldId="258"/>
            <ac:grpSpMk id="517" creationId="{00000000-0000-0000-0000-000000000000}"/>
          </ac:grpSpMkLst>
        </pc:grpChg>
        <pc:picChg chg="add del mod">
          <ac:chgData name="Steuck, Thomas" userId="855d9a5c-6cdd-4190-abd3-043cd067559b" providerId="ADAL" clId="{0B70F810-A5C2-4041-AC7D-472FC0A6491E}" dt="2022-07-12T15:22:09.999" v="13" actId="478"/>
          <ac:picMkLst>
            <pc:docMk/>
            <pc:sldMk cId="0" sldId="258"/>
            <ac:picMk id="3" creationId="{2068E59C-3541-929E-8178-49B676F1BD4B}"/>
          </ac:picMkLst>
        </pc:picChg>
        <pc:picChg chg="add mod">
          <ac:chgData name="Steuck, Thomas" userId="855d9a5c-6cdd-4190-abd3-043cd067559b" providerId="ADAL" clId="{0B70F810-A5C2-4041-AC7D-472FC0A6491E}" dt="2022-07-12T15:25:15.837" v="43" actId="1076"/>
          <ac:picMkLst>
            <pc:docMk/>
            <pc:sldMk cId="0" sldId="258"/>
            <ac:picMk id="7" creationId="{2AFCF293-554C-7FD4-AE08-71EAFA97C1B5}"/>
          </ac:picMkLst>
        </pc:picChg>
      </pc:sldChg>
      <pc:sldChg chg="del">
        <pc:chgData name="Steuck, Thomas" userId="855d9a5c-6cdd-4190-abd3-043cd067559b" providerId="ADAL" clId="{0B70F810-A5C2-4041-AC7D-472FC0A6491E}" dt="2022-07-12T15:28:03.079" v="57" actId="47"/>
        <pc:sldMkLst>
          <pc:docMk/>
          <pc:sldMk cId="0" sldId="260"/>
        </pc:sldMkLst>
      </pc:sldChg>
      <pc:sldChg chg="del">
        <pc:chgData name="Steuck, Thomas" userId="855d9a5c-6cdd-4190-abd3-043cd067559b" providerId="ADAL" clId="{0B70F810-A5C2-4041-AC7D-472FC0A6491E}" dt="2022-07-12T15:28:03.902" v="58" actId="47"/>
        <pc:sldMkLst>
          <pc:docMk/>
          <pc:sldMk cId="0" sldId="262"/>
        </pc:sldMkLst>
      </pc:sldChg>
      <pc:sldChg chg="del">
        <pc:chgData name="Steuck, Thomas" userId="855d9a5c-6cdd-4190-abd3-043cd067559b" providerId="ADAL" clId="{0B70F810-A5C2-4041-AC7D-472FC0A6491E}" dt="2022-07-12T15:28:04.287" v="59" actId="47"/>
        <pc:sldMkLst>
          <pc:docMk/>
          <pc:sldMk cId="0" sldId="265"/>
        </pc:sldMkLst>
      </pc:sldChg>
      <pc:sldChg chg="del">
        <pc:chgData name="Steuck, Thomas" userId="855d9a5c-6cdd-4190-abd3-043cd067559b" providerId="ADAL" clId="{0B70F810-A5C2-4041-AC7D-472FC0A6491E}" dt="2022-07-12T15:28:04.512" v="60" actId="47"/>
        <pc:sldMkLst>
          <pc:docMk/>
          <pc:sldMk cId="0" sldId="267"/>
        </pc:sldMkLst>
      </pc:sldChg>
      <pc:sldChg chg="del">
        <pc:chgData name="Steuck, Thomas" userId="855d9a5c-6cdd-4190-abd3-043cd067559b" providerId="ADAL" clId="{0B70F810-A5C2-4041-AC7D-472FC0A6491E}" dt="2022-07-12T15:28:04.745" v="61" actId="47"/>
        <pc:sldMkLst>
          <pc:docMk/>
          <pc:sldMk cId="0" sldId="270"/>
        </pc:sldMkLst>
      </pc:sldChg>
      <pc:sldChg chg="del">
        <pc:chgData name="Steuck, Thomas" userId="855d9a5c-6cdd-4190-abd3-043cd067559b" providerId="ADAL" clId="{0B70F810-A5C2-4041-AC7D-472FC0A6491E}" dt="2022-07-12T15:28:05.600" v="62" actId="47"/>
        <pc:sldMkLst>
          <pc:docMk/>
          <pc:sldMk cId="0" sldId="272"/>
        </pc:sldMkLst>
      </pc:sldChg>
      <pc:sldChg chg="del">
        <pc:chgData name="Steuck, Thomas" userId="855d9a5c-6cdd-4190-abd3-043cd067559b" providerId="ADAL" clId="{0B70F810-A5C2-4041-AC7D-472FC0A6491E}" dt="2022-07-12T15:28:06.107" v="63" actId="47"/>
        <pc:sldMkLst>
          <pc:docMk/>
          <pc:sldMk cId="0" sldId="275"/>
        </pc:sldMkLst>
      </pc:sldChg>
      <pc:sldChg chg="del">
        <pc:chgData name="Steuck, Thomas" userId="855d9a5c-6cdd-4190-abd3-043cd067559b" providerId="ADAL" clId="{0B70F810-A5C2-4041-AC7D-472FC0A6491E}" dt="2022-07-12T15:28:06.143" v="64" actId="47"/>
        <pc:sldMkLst>
          <pc:docMk/>
          <pc:sldMk cId="0" sldId="277"/>
        </pc:sldMkLst>
      </pc:sldChg>
      <pc:sldChg chg="del">
        <pc:chgData name="Steuck, Thomas" userId="855d9a5c-6cdd-4190-abd3-043cd067559b" providerId="ADAL" clId="{0B70F810-A5C2-4041-AC7D-472FC0A6491E}" dt="2022-07-12T15:28:06.171" v="65" actId="47"/>
        <pc:sldMkLst>
          <pc:docMk/>
          <pc:sldMk cId="0" sldId="279"/>
        </pc:sldMkLst>
      </pc:sldChg>
      <pc:sldChg chg="del">
        <pc:chgData name="Steuck, Thomas" userId="855d9a5c-6cdd-4190-abd3-043cd067559b" providerId="ADAL" clId="{0B70F810-A5C2-4041-AC7D-472FC0A6491E}" dt="2022-07-12T15:28:06.206" v="66" actId="47"/>
        <pc:sldMkLst>
          <pc:docMk/>
          <pc:sldMk cId="0" sldId="282"/>
        </pc:sldMkLst>
      </pc:sldChg>
      <pc:sldChg chg="del">
        <pc:chgData name="Steuck, Thomas" userId="855d9a5c-6cdd-4190-abd3-043cd067559b" providerId="ADAL" clId="{0B70F810-A5C2-4041-AC7D-472FC0A6491E}" dt="2022-07-12T15:28:06.233" v="67" actId="47"/>
        <pc:sldMkLst>
          <pc:docMk/>
          <pc:sldMk cId="0" sldId="284"/>
        </pc:sldMkLst>
      </pc:sldChg>
      <pc:sldChg chg="del">
        <pc:chgData name="Steuck, Thomas" userId="855d9a5c-6cdd-4190-abd3-043cd067559b" providerId="ADAL" clId="{0B70F810-A5C2-4041-AC7D-472FC0A6491E}" dt="2022-07-12T15:28:06.280" v="68" actId="47"/>
        <pc:sldMkLst>
          <pc:docMk/>
          <pc:sldMk cId="0" sldId="287"/>
        </pc:sldMkLst>
      </pc:sldChg>
      <pc:sldChg chg="del">
        <pc:chgData name="Steuck, Thomas" userId="855d9a5c-6cdd-4190-abd3-043cd067559b" providerId="ADAL" clId="{0B70F810-A5C2-4041-AC7D-472FC0A6491E}" dt="2022-07-12T15:28:06.326" v="69" actId="47"/>
        <pc:sldMkLst>
          <pc:docMk/>
          <pc:sldMk cId="0" sldId="290"/>
        </pc:sldMkLst>
      </pc:sldChg>
      <pc:sldChg chg="del">
        <pc:chgData name="Steuck, Thomas" userId="855d9a5c-6cdd-4190-abd3-043cd067559b" providerId="ADAL" clId="{0B70F810-A5C2-4041-AC7D-472FC0A6491E}" dt="2022-07-12T15:28:06.357" v="70" actId="47"/>
        <pc:sldMkLst>
          <pc:docMk/>
          <pc:sldMk cId="0" sldId="292"/>
        </pc:sldMkLst>
      </pc:sldChg>
      <pc:sldChg chg="del">
        <pc:chgData name="Steuck, Thomas" userId="855d9a5c-6cdd-4190-abd3-043cd067559b" providerId="ADAL" clId="{0B70F810-A5C2-4041-AC7D-472FC0A6491E}" dt="2022-07-12T15:28:06.390" v="71" actId="47"/>
        <pc:sldMkLst>
          <pc:docMk/>
          <pc:sldMk cId="0" sldId="295"/>
        </pc:sldMkLst>
      </pc:sldChg>
      <pc:sldChg chg="del">
        <pc:chgData name="Steuck, Thomas" userId="855d9a5c-6cdd-4190-abd3-043cd067559b" providerId="ADAL" clId="{0B70F810-A5C2-4041-AC7D-472FC0A6491E}" dt="2022-07-12T15:28:06.418" v="72" actId="47"/>
        <pc:sldMkLst>
          <pc:docMk/>
          <pc:sldMk cId="0" sldId="298"/>
        </pc:sldMkLst>
      </pc:sldChg>
      <pc:sldChg chg="del">
        <pc:chgData name="Steuck, Thomas" userId="855d9a5c-6cdd-4190-abd3-043cd067559b" providerId="ADAL" clId="{0B70F810-A5C2-4041-AC7D-472FC0A6491E}" dt="2022-07-12T15:28:06.444" v="73" actId="47"/>
        <pc:sldMkLst>
          <pc:docMk/>
          <pc:sldMk cId="0" sldId="301"/>
        </pc:sldMkLst>
      </pc:sldChg>
      <pc:sldChg chg="del">
        <pc:chgData name="Steuck, Thomas" userId="855d9a5c-6cdd-4190-abd3-043cd067559b" providerId="ADAL" clId="{0B70F810-A5C2-4041-AC7D-472FC0A6491E}" dt="2022-07-12T15:28:06.482" v="74" actId="47"/>
        <pc:sldMkLst>
          <pc:docMk/>
          <pc:sldMk cId="0" sldId="303"/>
        </pc:sldMkLst>
      </pc:sldChg>
      <pc:sldChg chg="del">
        <pc:chgData name="Steuck, Thomas" userId="855d9a5c-6cdd-4190-abd3-043cd067559b" providerId="ADAL" clId="{0B70F810-A5C2-4041-AC7D-472FC0A6491E}" dt="2022-07-12T15:28:06.557" v="75" actId="47"/>
        <pc:sldMkLst>
          <pc:docMk/>
          <pc:sldMk cId="0" sldId="306"/>
        </pc:sldMkLst>
      </pc:sldChg>
      <pc:sldChg chg="del">
        <pc:chgData name="Steuck, Thomas" userId="855d9a5c-6cdd-4190-abd3-043cd067559b" providerId="ADAL" clId="{0B70F810-A5C2-4041-AC7D-472FC0A6491E}" dt="2022-07-12T15:28:06.645" v="76" actId="47"/>
        <pc:sldMkLst>
          <pc:docMk/>
          <pc:sldMk cId="0" sldId="309"/>
        </pc:sldMkLst>
      </pc:sldChg>
      <pc:sldChg chg="del">
        <pc:chgData name="Steuck, Thomas" userId="855d9a5c-6cdd-4190-abd3-043cd067559b" providerId="ADAL" clId="{0B70F810-A5C2-4041-AC7D-472FC0A6491E}" dt="2022-07-12T15:28:06.676" v="77" actId="47"/>
        <pc:sldMkLst>
          <pc:docMk/>
          <pc:sldMk cId="0" sldId="312"/>
        </pc:sldMkLst>
      </pc:sldChg>
      <pc:sldChg chg="del">
        <pc:chgData name="Steuck, Thomas" userId="855d9a5c-6cdd-4190-abd3-043cd067559b" providerId="ADAL" clId="{0B70F810-A5C2-4041-AC7D-472FC0A6491E}" dt="2022-07-12T15:28:06.721" v="78" actId="47"/>
        <pc:sldMkLst>
          <pc:docMk/>
          <pc:sldMk cId="0" sldId="315"/>
        </pc:sldMkLst>
      </pc:sldChg>
      <pc:sldChg chg="del">
        <pc:chgData name="Steuck, Thomas" userId="855d9a5c-6cdd-4190-abd3-043cd067559b" providerId="ADAL" clId="{0B70F810-A5C2-4041-AC7D-472FC0A6491E}" dt="2022-07-12T15:28:06.772" v="79" actId="47"/>
        <pc:sldMkLst>
          <pc:docMk/>
          <pc:sldMk cId="0" sldId="316"/>
        </pc:sldMkLst>
      </pc:sldChg>
      <pc:sldChg chg="del">
        <pc:chgData name="Steuck, Thomas" userId="855d9a5c-6cdd-4190-abd3-043cd067559b" providerId="ADAL" clId="{0B70F810-A5C2-4041-AC7D-472FC0A6491E}" dt="2022-07-12T15:28:06.807" v="80" actId="47"/>
        <pc:sldMkLst>
          <pc:docMk/>
          <pc:sldMk cId="0" sldId="320"/>
        </pc:sldMkLst>
      </pc:sldChg>
      <pc:sldChg chg="del">
        <pc:chgData name="Steuck, Thomas" userId="855d9a5c-6cdd-4190-abd3-043cd067559b" providerId="ADAL" clId="{0B70F810-A5C2-4041-AC7D-472FC0A6491E}" dt="2022-07-12T15:28:06.835" v="81" actId="47"/>
        <pc:sldMkLst>
          <pc:docMk/>
          <pc:sldMk cId="0" sldId="321"/>
        </pc:sldMkLst>
      </pc:sldChg>
      <pc:sldChg chg="del">
        <pc:chgData name="Steuck, Thomas" userId="855d9a5c-6cdd-4190-abd3-043cd067559b" providerId="ADAL" clId="{0B70F810-A5C2-4041-AC7D-472FC0A6491E}" dt="2022-07-12T15:28:06.859" v="82" actId="47"/>
        <pc:sldMkLst>
          <pc:docMk/>
          <pc:sldMk cId="0" sldId="322"/>
        </pc:sldMkLst>
      </pc:sldChg>
      <pc:sldChg chg="del">
        <pc:chgData name="Steuck, Thomas" userId="855d9a5c-6cdd-4190-abd3-043cd067559b" providerId="ADAL" clId="{0B70F810-A5C2-4041-AC7D-472FC0A6491E}" dt="2022-07-12T15:28:06.893" v="83" actId="47"/>
        <pc:sldMkLst>
          <pc:docMk/>
          <pc:sldMk cId="0" sldId="324"/>
        </pc:sldMkLst>
      </pc:sldChg>
      <pc:sldChg chg="del">
        <pc:chgData name="Steuck, Thomas" userId="855d9a5c-6cdd-4190-abd3-043cd067559b" providerId="ADAL" clId="{0B70F810-A5C2-4041-AC7D-472FC0A6491E}" dt="2022-07-12T15:28:06.939" v="84" actId="47"/>
        <pc:sldMkLst>
          <pc:docMk/>
          <pc:sldMk cId="0" sldId="325"/>
        </pc:sldMkLst>
      </pc:sldChg>
      <pc:sldChg chg="del">
        <pc:chgData name="Steuck, Thomas" userId="855d9a5c-6cdd-4190-abd3-043cd067559b" providerId="ADAL" clId="{0B70F810-A5C2-4041-AC7D-472FC0A6491E}" dt="2022-07-12T15:28:06.998" v="85" actId="47"/>
        <pc:sldMkLst>
          <pc:docMk/>
          <pc:sldMk cId="0" sldId="326"/>
        </pc:sldMkLst>
      </pc:sldChg>
      <pc:sldChg chg="del">
        <pc:chgData name="Steuck, Thomas" userId="855d9a5c-6cdd-4190-abd3-043cd067559b" providerId="ADAL" clId="{0B70F810-A5C2-4041-AC7D-472FC0A6491E}" dt="2022-07-12T15:28:07.033" v="86" actId="47"/>
        <pc:sldMkLst>
          <pc:docMk/>
          <pc:sldMk cId="0" sldId="327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28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29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0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1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2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3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4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5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6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7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8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39"/>
        </pc:sldMkLst>
      </pc:sldChg>
      <pc:sldChg chg="del">
        <pc:chgData name="Steuck, Thomas" userId="855d9a5c-6cdd-4190-abd3-043cd067559b" providerId="ADAL" clId="{0B70F810-A5C2-4041-AC7D-472FC0A6491E}" dt="2022-07-12T15:28:11.941" v="87" actId="47"/>
        <pc:sldMkLst>
          <pc:docMk/>
          <pc:sldMk cId="0" sldId="340"/>
        </pc:sldMkLst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2957410470" sldId="341"/>
        </pc:sldMkLst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2395401629" sldId="342"/>
        </pc:sldMkLst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3498897166" sldId="343"/>
        </pc:sldMkLst>
      </pc:sldChg>
      <pc:sldChg chg="addSp delSp modSp mod ord delAnim modAnim">
        <pc:chgData name="Steuck, Thomas" userId="855d9a5c-6cdd-4190-abd3-043cd067559b" providerId="ADAL" clId="{0B70F810-A5C2-4041-AC7D-472FC0A6491E}" dt="2022-07-12T16:41:39.974" v="568"/>
        <pc:sldMkLst>
          <pc:docMk/>
          <pc:sldMk cId="619802834" sldId="344"/>
        </pc:sldMkLst>
        <pc:picChg chg="add mod">
          <ac:chgData name="Steuck, Thomas" userId="855d9a5c-6cdd-4190-abd3-043cd067559b" providerId="ADAL" clId="{0B70F810-A5C2-4041-AC7D-472FC0A6491E}" dt="2022-07-12T16:41:23.162" v="565" actId="1076"/>
          <ac:picMkLst>
            <pc:docMk/>
            <pc:sldMk cId="619802834" sldId="344"/>
            <ac:picMk id="3" creationId="{8F74EB84-9D24-FA53-0E2A-F5121842755D}"/>
          </ac:picMkLst>
        </pc:picChg>
        <pc:picChg chg="add mod">
          <ac:chgData name="Steuck, Thomas" userId="855d9a5c-6cdd-4190-abd3-043cd067559b" providerId="ADAL" clId="{0B70F810-A5C2-4041-AC7D-472FC0A6491E}" dt="2022-07-12T16:41:31.135" v="567" actId="1076"/>
          <ac:picMkLst>
            <pc:docMk/>
            <pc:sldMk cId="619802834" sldId="344"/>
            <ac:picMk id="24" creationId="{9398F827-838F-CCD7-AF26-62AFCA96D4C7}"/>
          </ac:picMkLst>
        </pc:picChg>
        <pc:picChg chg="add del mod">
          <ac:chgData name="Steuck, Thomas" userId="855d9a5c-6cdd-4190-abd3-043cd067559b" providerId="ADAL" clId="{0B70F810-A5C2-4041-AC7D-472FC0A6491E}" dt="2022-07-12T16:41:08.726" v="559" actId="478"/>
          <ac:picMkLst>
            <pc:docMk/>
            <pc:sldMk cId="619802834" sldId="344"/>
            <ac:picMk id="25" creationId="{DC1063D4-6121-206C-3579-471DF4C2FA11}"/>
          </ac:picMkLst>
        </pc:picChg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877746283" sldId="345"/>
        </pc:sldMkLst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1131415551" sldId="346"/>
        </pc:sldMkLst>
      </pc:sldChg>
      <pc:sldChg chg="addSp delSp modSp mod modTransition delAnim modAnim">
        <pc:chgData name="Steuck, Thomas" userId="855d9a5c-6cdd-4190-abd3-043cd067559b" providerId="ADAL" clId="{0B70F810-A5C2-4041-AC7D-472FC0A6491E}" dt="2022-07-12T16:58:10.628" v="625"/>
        <pc:sldMkLst>
          <pc:docMk/>
          <pc:sldMk cId="3306499990" sldId="347"/>
        </pc:sldMkLst>
        <pc:spChg chg="mod">
          <ac:chgData name="Steuck, Thomas" userId="855d9a5c-6cdd-4190-abd3-043cd067559b" providerId="ADAL" clId="{0B70F810-A5C2-4041-AC7D-472FC0A6491E}" dt="2022-07-12T16:39:34.920" v="549" actId="20577"/>
          <ac:spMkLst>
            <pc:docMk/>
            <pc:sldMk cId="3306499990" sldId="347"/>
            <ac:spMk id="79" creationId="{987CAA61-94AF-44CC-F748-1243EB694ED2}"/>
          </ac:spMkLst>
        </pc:spChg>
        <pc:picChg chg="add del mod">
          <ac:chgData name="Steuck, Thomas" userId="855d9a5c-6cdd-4190-abd3-043cd067559b" providerId="ADAL" clId="{0B70F810-A5C2-4041-AC7D-472FC0A6491E}" dt="2022-07-12T16:56:11.681" v="616" actId="478"/>
          <ac:picMkLst>
            <pc:docMk/>
            <pc:sldMk cId="3306499990" sldId="347"/>
            <ac:picMk id="3" creationId="{8D15D2BB-D0F5-6480-2C54-73F64D7DE829}"/>
          </ac:picMkLst>
        </pc:picChg>
        <pc:picChg chg="add mod">
          <ac:chgData name="Steuck, Thomas" userId="855d9a5c-6cdd-4190-abd3-043cd067559b" providerId="ADAL" clId="{0B70F810-A5C2-4041-AC7D-472FC0A6491E}" dt="2022-07-12T16:56:36.890" v="623" actId="1076"/>
          <ac:picMkLst>
            <pc:docMk/>
            <pc:sldMk cId="3306499990" sldId="347"/>
            <ac:picMk id="5" creationId="{3986983F-A600-5761-92CB-71B668296BB6}"/>
          </ac:picMkLst>
        </pc:picChg>
        <pc:picChg chg="del">
          <ac:chgData name="Steuck, Thomas" userId="855d9a5c-6cdd-4190-abd3-043cd067559b" providerId="ADAL" clId="{0B70F810-A5C2-4041-AC7D-472FC0A6491E}" dt="2022-07-12T16:52:13.281" v="575" actId="478"/>
          <ac:picMkLst>
            <pc:docMk/>
            <pc:sldMk cId="3306499990" sldId="347"/>
            <ac:picMk id="100" creationId="{8507C579-152E-8539-3D43-F7CC20E334BB}"/>
          </ac:picMkLst>
        </pc:picChg>
      </pc:sldChg>
      <pc:sldChg chg="modSp del mod ord">
        <pc:chgData name="Steuck, Thomas" userId="855d9a5c-6cdd-4190-abd3-043cd067559b" providerId="ADAL" clId="{0B70F810-A5C2-4041-AC7D-472FC0A6491E}" dt="2022-07-12T16:41:45.916" v="569" actId="47"/>
        <pc:sldMkLst>
          <pc:docMk/>
          <pc:sldMk cId="1388612632" sldId="348"/>
        </pc:sldMkLst>
        <pc:picChg chg="mod">
          <ac:chgData name="Steuck, Thomas" userId="855d9a5c-6cdd-4190-abd3-043cd067559b" providerId="ADAL" clId="{0B70F810-A5C2-4041-AC7D-472FC0A6491E}" dt="2022-07-12T15:26:20.610" v="55" actId="1076"/>
          <ac:picMkLst>
            <pc:docMk/>
            <pc:sldMk cId="1388612632" sldId="348"/>
            <ac:picMk id="27" creationId="{9A307743-FA77-C5D7-A665-21F721834156}"/>
          </ac:picMkLst>
        </pc:picChg>
        <pc:picChg chg="mod">
          <ac:chgData name="Steuck, Thomas" userId="855d9a5c-6cdd-4190-abd3-043cd067559b" providerId="ADAL" clId="{0B70F810-A5C2-4041-AC7D-472FC0A6491E}" dt="2022-07-12T15:26:17.684" v="53" actId="1076"/>
          <ac:picMkLst>
            <pc:docMk/>
            <pc:sldMk cId="1388612632" sldId="348"/>
            <ac:picMk id="29" creationId="{860FC846-535A-06B3-6CA9-50E08332D801}"/>
          </ac:picMkLst>
        </pc:picChg>
        <pc:picChg chg="mod">
          <ac:chgData name="Steuck, Thomas" userId="855d9a5c-6cdd-4190-abd3-043cd067559b" providerId="ADAL" clId="{0B70F810-A5C2-4041-AC7D-472FC0A6491E}" dt="2022-07-12T15:26:19.243" v="54" actId="1076"/>
          <ac:picMkLst>
            <pc:docMk/>
            <pc:sldMk cId="1388612632" sldId="348"/>
            <ac:picMk id="31" creationId="{2169A741-113D-C34C-A3D2-3496DA02398D}"/>
          </ac:picMkLst>
        </pc:picChg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2357232191" sldId="349"/>
        </pc:sldMkLst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890072779" sldId="351"/>
        </pc:sldMkLst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4219753517" sldId="352"/>
        </pc:sldMkLst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3103457234" sldId="353"/>
        </pc:sldMkLst>
      </pc:sldChg>
      <pc:sldChg chg="del ord">
        <pc:chgData name="Steuck, Thomas" userId="855d9a5c-6cdd-4190-abd3-043cd067559b" providerId="ADAL" clId="{0B70F810-A5C2-4041-AC7D-472FC0A6491E}" dt="2022-07-12T17:08:06.921" v="626" actId="47"/>
        <pc:sldMkLst>
          <pc:docMk/>
          <pc:sldMk cId="1428618040" sldId="354"/>
        </pc:sldMkLst>
      </pc:sldChg>
      <pc:sldChg chg="modSp mod">
        <pc:chgData name="Steuck, Thomas" userId="855d9a5c-6cdd-4190-abd3-043cd067559b" providerId="ADAL" clId="{0B70F810-A5C2-4041-AC7D-472FC0A6491E}" dt="2022-07-12T16:39:03.635" v="531" actId="1076"/>
        <pc:sldMkLst>
          <pc:docMk/>
          <pc:sldMk cId="2747875782" sldId="355"/>
        </pc:sldMkLst>
        <pc:spChg chg="mod">
          <ac:chgData name="Steuck, Thomas" userId="855d9a5c-6cdd-4190-abd3-043cd067559b" providerId="ADAL" clId="{0B70F810-A5C2-4041-AC7D-472FC0A6491E}" dt="2022-07-12T16:38:54.442" v="529" actId="1076"/>
          <ac:spMkLst>
            <pc:docMk/>
            <pc:sldMk cId="2747875782" sldId="355"/>
            <ac:spMk id="512" creationId="{00000000-0000-0000-0000-000000000000}"/>
          </ac:spMkLst>
        </pc:spChg>
        <pc:picChg chg="mod">
          <ac:chgData name="Steuck, Thomas" userId="855d9a5c-6cdd-4190-abd3-043cd067559b" providerId="ADAL" clId="{0B70F810-A5C2-4041-AC7D-472FC0A6491E}" dt="2022-07-12T16:39:03.635" v="531" actId="1076"/>
          <ac:picMkLst>
            <pc:docMk/>
            <pc:sldMk cId="2747875782" sldId="355"/>
            <ac:picMk id="3" creationId="{F7C130C6-5DC3-9DC1-81DE-115B9F6BF2A2}"/>
          </ac:picMkLst>
        </pc:picChg>
      </pc:sldChg>
      <pc:sldChg chg="modSp mod modTransition">
        <pc:chgData name="Steuck, Thomas" userId="855d9a5c-6cdd-4190-abd3-043cd067559b" providerId="ADAL" clId="{0B70F810-A5C2-4041-AC7D-472FC0A6491E}" dt="2022-07-12T16:44:42.580" v="574"/>
        <pc:sldMkLst>
          <pc:docMk/>
          <pc:sldMk cId="1467968052" sldId="356"/>
        </pc:sldMkLst>
        <pc:spChg chg="mod">
          <ac:chgData name="Steuck, Thomas" userId="855d9a5c-6cdd-4190-abd3-043cd067559b" providerId="ADAL" clId="{0B70F810-A5C2-4041-AC7D-472FC0A6491E}" dt="2022-07-12T15:28:16.732" v="92" actId="20577"/>
          <ac:spMkLst>
            <pc:docMk/>
            <pc:sldMk cId="1467968052" sldId="356"/>
            <ac:spMk id="4" creationId="{62CED496-F5EC-5797-9FDD-CDFB4F216FD9}"/>
          </ac:spMkLst>
        </pc:spChg>
      </pc:sldChg>
      <pc:sldChg chg="addSp delSp modSp del mod">
        <pc:chgData name="Steuck, Thomas" userId="855d9a5c-6cdd-4190-abd3-043cd067559b" providerId="ADAL" clId="{0B70F810-A5C2-4041-AC7D-472FC0A6491E}" dt="2022-07-12T16:44:21.279" v="571" actId="47"/>
        <pc:sldMkLst>
          <pc:docMk/>
          <pc:sldMk cId="3854664570" sldId="357"/>
        </pc:sldMkLst>
        <pc:spChg chg="add del mod">
          <ac:chgData name="Steuck, Thomas" userId="855d9a5c-6cdd-4190-abd3-043cd067559b" providerId="ADAL" clId="{0B70F810-A5C2-4041-AC7D-472FC0A6491E}" dt="2022-07-12T15:32:36.531" v="184" actId="478"/>
          <ac:spMkLst>
            <pc:docMk/>
            <pc:sldMk cId="3854664570" sldId="357"/>
            <ac:spMk id="2" creationId="{20644992-66E7-21F4-4383-83EB24495285}"/>
          </ac:spMkLst>
        </pc:spChg>
        <pc:spChg chg="del mod">
          <ac:chgData name="Steuck, Thomas" userId="855d9a5c-6cdd-4190-abd3-043cd067559b" providerId="ADAL" clId="{0B70F810-A5C2-4041-AC7D-472FC0A6491E}" dt="2022-07-12T15:39:19.940" v="468" actId="478"/>
          <ac:spMkLst>
            <pc:docMk/>
            <pc:sldMk cId="3854664570" sldId="357"/>
            <ac:spMk id="5" creationId="{5D64F4BE-64D6-7C3D-63C1-0B88F75F37FF}"/>
          </ac:spMkLst>
        </pc:spChg>
        <pc:spChg chg="add mod">
          <ac:chgData name="Steuck, Thomas" userId="855d9a5c-6cdd-4190-abd3-043cd067559b" providerId="ADAL" clId="{0B70F810-A5C2-4041-AC7D-472FC0A6491E}" dt="2022-07-12T15:40:19.127" v="474" actId="1076"/>
          <ac:spMkLst>
            <pc:docMk/>
            <pc:sldMk cId="3854664570" sldId="357"/>
            <ac:spMk id="8" creationId="{64691D6F-85A1-08E1-FBD2-8219DC7E8A75}"/>
          </ac:spMkLst>
        </pc:spChg>
        <pc:spChg chg="del mod">
          <ac:chgData name="Steuck, Thomas" userId="855d9a5c-6cdd-4190-abd3-043cd067559b" providerId="ADAL" clId="{0B70F810-A5C2-4041-AC7D-472FC0A6491E}" dt="2022-07-12T15:39:19.940" v="468" actId="478"/>
          <ac:spMkLst>
            <pc:docMk/>
            <pc:sldMk cId="3854664570" sldId="357"/>
            <ac:spMk id="9" creationId="{0CFA3601-41AC-8D74-059B-921D9B776EE8}"/>
          </ac:spMkLst>
        </pc:spChg>
        <pc:spChg chg="del mod">
          <ac:chgData name="Steuck, Thomas" userId="855d9a5c-6cdd-4190-abd3-043cd067559b" providerId="ADAL" clId="{0B70F810-A5C2-4041-AC7D-472FC0A6491E}" dt="2022-07-12T15:39:19.940" v="468" actId="478"/>
          <ac:spMkLst>
            <pc:docMk/>
            <pc:sldMk cId="3854664570" sldId="357"/>
            <ac:spMk id="10" creationId="{432CA134-CAF3-D560-BCE2-7892BA770751}"/>
          </ac:spMkLst>
        </pc:spChg>
        <pc:spChg chg="del mod">
          <ac:chgData name="Steuck, Thomas" userId="855d9a5c-6cdd-4190-abd3-043cd067559b" providerId="ADAL" clId="{0B70F810-A5C2-4041-AC7D-472FC0A6491E}" dt="2022-07-12T15:39:19.940" v="468" actId="478"/>
          <ac:spMkLst>
            <pc:docMk/>
            <pc:sldMk cId="3854664570" sldId="357"/>
            <ac:spMk id="11" creationId="{77A4ED1D-BB62-ACA7-1902-AA6D65C93907}"/>
          </ac:spMkLst>
        </pc:spChg>
        <pc:spChg chg="add mod">
          <ac:chgData name="Steuck, Thomas" userId="855d9a5c-6cdd-4190-abd3-043cd067559b" providerId="ADAL" clId="{0B70F810-A5C2-4041-AC7D-472FC0A6491E}" dt="2022-07-12T15:33:41.168" v="319" actId="20577"/>
          <ac:spMkLst>
            <pc:docMk/>
            <pc:sldMk cId="3854664570" sldId="357"/>
            <ac:spMk id="12" creationId="{4FB5A71B-D291-A396-C5EA-93FA7365B721}"/>
          </ac:spMkLst>
        </pc:spChg>
        <pc:spChg chg="mod">
          <ac:chgData name="Steuck, Thomas" userId="855d9a5c-6cdd-4190-abd3-043cd067559b" providerId="ADAL" clId="{0B70F810-A5C2-4041-AC7D-472FC0A6491E}" dt="2022-07-12T15:33:37.055" v="297"/>
          <ac:spMkLst>
            <pc:docMk/>
            <pc:sldMk cId="3854664570" sldId="357"/>
            <ac:spMk id="18" creationId="{556A385A-7B0F-8427-1589-45D237414050}"/>
          </ac:spMkLst>
        </pc:spChg>
        <pc:spChg chg="mod">
          <ac:chgData name="Steuck, Thomas" userId="855d9a5c-6cdd-4190-abd3-043cd067559b" providerId="ADAL" clId="{0B70F810-A5C2-4041-AC7D-472FC0A6491E}" dt="2022-07-12T15:33:37.055" v="297"/>
          <ac:spMkLst>
            <pc:docMk/>
            <pc:sldMk cId="3854664570" sldId="357"/>
            <ac:spMk id="21" creationId="{529610AA-ACB9-9490-36BF-8AFC305D97F1}"/>
          </ac:spMkLst>
        </pc:spChg>
        <pc:spChg chg="mod">
          <ac:chgData name="Steuck, Thomas" userId="855d9a5c-6cdd-4190-abd3-043cd067559b" providerId="ADAL" clId="{0B70F810-A5C2-4041-AC7D-472FC0A6491E}" dt="2022-07-12T15:33:37.055" v="297"/>
          <ac:spMkLst>
            <pc:docMk/>
            <pc:sldMk cId="3854664570" sldId="357"/>
            <ac:spMk id="22" creationId="{B7D83FCF-1348-E493-ED8E-BBEB848E0351}"/>
          </ac:spMkLst>
        </pc:spChg>
        <pc:spChg chg="mod">
          <ac:chgData name="Steuck, Thomas" userId="855d9a5c-6cdd-4190-abd3-043cd067559b" providerId="ADAL" clId="{0B70F810-A5C2-4041-AC7D-472FC0A6491E}" dt="2022-07-12T15:33:37.055" v="297"/>
          <ac:spMkLst>
            <pc:docMk/>
            <pc:sldMk cId="3854664570" sldId="357"/>
            <ac:spMk id="23" creationId="{3837E8CF-CB83-28A4-D294-A0E35D18A6FA}"/>
          </ac:spMkLst>
        </pc:spChg>
        <pc:spChg chg="add mod">
          <ac:chgData name="Steuck, Thomas" userId="855d9a5c-6cdd-4190-abd3-043cd067559b" providerId="ADAL" clId="{0B70F810-A5C2-4041-AC7D-472FC0A6491E}" dt="2022-07-12T15:33:37.055" v="297"/>
          <ac:spMkLst>
            <pc:docMk/>
            <pc:sldMk cId="3854664570" sldId="357"/>
            <ac:spMk id="27" creationId="{99AE76D9-1012-5A0F-E932-FBBFA90C9C08}"/>
          </ac:spMkLst>
        </pc:spChg>
        <pc:spChg chg="add mod">
          <ac:chgData name="Steuck, Thomas" userId="855d9a5c-6cdd-4190-abd3-043cd067559b" providerId="ADAL" clId="{0B70F810-A5C2-4041-AC7D-472FC0A6491E}" dt="2022-07-12T15:33:37.055" v="297"/>
          <ac:spMkLst>
            <pc:docMk/>
            <pc:sldMk cId="3854664570" sldId="357"/>
            <ac:spMk id="28" creationId="{D9018EA0-5F41-1F33-6AD6-50114F14EEAC}"/>
          </ac:spMkLst>
        </pc:spChg>
        <pc:spChg chg="add mod">
          <ac:chgData name="Steuck, Thomas" userId="855d9a5c-6cdd-4190-abd3-043cd067559b" providerId="ADAL" clId="{0B70F810-A5C2-4041-AC7D-472FC0A6491E}" dt="2022-07-12T15:33:37.055" v="297"/>
          <ac:spMkLst>
            <pc:docMk/>
            <pc:sldMk cId="3854664570" sldId="357"/>
            <ac:spMk id="29" creationId="{8B211FC3-17D3-F0A8-C730-96A2D86E228E}"/>
          </ac:spMkLst>
        </pc:spChg>
        <pc:spChg chg="add mod">
          <ac:chgData name="Steuck, Thomas" userId="855d9a5c-6cdd-4190-abd3-043cd067559b" providerId="ADAL" clId="{0B70F810-A5C2-4041-AC7D-472FC0A6491E}" dt="2022-07-12T15:33:37.055" v="297"/>
          <ac:spMkLst>
            <pc:docMk/>
            <pc:sldMk cId="3854664570" sldId="357"/>
            <ac:spMk id="30" creationId="{1BF877FC-CE13-8960-6F7F-AD62CC64A547}"/>
          </ac:spMkLst>
        </pc:spChg>
        <pc:spChg chg="add mod">
          <ac:chgData name="Steuck, Thomas" userId="855d9a5c-6cdd-4190-abd3-043cd067559b" providerId="ADAL" clId="{0B70F810-A5C2-4041-AC7D-472FC0A6491E}" dt="2022-07-12T15:33:37.055" v="297"/>
          <ac:spMkLst>
            <pc:docMk/>
            <pc:sldMk cId="3854664570" sldId="357"/>
            <ac:spMk id="31" creationId="{C580943E-0D04-E1FF-EC9B-B83E1DCEC34A}"/>
          </ac:spMkLst>
        </pc:spChg>
        <pc:grpChg chg="add mod">
          <ac:chgData name="Steuck, Thomas" userId="855d9a5c-6cdd-4190-abd3-043cd067559b" providerId="ADAL" clId="{0B70F810-A5C2-4041-AC7D-472FC0A6491E}" dt="2022-07-12T15:33:37.055" v="297"/>
          <ac:grpSpMkLst>
            <pc:docMk/>
            <pc:sldMk cId="3854664570" sldId="357"/>
            <ac:grpSpMk id="13" creationId="{6F7839E8-7C6C-AA01-3130-ECC7B1862C8E}"/>
          </ac:grpSpMkLst>
        </pc:grpChg>
        <pc:grpChg chg="add mod">
          <ac:chgData name="Steuck, Thomas" userId="855d9a5c-6cdd-4190-abd3-043cd067559b" providerId="ADAL" clId="{0B70F810-A5C2-4041-AC7D-472FC0A6491E}" dt="2022-07-12T15:33:37.055" v="297"/>
          <ac:grpSpMkLst>
            <pc:docMk/>
            <pc:sldMk cId="3854664570" sldId="357"/>
            <ac:grpSpMk id="17" creationId="{9A5F083E-E217-9918-3D1F-10F0DCF46042}"/>
          </ac:grpSpMkLst>
        </pc:grpChg>
        <pc:grpChg chg="mod">
          <ac:chgData name="Steuck, Thomas" userId="855d9a5c-6cdd-4190-abd3-043cd067559b" providerId="ADAL" clId="{0B70F810-A5C2-4041-AC7D-472FC0A6491E}" dt="2022-07-12T15:33:37.055" v="297"/>
          <ac:grpSpMkLst>
            <pc:docMk/>
            <pc:sldMk cId="3854664570" sldId="357"/>
            <ac:grpSpMk id="19" creationId="{F1EB318E-CD7D-7DD1-A58D-C383C0FB9483}"/>
          </ac:grpSpMkLst>
        </pc:grpChg>
        <pc:grpChg chg="mod">
          <ac:chgData name="Steuck, Thomas" userId="855d9a5c-6cdd-4190-abd3-043cd067559b" providerId="ADAL" clId="{0B70F810-A5C2-4041-AC7D-472FC0A6491E}" dt="2022-07-12T15:33:37.055" v="297"/>
          <ac:grpSpMkLst>
            <pc:docMk/>
            <pc:sldMk cId="3854664570" sldId="357"/>
            <ac:grpSpMk id="20" creationId="{60F8F101-A900-CE05-B3FF-7A73B9C76D0A}"/>
          </ac:grpSpMkLst>
        </pc:grpChg>
        <pc:grpChg chg="mod">
          <ac:chgData name="Steuck, Thomas" userId="855d9a5c-6cdd-4190-abd3-043cd067559b" providerId="ADAL" clId="{0B70F810-A5C2-4041-AC7D-472FC0A6491E}" dt="2022-07-12T15:33:37.055" v="297"/>
          <ac:grpSpMkLst>
            <pc:docMk/>
            <pc:sldMk cId="3854664570" sldId="357"/>
            <ac:grpSpMk id="24" creationId="{4D6FC7E5-6B80-5342-4DC9-9CFC43214D6B}"/>
          </ac:grpSpMkLst>
        </pc:grpChg>
        <pc:graphicFrameChg chg="mod modGraphic">
          <ac:chgData name="Steuck, Thomas" userId="855d9a5c-6cdd-4190-abd3-043cd067559b" providerId="ADAL" clId="{0B70F810-A5C2-4041-AC7D-472FC0A6491E}" dt="2022-07-12T15:40:16.229" v="472" actId="572"/>
          <ac:graphicFrameMkLst>
            <pc:docMk/>
            <pc:sldMk cId="3854664570" sldId="357"/>
            <ac:graphicFrameMk id="4" creationId="{484D33B6-2363-823D-8121-20A0295155F4}"/>
          </ac:graphicFrameMkLst>
        </pc:graphicFrameChg>
        <pc:cxnChg chg="mod">
          <ac:chgData name="Steuck, Thomas" userId="855d9a5c-6cdd-4190-abd3-043cd067559b" providerId="ADAL" clId="{0B70F810-A5C2-4041-AC7D-472FC0A6491E}" dt="2022-07-12T15:33:37.055" v="297"/>
          <ac:cxnSpMkLst>
            <pc:docMk/>
            <pc:sldMk cId="3854664570" sldId="357"/>
            <ac:cxnSpMk id="14" creationId="{3FBE177E-8751-071D-1440-959955DFD67E}"/>
          </ac:cxnSpMkLst>
        </pc:cxnChg>
        <pc:cxnChg chg="mod">
          <ac:chgData name="Steuck, Thomas" userId="855d9a5c-6cdd-4190-abd3-043cd067559b" providerId="ADAL" clId="{0B70F810-A5C2-4041-AC7D-472FC0A6491E}" dt="2022-07-12T15:33:37.055" v="297"/>
          <ac:cxnSpMkLst>
            <pc:docMk/>
            <pc:sldMk cId="3854664570" sldId="357"/>
            <ac:cxnSpMk id="15" creationId="{896BD460-A3ED-9267-2C0B-C203BBF25FC0}"/>
          </ac:cxnSpMkLst>
        </pc:cxnChg>
        <pc:cxnChg chg="mod">
          <ac:chgData name="Steuck, Thomas" userId="855d9a5c-6cdd-4190-abd3-043cd067559b" providerId="ADAL" clId="{0B70F810-A5C2-4041-AC7D-472FC0A6491E}" dt="2022-07-12T15:33:37.055" v="297"/>
          <ac:cxnSpMkLst>
            <pc:docMk/>
            <pc:sldMk cId="3854664570" sldId="357"/>
            <ac:cxnSpMk id="16" creationId="{D07082E3-2CE0-339B-CFBE-512299C19D50}"/>
          </ac:cxnSpMkLst>
        </pc:cxnChg>
        <pc:cxnChg chg="mod">
          <ac:chgData name="Steuck, Thomas" userId="855d9a5c-6cdd-4190-abd3-043cd067559b" providerId="ADAL" clId="{0B70F810-A5C2-4041-AC7D-472FC0A6491E}" dt="2022-07-12T15:33:37.055" v="297"/>
          <ac:cxnSpMkLst>
            <pc:docMk/>
            <pc:sldMk cId="3854664570" sldId="357"/>
            <ac:cxnSpMk id="25" creationId="{CAEDA44C-25FB-12C4-E68D-6DAB977026F4}"/>
          </ac:cxnSpMkLst>
        </pc:cxnChg>
        <pc:cxnChg chg="mod">
          <ac:chgData name="Steuck, Thomas" userId="855d9a5c-6cdd-4190-abd3-043cd067559b" providerId="ADAL" clId="{0B70F810-A5C2-4041-AC7D-472FC0A6491E}" dt="2022-07-12T15:33:37.055" v="297"/>
          <ac:cxnSpMkLst>
            <pc:docMk/>
            <pc:sldMk cId="3854664570" sldId="357"/>
            <ac:cxnSpMk id="26" creationId="{FD1E3E64-3587-FDA2-839A-4E9010AE3E39}"/>
          </ac:cxnSpMkLst>
        </pc:cxnChg>
      </pc:sldChg>
      <pc:sldChg chg="new del">
        <pc:chgData name="Steuck, Thomas" userId="855d9a5c-6cdd-4190-abd3-043cd067559b" providerId="ADAL" clId="{0B70F810-A5C2-4041-AC7D-472FC0A6491E}" dt="2022-07-12T16:14:22.560" v="475" actId="47"/>
        <pc:sldMkLst>
          <pc:docMk/>
          <pc:sldMk cId="666753758" sldId="358"/>
        </pc:sldMkLst>
      </pc:sldChg>
      <pc:sldChg chg="addSp delSp modSp new mod modTransition delAnim modAnim">
        <pc:chgData name="Steuck, Thomas" userId="855d9a5c-6cdd-4190-abd3-043cd067559b" providerId="ADAL" clId="{0B70F810-A5C2-4041-AC7D-472FC0A6491E}" dt="2022-07-12T17:36:16.155" v="636"/>
        <pc:sldMkLst>
          <pc:docMk/>
          <pc:sldMk cId="676418977" sldId="358"/>
        </pc:sldMkLst>
        <pc:spChg chg="del">
          <ac:chgData name="Steuck, Thomas" userId="855d9a5c-6cdd-4190-abd3-043cd067559b" providerId="ADAL" clId="{0B70F810-A5C2-4041-AC7D-472FC0A6491E}" dt="2022-07-12T16:33:15.463" v="478" actId="478"/>
          <ac:spMkLst>
            <pc:docMk/>
            <pc:sldMk cId="676418977" sldId="358"/>
            <ac:spMk id="2" creationId="{EE62880B-B3DD-A9A0-3746-F411758050AB}"/>
          </ac:spMkLst>
        </pc:spChg>
        <pc:spChg chg="del">
          <ac:chgData name="Steuck, Thomas" userId="855d9a5c-6cdd-4190-abd3-043cd067559b" providerId="ADAL" clId="{0B70F810-A5C2-4041-AC7D-472FC0A6491E}" dt="2022-07-12T16:33:14.655" v="477" actId="478"/>
          <ac:spMkLst>
            <pc:docMk/>
            <pc:sldMk cId="676418977" sldId="358"/>
            <ac:spMk id="3" creationId="{23321E5B-CCA3-4037-205A-4BE82AF2C92A}"/>
          </ac:spMkLst>
        </pc:spChg>
        <pc:spChg chg="mod">
          <ac:chgData name="Steuck, Thomas" userId="855d9a5c-6cdd-4190-abd3-043cd067559b" providerId="ADAL" clId="{0B70F810-A5C2-4041-AC7D-472FC0A6491E}" dt="2022-07-12T16:36:25.777" v="503"/>
          <ac:spMkLst>
            <pc:docMk/>
            <pc:sldMk cId="676418977" sldId="358"/>
            <ac:spMk id="15" creationId="{6F460CD4-0EA9-8674-A9D0-B7AC13F90482}"/>
          </ac:spMkLst>
        </pc:spChg>
        <pc:spChg chg="mod">
          <ac:chgData name="Steuck, Thomas" userId="855d9a5c-6cdd-4190-abd3-043cd067559b" providerId="ADAL" clId="{0B70F810-A5C2-4041-AC7D-472FC0A6491E}" dt="2022-07-12T16:36:25.777" v="503"/>
          <ac:spMkLst>
            <pc:docMk/>
            <pc:sldMk cId="676418977" sldId="358"/>
            <ac:spMk id="18" creationId="{5614B248-98CF-3CF5-B01F-CD465E4C94F2}"/>
          </ac:spMkLst>
        </pc:spChg>
        <pc:spChg chg="mod">
          <ac:chgData name="Steuck, Thomas" userId="855d9a5c-6cdd-4190-abd3-043cd067559b" providerId="ADAL" clId="{0B70F810-A5C2-4041-AC7D-472FC0A6491E}" dt="2022-07-12T16:36:25.777" v="503"/>
          <ac:spMkLst>
            <pc:docMk/>
            <pc:sldMk cId="676418977" sldId="358"/>
            <ac:spMk id="19" creationId="{423F3B44-D252-31F6-EAED-20C778FBD27A}"/>
          </ac:spMkLst>
        </pc:spChg>
        <pc:spChg chg="mod">
          <ac:chgData name="Steuck, Thomas" userId="855d9a5c-6cdd-4190-abd3-043cd067559b" providerId="ADAL" clId="{0B70F810-A5C2-4041-AC7D-472FC0A6491E}" dt="2022-07-12T16:36:25.777" v="503"/>
          <ac:spMkLst>
            <pc:docMk/>
            <pc:sldMk cId="676418977" sldId="358"/>
            <ac:spMk id="20" creationId="{AF8F1F8D-DB9B-1FE4-1643-67DA84FBE706}"/>
          </ac:spMkLst>
        </pc:spChg>
        <pc:spChg chg="add mod">
          <ac:chgData name="Steuck, Thomas" userId="855d9a5c-6cdd-4190-abd3-043cd067559b" providerId="ADAL" clId="{0B70F810-A5C2-4041-AC7D-472FC0A6491E}" dt="2022-07-12T16:36:25.777" v="503"/>
          <ac:spMkLst>
            <pc:docMk/>
            <pc:sldMk cId="676418977" sldId="358"/>
            <ac:spMk id="24" creationId="{C77FC7CE-0AC5-8794-66EB-F2DD02F37AAC}"/>
          </ac:spMkLst>
        </pc:spChg>
        <pc:spChg chg="add mod">
          <ac:chgData name="Steuck, Thomas" userId="855d9a5c-6cdd-4190-abd3-043cd067559b" providerId="ADAL" clId="{0B70F810-A5C2-4041-AC7D-472FC0A6491E}" dt="2022-07-12T16:36:25.777" v="503"/>
          <ac:spMkLst>
            <pc:docMk/>
            <pc:sldMk cId="676418977" sldId="358"/>
            <ac:spMk id="25" creationId="{B6815294-A0A0-D3DD-DB84-808B141F282C}"/>
          </ac:spMkLst>
        </pc:spChg>
        <pc:spChg chg="add mod">
          <ac:chgData name="Steuck, Thomas" userId="855d9a5c-6cdd-4190-abd3-043cd067559b" providerId="ADAL" clId="{0B70F810-A5C2-4041-AC7D-472FC0A6491E}" dt="2022-07-12T16:36:25.777" v="503"/>
          <ac:spMkLst>
            <pc:docMk/>
            <pc:sldMk cId="676418977" sldId="358"/>
            <ac:spMk id="26" creationId="{1E87E70C-A4A7-152C-BF70-1BE30E0555A1}"/>
          </ac:spMkLst>
        </pc:spChg>
        <pc:spChg chg="add mod">
          <ac:chgData name="Steuck, Thomas" userId="855d9a5c-6cdd-4190-abd3-043cd067559b" providerId="ADAL" clId="{0B70F810-A5C2-4041-AC7D-472FC0A6491E}" dt="2022-07-12T16:36:25.777" v="503"/>
          <ac:spMkLst>
            <pc:docMk/>
            <pc:sldMk cId="676418977" sldId="358"/>
            <ac:spMk id="27" creationId="{842604C6-6E85-76F9-5C3A-5F3A41D033A7}"/>
          </ac:spMkLst>
        </pc:spChg>
        <pc:spChg chg="add mod">
          <ac:chgData name="Steuck, Thomas" userId="855d9a5c-6cdd-4190-abd3-043cd067559b" providerId="ADAL" clId="{0B70F810-A5C2-4041-AC7D-472FC0A6491E}" dt="2022-07-12T16:36:25.777" v="503"/>
          <ac:spMkLst>
            <pc:docMk/>
            <pc:sldMk cId="676418977" sldId="358"/>
            <ac:spMk id="28" creationId="{DBBD43A5-AA3B-3DB2-C897-C5867BE80CF9}"/>
          </ac:spMkLst>
        </pc:spChg>
        <pc:spChg chg="add mod">
          <ac:chgData name="Steuck, Thomas" userId="855d9a5c-6cdd-4190-abd3-043cd067559b" providerId="ADAL" clId="{0B70F810-A5C2-4041-AC7D-472FC0A6491E}" dt="2022-07-12T16:36:36.443" v="522" actId="20577"/>
          <ac:spMkLst>
            <pc:docMk/>
            <pc:sldMk cId="676418977" sldId="358"/>
            <ac:spMk id="29" creationId="{BD457769-5A62-E870-1A49-FD18A0617E4B}"/>
          </ac:spMkLst>
        </pc:spChg>
        <pc:grpChg chg="add mod">
          <ac:chgData name="Steuck, Thomas" userId="855d9a5c-6cdd-4190-abd3-043cd067559b" providerId="ADAL" clId="{0B70F810-A5C2-4041-AC7D-472FC0A6491E}" dt="2022-07-12T16:36:25.777" v="503"/>
          <ac:grpSpMkLst>
            <pc:docMk/>
            <pc:sldMk cId="676418977" sldId="358"/>
            <ac:grpSpMk id="10" creationId="{ED62D322-BA2C-FCA4-6AA7-F981E976376A}"/>
          </ac:grpSpMkLst>
        </pc:grpChg>
        <pc:grpChg chg="add mod">
          <ac:chgData name="Steuck, Thomas" userId="855d9a5c-6cdd-4190-abd3-043cd067559b" providerId="ADAL" clId="{0B70F810-A5C2-4041-AC7D-472FC0A6491E}" dt="2022-07-12T16:36:25.777" v="503"/>
          <ac:grpSpMkLst>
            <pc:docMk/>
            <pc:sldMk cId="676418977" sldId="358"/>
            <ac:grpSpMk id="14" creationId="{D7D04896-C9D6-8581-6544-01E4B2364576}"/>
          </ac:grpSpMkLst>
        </pc:grpChg>
        <pc:grpChg chg="mod">
          <ac:chgData name="Steuck, Thomas" userId="855d9a5c-6cdd-4190-abd3-043cd067559b" providerId="ADAL" clId="{0B70F810-A5C2-4041-AC7D-472FC0A6491E}" dt="2022-07-12T16:36:25.777" v="503"/>
          <ac:grpSpMkLst>
            <pc:docMk/>
            <pc:sldMk cId="676418977" sldId="358"/>
            <ac:grpSpMk id="16" creationId="{BDF27EBA-AB52-A654-6A73-F41DCB42D77E}"/>
          </ac:grpSpMkLst>
        </pc:grpChg>
        <pc:grpChg chg="mod">
          <ac:chgData name="Steuck, Thomas" userId="855d9a5c-6cdd-4190-abd3-043cd067559b" providerId="ADAL" clId="{0B70F810-A5C2-4041-AC7D-472FC0A6491E}" dt="2022-07-12T16:36:25.777" v="503"/>
          <ac:grpSpMkLst>
            <pc:docMk/>
            <pc:sldMk cId="676418977" sldId="358"/>
            <ac:grpSpMk id="17" creationId="{9D00AB9E-F90A-E63A-03F0-7D947909CCFE}"/>
          </ac:grpSpMkLst>
        </pc:grpChg>
        <pc:grpChg chg="mod">
          <ac:chgData name="Steuck, Thomas" userId="855d9a5c-6cdd-4190-abd3-043cd067559b" providerId="ADAL" clId="{0B70F810-A5C2-4041-AC7D-472FC0A6491E}" dt="2022-07-12T16:36:25.777" v="503"/>
          <ac:grpSpMkLst>
            <pc:docMk/>
            <pc:sldMk cId="676418977" sldId="358"/>
            <ac:grpSpMk id="21" creationId="{B45D8955-3686-82D7-1D30-487741D5A289}"/>
          </ac:grpSpMkLst>
        </pc:grpChg>
        <pc:picChg chg="add del mod">
          <ac:chgData name="Steuck, Thomas" userId="855d9a5c-6cdd-4190-abd3-043cd067559b" providerId="ADAL" clId="{0B70F810-A5C2-4041-AC7D-472FC0A6491E}" dt="2022-07-12T16:33:21.065" v="486"/>
          <ac:picMkLst>
            <pc:docMk/>
            <pc:sldMk cId="676418977" sldId="358"/>
            <ac:picMk id="5" creationId="{48878298-5E1C-B6C7-FD9D-C35C8084F758}"/>
          </ac:picMkLst>
        </pc:picChg>
        <pc:picChg chg="add del mod">
          <ac:chgData name="Steuck, Thomas" userId="855d9a5c-6cdd-4190-abd3-043cd067559b" providerId="ADAL" clId="{0B70F810-A5C2-4041-AC7D-472FC0A6491E}" dt="2022-07-12T16:34:33.584" v="495" actId="478"/>
          <ac:picMkLst>
            <pc:docMk/>
            <pc:sldMk cId="676418977" sldId="358"/>
            <ac:picMk id="7" creationId="{E50CE391-2FBD-6ACB-25DC-475C7ABAD804}"/>
          </ac:picMkLst>
        </pc:picChg>
        <pc:picChg chg="add del mod">
          <ac:chgData name="Steuck, Thomas" userId="855d9a5c-6cdd-4190-abd3-043cd067559b" providerId="ADAL" clId="{0B70F810-A5C2-4041-AC7D-472FC0A6491E}" dt="2022-07-12T17:36:00.066" v="628" actId="478"/>
          <ac:picMkLst>
            <pc:docMk/>
            <pc:sldMk cId="676418977" sldId="358"/>
            <ac:picMk id="9" creationId="{FE85B271-A191-15A7-0BFB-2DA6FE920130}"/>
          </ac:picMkLst>
        </pc:picChg>
        <pc:picChg chg="add mod">
          <ac:chgData name="Steuck, Thomas" userId="855d9a5c-6cdd-4190-abd3-043cd067559b" providerId="ADAL" clId="{0B70F810-A5C2-4041-AC7D-472FC0A6491E}" dt="2022-07-12T17:36:10.191" v="635" actId="1076"/>
          <ac:picMkLst>
            <pc:docMk/>
            <pc:sldMk cId="676418977" sldId="358"/>
            <ac:picMk id="31" creationId="{8F62E77F-E312-D61E-A4CB-7323B2602EDA}"/>
          </ac:picMkLst>
        </pc:picChg>
        <pc:cxnChg chg="mod">
          <ac:chgData name="Steuck, Thomas" userId="855d9a5c-6cdd-4190-abd3-043cd067559b" providerId="ADAL" clId="{0B70F810-A5C2-4041-AC7D-472FC0A6491E}" dt="2022-07-12T16:36:25.777" v="503"/>
          <ac:cxnSpMkLst>
            <pc:docMk/>
            <pc:sldMk cId="676418977" sldId="358"/>
            <ac:cxnSpMk id="11" creationId="{9FBEE80C-74BA-30F8-130F-43F202419B42}"/>
          </ac:cxnSpMkLst>
        </pc:cxnChg>
        <pc:cxnChg chg="mod">
          <ac:chgData name="Steuck, Thomas" userId="855d9a5c-6cdd-4190-abd3-043cd067559b" providerId="ADAL" clId="{0B70F810-A5C2-4041-AC7D-472FC0A6491E}" dt="2022-07-12T16:36:25.777" v="503"/>
          <ac:cxnSpMkLst>
            <pc:docMk/>
            <pc:sldMk cId="676418977" sldId="358"/>
            <ac:cxnSpMk id="12" creationId="{F758AD37-677A-06C9-6BD4-8B47BB6EADDD}"/>
          </ac:cxnSpMkLst>
        </pc:cxnChg>
        <pc:cxnChg chg="mod">
          <ac:chgData name="Steuck, Thomas" userId="855d9a5c-6cdd-4190-abd3-043cd067559b" providerId="ADAL" clId="{0B70F810-A5C2-4041-AC7D-472FC0A6491E}" dt="2022-07-12T16:36:25.777" v="503"/>
          <ac:cxnSpMkLst>
            <pc:docMk/>
            <pc:sldMk cId="676418977" sldId="358"/>
            <ac:cxnSpMk id="13" creationId="{D3CC2F6C-B1C1-B356-C6F9-F8D83303F08F}"/>
          </ac:cxnSpMkLst>
        </pc:cxnChg>
        <pc:cxnChg chg="mod">
          <ac:chgData name="Steuck, Thomas" userId="855d9a5c-6cdd-4190-abd3-043cd067559b" providerId="ADAL" clId="{0B70F810-A5C2-4041-AC7D-472FC0A6491E}" dt="2022-07-12T16:36:25.777" v="503"/>
          <ac:cxnSpMkLst>
            <pc:docMk/>
            <pc:sldMk cId="676418977" sldId="358"/>
            <ac:cxnSpMk id="22" creationId="{E8E13D8B-EFE1-F38A-7D3F-FF7DB8998F84}"/>
          </ac:cxnSpMkLst>
        </pc:cxnChg>
        <pc:cxnChg chg="mod">
          <ac:chgData name="Steuck, Thomas" userId="855d9a5c-6cdd-4190-abd3-043cd067559b" providerId="ADAL" clId="{0B70F810-A5C2-4041-AC7D-472FC0A6491E}" dt="2022-07-12T16:36:25.777" v="503"/>
          <ac:cxnSpMkLst>
            <pc:docMk/>
            <pc:sldMk cId="676418977" sldId="358"/>
            <ac:cxnSpMk id="23" creationId="{7E2AE492-8383-0DC3-6A42-32F50B96EF14}"/>
          </ac:cxnSpMkLst>
        </pc:cxnChg>
      </pc:sldChg>
      <pc:sldChg chg="addSp delSp modSp add mod ord delAnim modAnim">
        <pc:chgData name="Steuck, Thomas" userId="855d9a5c-6cdd-4190-abd3-043cd067559b" providerId="ADAL" clId="{0B70F810-A5C2-4041-AC7D-472FC0A6491E}" dt="2022-07-12T17:08:27.263" v="627"/>
        <pc:sldMkLst>
          <pc:docMk/>
          <pc:sldMk cId="3616652255" sldId="359"/>
        </pc:sldMkLst>
        <pc:spChg chg="mod">
          <ac:chgData name="Steuck, Thomas" userId="855d9a5c-6cdd-4190-abd3-043cd067559b" providerId="ADAL" clId="{0B70F810-A5C2-4041-AC7D-472FC0A6491E}" dt="2022-07-12T16:53:27.223" v="603" actId="20577"/>
          <ac:spMkLst>
            <pc:docMk/>
            <pc:sldMk cId="3616652255" sldId="359"/>
            <ac:spMk id="512" creationId="{00000000-0000-0000-0000-000000000000}"/>
          </ac:spMkLst>
        </pc:spChg>
        <pc:grpChg chg="del">
          <ac:chgData name="Steuck, Thomas" userId="855d9a5c-6cdd-4190-abd3-043cd067559b" providerId="ADAL" clId="{0B70F810-A5C2-4041-AC7D-472FC0A6491E}" dt="2022-07-12T16:53:29.724" v="605" actId="478"/>
          <ac:grpSpMkLst>
            <pc:docMk/>
            <pc:sldMk cId="3616652255" sldId="359"/>
            <ac:grpSpMk id="33" creationId="{90F5B034-B6B0-637D-268A-6F6717D07AD0}"/>
          </ac:grpSpMkLst>
        </pc:grpChg>
        <pc:grpChg chg="del">
          <ac:chgData name="Steuck, Thomas" userId="855d9a5c-6cdd-4190-abd3-043cd067559b" providerId="ADAL" clId="{0B70F810-A5C2-4041-AC7D-472FC0A6491E}" dt="2022-07-12T16:53:29.724" v="605" actId="478"/>
          <ac:grpSpMkLst>
            <pc:docMk/>
            <pc:sldMk cId="3616652255" sldId="359"/>
            <ac:grpSpMk id="46" creationId="{968490B7-E5BB-6479-20F0-04CB74E5ED67}"/>
          </ac:grpSpMkLst>
        </pc:grpChg>
        <pc:grpChg chg="del">
          <ac:chgData name="Steuck, Thomas" userId="855d9a5c-6cdd-4190-abd3-043cd067559b" providerId="ADAL" clId="{0B70F810-A5C2-4041-AC7D-472FC0A6491E}" dt="2022-07-12T16:53:29.724" v="605" actId="478"/>
          <ac:grpSpMkLst>
            <pc:docMk/>
            <pc:sldMk cId="3616652255" sldId="359"/>
            <ac:grpSpMk id="51" creationId="{99F702C0-3D89-0CD0-92E6-0BC335C476F2}"/>
          </ac:grpSpMkLst>
        </pc:grpChg>
        <pc:picChg chg="add mod">
          <ac:chgData name="Steuck, Thomas" userId="855d9a5c-6cdd-4190-abd3-043cd067559b" providerId="ADAL" clId="{0B70F810-A5C2-4041-AC7D-472FC0A6491E}" dt="2022-07-12T16:54:53.249" v="615" actId="1076"/>
          <ac:picMkLst>
            <pc:docMk/>
            <pc:sldMk cId="3616652255" sldId="359"/>
            <ac:picMk id="3" creationId="{C91D282A-B61A-9384-1CA2-3C29448BA818}"/>
          </ac:picMkLst>
        </pc:picChg>
        <pc:picChg chg="del">
          <ac:chgData name="Steuck, Thomas" userId="855d9a5c-6cdd-4190-abd3-043cd067559b" providerId="ADAL" clId="{0B70F810-A5C2-4041-AC7D-472FC0A6491E}" dt="2022-07-12T16:53:28.837" v="604" actId="478"/>
          <ac:picMkLst>
            <pc:docMk/>
            <pc:sldMk cId="3616652255" sldId="359"/>
            <ac:picMk id="7" creationId="{2AFCF293-554C-7FD4-AE08-71EAFA97C1B5}"/>
          </ac:picMkLst>
        </pc:picChg>
      </pc:sldChg>
      <pc:sldMasterChg chg="delSldLayout">
        <pc:chgData name="Steuck, Thomas" userId="855d9a5c-6cdd-4190-abd3-043cd067559b" providerId="ADAL" clId="{0B70F810-A5C2-4041-AC7D-472FC0A6491E}" dt="2022-07-12T15:28:06.859" v="82" actId="47"/>
        <pc:sldMasterMkLst>
          <pc:docMk/>
          <pc:sldMasterMk cId="0" sldId="2147483676"/>
        </pc:sldMasterMkLst>
        <pc:sldLayoutChg chg="del">
          <pc:chgData name="Steuck, Thomas" userId="855d9a5c-6cdd-4190-abd3-043cd067559b" providerId="ADAL" clId="{0B70F810-A5C2-4041-AC7D-472FC0A6491E}" dt="2022-07-12T15:28:03.902" v="58" actId="47"/>
          <pc:sldLayoutMkLst>
            <pc:docMk/>
            <pc:sldMasterMk cId="0" sldId="2147483676"/>
            <pc:sldLayoutMk cId="0" sldId="2147483649"/>
          </pc:sldLayoutMkLst>
        </pc:sldLayoutChg>
        <pc:sldLayoutChg chg="del">
          <pc:chgData name="Steuck, Thomas" userId="855d9a5c-6cdd-4190-abd3-043cd067559b" providerId="ADAL" clId="{0B70F810-A5C2-4041-AC7D-472FC0A6491E}" dt="2022-07-12T15:28:06.107" v="63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Steuck, Thomas" userId="855d9a5c-6cdd-4190-abd3-043cd067559b" providerId="ADAL" clId="{0B70F810-A5C2-4041-AC7D-472FC0A6491E}" dt="2022-07-12T15:28:06.807" v="80" actId="47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Steuck, Thomas" userId="855d9a5c-6cdd-4190-abd3-043cd067559b" providerId="ADAL" clId="{0B70F810-A5C2-4041-AC7D-472FC0A6491E}" dt="2022-07-12T15:28:06.357" v="70" actId="47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Steuck, Thomas" userId="855d9a5c-6cdd-4190-abd3-043cd067559b" providerId="ADAL" clId="{0B70F810-A5C2-4041-AC7D-472FC0A6491E}" dt="2022-07-12T15:28:06.206" v="66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Steuck, Thomas" userId="855d9a5c-6cdd-4190-abd3-043cd067559b" providerId="ADAL" clId="{0B70F810-A5C2-4041-AC7D-472FC0A6491E}" dt="2022-07-12T15:28:04.287" v="59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Steuck, Thomas" userId="855d9a5c-6cdd-4190-abd3-043cd067559b" providerId="ADAL" clId="{0B70F810-A5C2-4041-AC7D-472FC0A6491E}" dt="2022-07-12T15:28:04.745" v="61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Steuck, Thomas" userId="855d9a5c-6cdd-4190-abd3-043cd067559b" providerId="ADAL" clId="{0B70F810-A5C2-4041-AC7D-472FC0A6491E}" dt="2022-07-12T15:28:06.143" v="64" actId="47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Steuck, Thomas" userId="855d9a5c-6cdd-4190-abd3-043cd067559b" providerId="ADAL" clId="{0B70F810-A5C2-4041-AC7D-472FC0A6491E}" dt="2022-07-12T15:28:03.079" v="57" actId="47"/>
          <pc:sldLayoutMkLst>
            <pc:docMk/>
            <pc:sldMasterMk cId="0" sldId="2147483676"/>
            <pc:sldLayoutMk cId="0" sldId="2147483659"/>
          </pc:sldLayoutMkLst>
        </pc:sldLayoutChg>
        <pc:sldLayoutChg chg="del">
          <pc:chgData name="Steuck, Thomas" userId="855d9a5c-6cdd-4190-abd3-043cd067559b" providerId="ADAL" clId="{0B70F810-A5C2-4041-AC7D-472FC0A6491E}" dt="2022-07-12T15:28:06.280" v="68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Steuck, Thomas" userId="855d9a5c-6cdd-4190-abd3-043cd067559b" providerId="ADAL" clId="{0B70F810-A5C2-4041-AC7D-472FC0A6491E}" dt="2022-07-12T15:28:06.444" v="73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Steuck, Thomas" userId="855d9a5c-6cdd-4190-abd3-043cd067559b" providerId="ADAL" clId="{0B70F810-A5C2-4041-AC7D-472FC0A6491E}" dt="2022-07-12T15:28:06.326" v="69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Steuck, Thomas" userId="855d9a5c-6cdd-4190-abd3-043cd067559b" providerId="ADAL" clId="{0B70F810-A5C2-4041-AC7D-472FC0A6491E}" dt="2022-07-12T15:28:06.859" v="82" actId="47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Steuck, Thomas" userId="855d9a5c-6cdd-4190-abd3-043cd067559b" providerId="ADAL" clId="{0B70F810-A5C2-4041-AC7D-472FC0A6491E}" dt="2022-07-12T15:28:06.835" v="81" actId="47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Steuck, Thomas" userId="855d9a5c-6cdd-4190-abd3-043cd067559b" providerId="ADAL" clId="{0B70F810-A5C2-4041-AC7D-472FC0A6491E}" dt="2022-07-12T15:28:04.512" v="60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Steuck, Thomas" userId="855d9a5c-6cdd-4190-abd3-043cd067559b" providerId="ADAL" clId="{0B70F810-A5C2-4041-AC7D-472FC0A6491E}" dt="2022-07-12T15:28:06.171" v="65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Steuck, Thomas" userId="855d9a5c-6cdd-4190-abd3-043cd067559b" providerId="ADAL" clId="{0B70F810-A5C2-4041-AC7D-472FC0A6491E}" dt="2022-07-12T15:28:06.233" v="67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Steuck, Thomas" userId="855d9a5c-6cdd-4190-abd3-043cd067559b" providerId="ADAL" clId="{0B70F810-A5C2-4041-AC7D-472FC0A6491E}" dt="2022-07-12T15:28:06.482" v="74" actId="47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Steuck, Thomas" userId="855d9a5c-6cdd-4190-abd3-043cd067559b" providerId="ADAL" clId="{0B70F810-A5C2-4041-AC7D-472FC0A6491E}" dt="2022-07-12T15:28:06.721" v="78" actId="47"/>
          <pc:sldLayoutMkLst>
            <pc:docMk/>
            <pc:sldMasterMk cId="0" sldId="2147483676"/>
            <pc:sldLayoutMk cId="0" sldId="2147483670"/>
          </pc:sldLayoutMkLst>
        </pc:sldLayoutChg>
      </pc:sldMasterChg>
      <pc:sldMasterChg chg="delSldLayout">
        <pc:chgData name="Steuck, Thomas" userId="855d9a5c-6cdd-4190-abd3-043cd067559b" providerId="ADAL" clId="{0B70F810-A5C2-4041-AC7D-472FC0A6491E}" dt="2022-07-12T15:28:11.941" v="87" actId="47"/>
        <pc:sldMasterMkLst>
          <pc:docMk/>
          <pc:sldMasterMk cId="0" sldId="2147483677"/>
        </pc:sldMasterMkLst>
        <pc:sldLayoutChg chg="del">
          <pc:chgData name="Steuck, Thomas" userId="855d9a5c-6cdd-4190-abd3-043cd067559b" providerId="ADAL" clId="{0B70F810-A5C2-4041-AC7D-472FC0A6491E}" dt="2022-07-12T15:28:11.941" v="87" actId="47"/>
          <pc:sldLayoutMkLst>
            <pc:docMk/>
            <pc:sldMasterMk cId="0" sldId="2147483677"/>
            <pc:sldLayoutMk cId="0" sldId="2147483674"/>
          </pc:sldLayoutMkLst>
        </pc:sldLayoutChg>
      </pc:sldMasterChg>
    </pc:docChg>
  </pc:docChgLst>
  <pc:docChgLst>
    <pc:chgData name="Steuck, Thomas" userId="855d9a5c-6cdd-4190-abd3-043cd067559b" providerId="ADAL" clId="{3BA47577-AD55-4A89-809A-4441670E8B9A}"/>
    <pc:docChg chg="undo redo custSel addSld delSld modSld sldOrd">
      <pc:chgData name="Steuck, Thomas" userId="855d9a5c-6cdd-4190-abd3-043cd067559b" providerId="ADAL" clId="{3BA47577-AD55-4A89-809A-4441670E8B9A}" dt="2022-07-12T13:29:04.309" v="221" actId="20577"/>
      <pc:docMkLst>
        <pc:docMk/>
      </pc:docMkLst>
      <pc:sldChg chg="modSp mod">
        <pc:chgData name="Steuck, Thomas" userId="855d9a5c-6cdd-4190-abd3-043cd067559b" providerId="ADAL" clId="{3BA47577-AD55-4A89-809A-4441670E8B9A}" dt="2022-07-12T13:29:04.309" v="221" actId="20577"/>
        <pc:sldMkLst>
          <pc:docMk/>
          <pc:sldMk cId="0" sldId="256"/>
        </pc:sldMkLst>
        <pc:spChg chg="mod">
          <ac:chgData name="Steuck, Thomas" userId="855d9a5c-6cdd-4190-abd3-043cd067559b" providerId="ADAL" clId="{3BA47577-AD55-4A89-809A-4441670E8B9A}" dt="2022-07-12T12:54:14.519" v="203" actId="20577"/>
          <ac:spMkLst>
            <pc:docMk/>
            <pc:sldMk cId="0" sldId="256"/>
            <ac:spMk id="399" creationId="{00000000-0000-0000-0000-000000000000}"/>
          </ac:spMkLst>
        </pc:spChg>
        <pc:graphicFrameChg chg="modGraphic">
          <ac:chgData name="Steuck, Thomas" userId="855d9a5c-6cdd-4190-abd3-043cd067559b" providerId="ADAL" clId="{3BA47577-AD55-4A89-809A-4441670E8B9A}" dt="2022-07-12T13:29:04.309" v="221" actId="20577"/>
          <ac:graphicFrameMkLst>
            <pc:docMk/>
            <pc:sldMk cId="0" sldId="256"/>
            <ac:graphicFrameMk id="3" creationId="{BCD99B61-9409-186F-82B4-BC0375EDABF2}"/>
          </ac:graphicFrameMkLst>
        </pc:graphicFrameChg>
      </pc:sldChg>
      <pc:sldChg chg="addSp delSp modSp mod">
        <pc:chgData name="Steuck, Thomas" userId="855d9a5c-6cdd-4190-abd3-043cd067559b" providerId="ADAL" clId="{3BA47577-AD55-4A89-809A-4441670E8B9A}" dt="2022-07-12T12:00:53.593" v="74" actId="255"/>
        <pc:sldMkLst>
          <pc:docMk/>
          <pc:sldMk cId="0" sldId="258"/>
        </pc:sldMkLst>
        <pc:spChg chg="add del mod">
          <ac:chgData name="Steuck, Thomas" userId="855d9a5c-6cdd-4190-abd3-043cd067559b" providerId="ADAL" clId="{3BA47577-AD55-4A89-809A-4441670E8B9A}" dt="2022-07-12T11:50:42.673" v="9" actId="478"/>
          <ac:spMkLst>
            <pc:docMk/>
            <pc:sldMk cId="0" sldId="258"/>
            <ac:spMk id="3" creationId="{8BC52FE6-C2A1-8EC7-0E75-91E6B8BD2840}"/>
          </ac:spMkLst>
        </pc:spChg>
        <pc:spChg chg="del">
          <ac:chgData name="Steuck, Thomas" userId="855d9a5c-6cdd-4190-abd3-043cd067559b" providerId="ADAL" clId="{3BA47577-AD55-4A89-809A-4441670E8B9A}" dt="2022-07-12T11:50:35.706" v="8" actId="478"/>
          <ac:spMkLst>
            <pc:docMk/>
            <pc:sldMk cId="0" sldId="258"/>
            <ac:spMk id="494" creationId="{00000000-0000-0000-0000-000000000000}"/>
          </ac:spMkLst>
        </pc:spChg>
        <pc:spChg chg="mod">
          <ac:chgData name="Steuck, Thomas" userId="855d9a5c-6cdd-4190-abd3-043cd067559b" providerId="ADAL" clId="{3BA47577-AD55-4A89-809A-4441670E8B9A}" dt="2022-07-12T12:00:53.593" v="74" actId="255"/>
          <ac:spMkLst>
            <pc:docMk/>
            <pc:sldMk cId="0" sldId="258"/>
            <ac:spMk id="512" creationId="{00000000-0000-0000-0000-000000000000}"/>
          </ac:spMkLst>
        </pc:spChg>
      </pc:sldChg>
      <pc:sldChg chg="modSp mod">
        <pc:chgData name="Steuck, Thomas" userId="855d9a5c-6cdd-4190-abd3-043cd067559b" providerId="ADAL" clId="{3BA47577-AD55-4A89-809A-4441670E8B9A}" dt="2022-07-12T11:53:11.395" v="33" actId="20577"/>
        <pc:sldMkLst>
          <pc:docMk/>
          <pc:sldMk cId="2395401629" sldId="342"/>
        </pc:sldMkLst>
        <pc:spChg chg="mod">
          <ac:chgData name="Steuck, Thomas" userId="855d9a5c-6cdd-4190-abd3-043cd067559b" providerId="ADAL" clId="{3BA47577-AD55-4A89-809A-4441670E8B9A}" dt="2022-07-12T11:53:11.395" v="33" actId="20577"/>
          <ac:spMkLst>
            <pc:docMk/>
            <pc:sldMk cId="2395401629" sldId="342"/>
            <ac:spMk id="11" creationId="{29639220-6E54-F7F1-3285-61D058001702}"/>
          </ac:spMkLst>
        </pc:spChg>
      </pc:sldChg>
      <pc:sldChg chg="modSp mod">
        <pc:chgData name="Steuck, Thomas" userId="855d9a5c-6cdd-4190-abd3-043cd067559b" providerId="ADAL" clId="{3BA47577-AD55-4A89-809A-4441670E8B9A}" dt="2022-07-12T11:49:07.728" v="1" actId="6549"/>
        <pc:sldMkLst>
          <pc:docMk/>
          <pc:sldMk cId="1131415551" sldId="346"/>
        </pc:sldMkLst>
        <pc:spChg chg="mod">
          <ac:chgData name="Steuck, Thomas" userId="855d9a5c-6cdd-4190-abd3-043cd067559b" providerId="ADAL" clId="{3BA47577-AD55-4A89-809A-4441670E8B9A}" dt="2022-07-12T11:49:07.728" v="1" actId="6549"/>
          <ac:spMkLst>
            <pc:docMk/>
            <pc:sldMk cId="1131415551" sldId="346"/>
            <ac:spMk id="29" creationId="{F7DF71DD-4814-7F2A-65BC-C345EE448F30}"/>
          </ac:spMkLst>
        </pc:spChg>
      </pc:sldChg>
      <pc:sldChg chg="modSp mod">
        <pc:chgData name="Steuck, Thomas" userId="855d9a5c-6cdd-4190-abd3-043cd067559b" providerId="ADAL" clId="{3BA47577-AD55-4A89-809A-4441670E8B9A}" dt="2022-07-12T11:49:17.789" v="5" actId="6549"/>
        <pc:sldMkLst>
          <pc:docMk/>
          <pc:sldMk cId="1428618040" sldId="354"/>
        </pc:sldMkLst>
        <pc:spChg chg="mod">
          <ac:chgData name="Steuck, Thomas" userId="855d9a5c-6cdd-4190-abd3-043cd067559b" providerId="ADAL" clId="{3BA47577-AD55-4A89-809A-4441670E8B9A}" dt="2022-07-12T11:49:17.789" v="5" actId="6549"/>
          <ac:spMkLst>
            <pc:docMk/>
            <pc:sldMk cId="1428618040" sldId="354"/>
            <ac:spMk id="34" creationId="{76BC6196-F74F-7710-27CF-2642CB208BEB}"/>
          </ac:spMkLst>
        </pc:spChg>
      </pc:sldChg>
      <pc:sldChg chg="addSp delSp modSp add mod ord">
        <pc:chgData name="Steuck, Thomas" userId="855d9a5c-6cdd-4190-abd3-043cd067559b" providerId="ADAL" clId="{3BA47577-AD55-4A89-809A-4441670E8B9A}" dt="2022-07-12T12:20:21.555" v="110" actId="1076"/>
        <pc:sldMkLst>
          <pc:docMk/>
          <pc:sldMk cId="2747875782" sldId="355"/>
        </pc:sldMkLst>
        <pc:spChg chg="add del mod">
          <ac:chgData name="Steuck, Thomas" userId="855d9a5c-6cdd-4190-abd3-043cd067559b" providerId="ADAL" clId="{3BA47577-AD55-4A89-809A-4441670E8B9A}" dt="2022-07-12T11:59:10.414" v="72" actId="478"/>
          <ac:spMkLst>
            <pc:docMk/>
            <pc:sldMk cId="2747875782" sldId="355"/>
            <ac:spMk id="3" creationId="{C3BF9CB9-D66F-6226-74DE-BDF43FBFF71F}"/>
          </ac:spMkLst>
        </pc:spChg>
        <pc:spChg chg="mod">
          <ac:chgData name="Steuck, Thomas" userId="855d9a5c-6cdd-4190-abd3-043cd067559b" providerId="ADAL" clId="{3BA47577-AD55-4A89-809A-4441670E8B9A}" dt="2022-07-12T12:18:45.327" v="103" actId="1076"/>
          <ac:spMkLst>
            <pc:docMk/>
            <pc:sldMk cId="2747875782" sldId="355"/>
            <ac:spMk id="512" creationId="{00000000-0000-0000-0000-000000000000}"/>
          </ac:spMkLst>
        </pc:spChg>
        <pc:spChg chg="del">
          <ac:chgData name="Steuck, Thomas" userId="855d9a5c-6cdd-4190-abd3-043cd067559b" providerId="ADAL" clId="{3BA47577-AD55-4A89-809A-4441670E8B9A}" dt="2022-07-12T11:59:06.056" v="71" actId="478"/>
          <ac:spMkLst>
            <pc:docMk/>
            <pc:sldMk cId="2747875782" sldId="355"/>
            <ac:spMk id="513" creationId="{00000000-0000-0000-0000-000000000000}"/>
          </ac:spMkLst>
        </pc:spChg>
        <pc:grpChg chg="del">
          <ac:chgData name="Steuck, Thomas" userId="855d9a5c-6cdd-4190-abd3-043cd067559b" providerId="ADAL" clId="{3BA47577-AD55-4A89-809A-4441670E8B9A}" dt="2022-07-12T11:59:10.414" v="72" actId="478"/>
          <ac:grpSpMkLst>
            <pc:docMk/>
            <pc:sldMk cId="2747875782" sldId="355"/>
            <ac:grpSpMk id="33" creationId="{90F5B034-B6B0-637D-268A-6F6717D07AD0}"/>
          </ac:grpSpMkLst>
        </pc:grpChg>
        <pc:grpChg chg="del">
          <ac:chgData name="Steuck, Thomas" userId="855d9a5c-6cdd-4190-abd3-043cd067559b" providerId="ADAL" clId="{3BA47577-AD55-4A89-809A-4441670E8B9A}" dt="2022-07-12T11:59:10.414" v="72" actId="478"/>
          <ac:grpSpMkLst>
            <pc:docMk/>
            <pc:sldMk cId="2747875782" sldId="355"/>
            <ac:grpSpMk id="46" creationId="{968490B7-E5BB-6479-20F0-04CB74E5ED67}"/>
          </ac:grpSpMkLst>
        </pc:grpChg>
        <pc:grpChg chg="del">
          <ac:chgData name="Steuck, Thomas" userId="855d9a5c-6cdd-4190-abd3-043cd067559b" providerId="ADAL" clId="{3BA47577-AD55-4A89-809A-4441670E8B9A}" dt="2022-07-12T11:59:10.414" v="72" actId="478"/>
          <ac:grpSpMkLst>
            <pc:docMk/>
            <pc:sldMk cId="2747875782" sldId="355"/>
            <ac:grpSpMk id="51" creationId="{99F702C0-3D89-0CD0-92E6-0BC335C476F2}"/>
          </ac:grpSpMkLst>
        </pc:grpChg>
        <pc:grpChg chg="del">
          <ac:chgData name="Steuck, Thomas" userId="855d9a5c-6cdd-4190-abd3-043cd067559b" providerId="ADAL" clId="{3BA47577-AD55-4A89-809A-4441670E8B9A}" dt="2022-07-12T11:59:10.414" v="72" actId="478"/>
          <ac:grpSpMkLst>
            <pc:docMk/>
            <pc:sldMk cId="2747875782" sldId="355"/>
            <ac:grpSpMk id="517" creationId="{00000000-0000-0000-0000-000000000000}"/>
          </ac:grpSpMkLst>
        </pc:grpChg>
        <pc:picChg chg="add mod">
          <ac:chgData name="Steuck, Thomas" userId="855d9a5c-6cdd-4190-abd3-043cd067559b" providerId="ADAL" clId="{3BA47577-AD55-4A89-809A-4441670E8B9A}" dt="2022-07-12T12:20:21.555" v="110" actId="1076"/>
          <ac:picMkLst>
            <pc:docMk/>
            <pc:sldMk cId="2747875782" sldId="355"/>
            <ac:picMk id="3" creationId="{F7C130C6-5DC3-9DC1-81DE-115B9F6BF2A2}"/>
          </ac:picMkLst>
        </pc:picChg>
      </pc:sldChg>
      <pc:sldChg chg="new del">
        <pc:chgData name="Steuck, Thomas" userId="855d9a5c-6cdd-4190-abd3-043cd067559b" providerId="ADAL" clId="{3BA47577-AD55-4A89-809A-4441670E8B9A}" dt="2022-07-12T11:49:44.826" v="7" actId="47"/>
        <pc:sldMkLst>
          <pc:docMk/>
          <pc:sldMk cId="3563310881" sldId="355"/>
        </pc:sldMkLst>
      </pc:sldChg>
      <pc:sldChg chg="addSp modSp new mod">
        <pc:chgData name="Steuck, Thomas" userId="855d9a5c-6cdd-4190-abd3-043cd067559b" providerId="ADAL" clId="{3BA47577-AD55-4A89-809A-4441670E8B9A}" dt="2022-07-12T12:04:48.444" v="93" actId="12"/>
        <pc:sldMkLst>
          <pc:docMk/>
          <pc:sldMk cId="1467968052" sldId="356"/>
        </pc:sldMkLst>
        <pc:spChg chg="mod">
          <ac:chgData name="Steuck, Thomas" userId="855d9a5c-6cdd-4190-abd3-043cd067559b" providerId="ADAL" clId="{3BA47577-AD55-4A89-809A-4441670E8B9A}" dt="2022-07-12T12:03:39.639" v="82" actId="20577"/>
          <ac:spMkLst>
            <pc:docMk/>
            <pc:sldMk cId="1467968052" sldId="356"/>
            <ac:spMk id="2" creationId="{33881D39-95D6-2D5F-831A-30C271D2364F}"/>
          </ac:spMkLst>
        </pc:spChg>
        <pc:spChg chg="add mod">
          <ac:chgData name="Steuck, Thomas" userId="855d9a5c-6cdd-4190-abd3-043cd067559b" providerId="ADAL" clId="{3BA47577-AD55-4A89-809A-4441670E8B9A}" dt="2022-07-12T12:04:48.444" v="93" actId="12"/>
          <ac:spMkLst>
            <pc:docMk/>
            <pc:sldMk cId="1467968052" sldId="356"/>
            <ac:spMk id="4" creationId="{62CED496-F5EC-5797-9FDD-CDFB4F216FD9}"/>
          </ac:spMkLst>
        </pc:spChg>
      </pc:sldChg>
      <pc:sldChg chg="addSp delSp modSp new mod">
        <pc:chgData name="Steuck, Thomas" userId="855d9a5c-6cdd-4190-abd3-043cd067559b" providerId="ADAL" clId="{3BA47577-AD55-4A89-809A-4441670E8B9A}" dt="2022-07-12T12:54:16.722" v="205" actId="2162"/>
        <pc:sldMkLst>
          <pc:docMk/>
          <pc:sldMk cId="3854664570" sldId="357"/>
        </pc:sldMkLst>
        <pc:spChg chg="del">
          <ac:chgData name="Steuck, Thomas" userId="855d9a5c-6cdd-4190-abd3-043cd067559b" providerId="ADAL" clId="{3BA47577-AD55-4A89-809A-4441670E8B9A}" dt="2022-07-12T12:21:39.317" v="112" actId="478"/>
          <ac:spMkLst>
            <pc:docMk/>
            <pc:sldMk cId="3854664570" sldId="357"/>
            <ac:spMk id="2" creationId="{BC25606C-2135-226B-23DF-DA277780D19F}"/>
          </ac:spMkLst>
        </pc:spChg>
        <pc:spChg chg="del">
          <ac:chgData name="Steuck, Thomas" userId="855d9a5c-6cdd-4190-abd3-043cd067559b" providerId="ADAL" clId="{3BA47577-AD55-4A89-809A-4441670E8B9A}" dt="2022-07-12T12:21:38.348" v="111" actId="478"/>
          <ac:spMkLst>
            <pc:docMk/>
            <pc:sldMk cId="3854664570" sldId="357"/>
            <ac:spMk id="3" creationId="{C614E3BC-8BC6-CA8E-C8F1-05D24C0922B3}"/>
          </ac:spMkLst>
        </pc:spChg>
        <pc:spChg chg="add mod">
          <ac:chgData name="Steuck, Thomas" userId="855d9a5c-6cdd-4190-abd3-043cd067559b" providerId="ADAL" clId="{3BA47577-AD55-4A89-809A-4441670E8B9A}" dt="2022-07-12T12:25:28.057" v="149" actId="1076"/>
          <ac:spMkLst>
            <pc:docMk/>
            <pc:sldMk cId="3854664570" sldId="357"/>
            <ac:spMk id="5" creationId="{5D64F4BE-64D6-7C3D-63C1-0B88F75F37FF}"/>
          </ac:spMkLst>
        </pc:spChg>
        <pc:spChg chg="add del mod">
          <ac:chgData name="Steuck, Thomas" userId="855d9a5c-6cdd-4190-abd3-043cd067559b" providerId="ADAL" clId="{3BA47577-AD55-4A89-809A-4441670E8B9A}" dt="2022-07-12T12:25:08.362" v="137" actId="478"/>
          <ac:spMkLst>
            <pc:docMk/>
            <pc:sldMk cId="3854664570" sldId="357"/>
            <ac:spMk id="6" creationId="{7B771430-6678-A4E6-49D5-198DCC6B07A2}"/>
          </ac:spMkLst>
        </pc:spChg>
        <pc:spChg chg="add del mod">
          <ac:chgData name="Steuck, Thomas" userId="855d9a5c-6cdd-4190-abd3-043cd067559b" providerId="ADAL" clId="{3BA47577-AD55-4A89-809A-4441670E8B9A}" dt="2022-07-12T12:25:17.638" v="144" actId="478"/>
          <ac:spMkLst>
            <pc:docMk/>
            <pc:sldMk cId="3854664570" sldId="357"/>
            <ac:spMk id="7" creationId="{AAFAB51E-D7CC-B8AE-D359-8B7CE469786E}"/>
          </ac:spMkLst>
        </pc:spChg>
        <pc:spChg chg="add del mod">
          <ac:chgData name="Steuck, Thomas" userId="855d9a5c-6cdd-4190-abd3-043cd067559b" providerId="ADAL" clId="{3BA47577-AD55-4A89-809A-4441670E8B9A}" dt="2022-07-12T12:25:16.549" v="142" actId="478"/>
          <ac:spMkLst>
            <pc:docMk/>
            <pc:sldMk cId="3854664570" sldId="357"/>
            <ac:spMk id="8" creationId="{0A6A58C8-678E-8616-61C0-A962B94DA03F}"/>
          </ac:spMkLst>
        </pc:spChg>
        <pc:spChg chg="add mod">
          <ac:chgData name="Steuck, Thomas" userId="855d9a5c-6cdd-4190-abd3-043cd067559b" providerId="ADAL" clId="{3BA47577-AD55-4A89-809A-4441670E8B9A}" dt="2022-07-12T12:25:49.729" v="156" actId="20577"/>
          <ac:spMkLst>
            <pc:docMk/>
            <pc:sldMk cId="3854664570" sldId="357"/>
            <ac:spMk id="9" creationId="{0CFA3601-41AC-8D74-059B-921D9B776EE8}"/>
          </ac:spMkLst>
        </pc:spChg>
        <pc:spChg chg="add mod">
          <ac:chgData name="Steuck, Thomas" userId="855d9a5c-6cdd-4190-abd3-043cd067559b" providerId="ADAL" clId="{3BA47577-AD55-4A89-809A-4441670E8B9A}" dt="2022-07-12T12:25:51.957" v="161" actId="20577"/>
          <ac:spMkLst>
            <pc:docMk/>
            <pc:sldMk cId="3854664570" sldId="357"/>
            <ac:spMk id="10" creationId="{432CA134-CAF3-D560-BCE2-7892BA770751}"/>
          </ac:spMkLst>
        </pc:spChg>
        <pc:spChg chg="add mod">
          <ac:chgData name="Steuck, Thomas" userId="855d9a5c-6cdd-4190-abd3-043cd067559b" providerId="ADAL" clId="{3BA47577-AD55-4A89-809A-4441670E8B9A}" dt="2022-07-12T12:26:00.230" v="171" actId="20577"/>
          <ac:spMkLst>
            <pc:docMk/>
            <pc:sldMk cId="3854664570" sldId="357"/>
            <ac:spMk id="11" creationId="{77A4ED1D-BB62-ACA7-1902-AA6D65C93907}"/>
          </ac:spMkLst>
        </pc:spChg>
        <pc:graphicFrameChg chg="add del mod modGraphic">
          <ac:chgData name="Steuck, Thomas" userId="855d9a5c-6cdd-4190-abd3-043cd067559b" providerId="ADAL" clId="{3BA47577-AD55-4A89-809A-4441670E8B9A}" dt="2022-07-12T12:54:16.722" v="205" actId="2162"/>
          <ac:graphicFrameMkLst>
            <pc:docMk/>
            <pc:sldMk cId="3854664570" sldId="357"/>
            <ac:graphicFrameMk id="4" creationId="{484D33B6-2363-823D-8121-20A0295155F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6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3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median.com/de/wp-content/uploads/sites/12/2022/02/img_6212df40ef951.png" TargetMode="External"/><Relationship Id="rId2" Type="http://schemas.openxmlformats.org/officeDocument/2006/relationships/hyperlink" Target="https://cdn.akamai.steamstatic.com/steam/apps/287980/ss_540acc2e1e630b059c20e2887a22ca61eb323afe.1920x1080.jpg?t=164331726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01271"/>
              </p:ext>
            </p:extLst>
          </p:nvPr>
        </p:nvGraphicFramePr>
        <p:xfrm>
          <a:off x="940844" y="1875291"/>
          <a:ext cx="3755697" cy="2501862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419115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336582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</a:t>
                      </a:r>
                      <a:r>
                        <a:rPr lang="de-DE" sz="1600" b="0" i="0" u="sng" strike="noStrike" cap="none" dirty="0" err="1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Fagottini</a:t>
                      </a:r>
                      <a:endParaRPr lang="de-DE" sz="1600" b="0" i="0" u="sng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dirty="0"/>
              <a:t>1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dirty="0"/>
              <a:t>2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3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4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>
                <a:uFill>
                  <a:noFill/>
                </a:uFill>
              </a:rPr>
              <a:t>5</a:t>
            </a:r>
            <a:endParaRPr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de-DE" dirty="0"/>
              <a:t>6</a:t>
            </a:r>
            <a:endParaRPr dirty="0"/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&lt;JSON Web Token&gt;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239;p91">
            <a:extLst>
              <a:ext uri="{FF2B5EF4-FFF2-40B4-BE49-F238E27FC236}">
                <a16:creationId xmlns:a16="http://schemas.microsoft.com/office/drawing/2014/main" id="{90F5B034-B6B0-637D-268A-6F6717D07AD0}"/>
              </a:ext>
            </a:extLst>
          </p:cNvPr>
          <p:cNvGrpSpPr/>
          <p:nvPr/>
        </p:nvGrpSpPr>
        <p:grpSpPr>
          <a:xfrm>
            <a:off x="5316981" y="3923084"/>
            <a:ext cx="355101" cy="355103"/>
            <a:chOff x="490025" y="3758147"/>
            <a:chExt cx="409009" cy="409011"/>
          </a:xfrm>
        </p:grpSpPr>
        <p:sp>
          <p:nvSpPr>
            <p:cNvPr id="34" name="Google Shape;4240;p91">
              <a:extLst>
                <a:ext uri="{FF2B5EF4-FFF2-40B4-BE49-F238E27FC236}">
                  <a16:creationId xmlns:a16="http://schemas.microsoft.com/office/drawing/2014/main" id="{8F8BAC16-6878-6503-7B99-F767CC9A5980}"/>
                </a:ext>
              </a:extLst>
            </p:cNvPr>
            <p:cNvSpPr/>
            <p:nvPr/>
          </p:nvSpPr>
          <p:spPr>
            <a:xfrm>
              <a:off x="677593" y="3843637"/>
              <a:ext cx="221441" cy="271152"/>
            </a:xfrm>
            <a:custGeom>
              <a:avLst/>
              <a:gdLst/>
              <a:ahLst/>
              <a:cxnLst/>
              <a:rect l="l" t="t" r="r" b="b"/>
              <a:pathLst>
                <a:path w="7742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7741" y="9479"/>
                  </a:lnTo>
                  <a:lnTo>
                    <a:pt x="7741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1;p91">
              <a:extLst>
                <a:ext uri="{FF2B5EF4-FFF2-40B4-BE49-F238E27FC236}">
                  <a16:creationId xmlns:a16="http://schemas.microsoft.com/office/drawing/2014/main" id="{E20EFFB5-9512-FE6B-B26E-5E319644F3ED}"/>
                </a:ext>
              </a:extLst>
            </p:cNvPr>
            <p:cNvSpPr/>
            <p:nvPr/>
          </p:nvSpPr>
          <p:spPr>
            <a:xfrm>
              <a:off x="490025" y="3843637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479"/>
                  </a:lnTo>
                  <a:lnTo>
                    <a:pt x="7138" y="947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2;p91">
              <a:extLst>
                <a:ext uri="{FF2B5EF4-FFF2-40B4-BE49-F238E27FC236}">
                  <a16:creationId xmlns:a16="http://schemas.microsoft.com/office/drawing/2014/main" id="{A459896B-5658-198E-AEC8-02893BF8E48D}"/>
                </a:ext>
              </a:extLst>
            </p:cNvPr>
            <p:cNvSpPr/>
            <p:nvPr/>
          </p:nvSpPr>
          <p:spPr>
            <a:xfrm>
              <a:off x="677593" y="3758147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3;p91">
              <a:extLst>
                <a:ext uri="{FF2B5EF4-FFF2-40B4-BE49-F238E27FC236}">
                  <a16:creationId xmlns:a16="http://schemas.microsoft.com/office/drawing/2014/main" id="{7244E2E2-BEE9-223C-9A5C-1ABAB81E1C58}"/>
                </a:ext>
              </a:extLst>
            </p:cNvPr>
            <p:cNvSpPr/>
            <p:nvPr/>
          </p:nvSpPr>
          <p:spPr>
            <a:xfrm>
              <a:off x="490025" y="375814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4;p91">
              <a:extLst>
                <a:ext uri="{FF2B5EF4-FFF2-40B4-BE49-F238E27FC236}">
                  <a16:creationId xmlns:a16="http://schemas.microsoft.com/office/drawing/2014/main" id="{301E9B16-B378-A550-8616-40173381CFBE}"/>
                </a:ext>
              </a:extLst>
            </p:cNvPr>
            <p:cNvSpPr/>
            <p:nvPr/>
          </p:nvSpPr>
          <p:spPr>
            <a:xfrm>
              <a:off x="528466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5;p91">
              <a:extLst>
                <a:ext uri="{FF2B5EF4-FFF2-40B4-BE49-F238E27FC236}">
                  <a16:creationId xmlns:a16="http://schemas.microsoft.com/office/drawing/2014/main" id="{D30952ED-0B7F-52F3-5150-FE3CD71C749B}"/>
                </a:ext>
              </a:extLst>
            </p:cNvPr>
            <p:cNvSpPr/>
            <p:nvPr/>
          </p:nvSpPr>
          <p:spPr>
            <a:xfrm>
              <a:off x="578175" y="3797246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6;p91">
              <a:extLst>
                <a:ext uri="{FF2B5EF4-FFF2-40B4-BE49-F238E27FC236}">
                  <a16:creationId xmlns:a16="http://schemas.microsoft.com/office/drawing/2014/main" id="{373DB4A3-16A9-D223-7194-C8AD7A9B476E}"/>
                </a:ext>
              </a:extLst>
            </p:cNvPr>
            <p:cNvSpPr/>
            <p:nvPr/>
          </p:nvSpPr>
          <p:spPr>
            <a:xfrm>
              <a:off x="630544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7;p91">
              <a:extLst>
                <a:ext uri="{FF2B5EF4-FFF2-40B4-BE49-F238E27FC236}">
                  <a16:creationId xmlns:a16="http://schemas.microsoft.com/office/drawing/2014/main" id="{33CEF80C-8598-EB23-F85E-D89871589937}"/>
                </a:ext>
              </a:extLst>
            </p:cNvPr>
            <p:cNvSpPr/>
            <p:nvPr/>
          </p:nvSpPr>
          <p:spPr>
            <a:xfrm>
              <a:off x="677593" y="3913254"/>
              <a:ext cx="129970" cy="253904"/>
            </a:xfrm>
            <a:custGeom>
              <a:avLst/>
              <a:gdLst/>
              <a:ahLst/>
              <a:cxnLst/>
              <a:rect l="l" t="t" r="r" b="b"/>
              <a:pathLst>
                <a:path w="4544" h="8877" extrusionOk="0">
                  <a:moveTo>
                    <a:pt x="580" y="0"/>
                  </a:moveTo>
                  <a:lnTo>
                    <a:pt x="1" y="5006"/>
                  </a:lnTo>
                  <a:lnTo>
                    <a:pt x="580" y="8876"/>
                  </a:lnTo>
                  <a:cubicBezTo>
                    <a:pt x="2990" y="7903"/>
                    <a:pt x="4543" y="5678"/>
                    <a:pt x="4543" y="3175"/>
                  </a:cubicBezTo>
                  <a:lnTo>
                    <a:pt x="4543" y="1437"/>
                  </a:lnTo>
                  <a:cubicBezTo>
                    <a:pt x="3778" y="1252"/>
                    <a:pt x="3199" y="672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48;p91">
              <a:extLst>
                <a:ext uri="{FF2B5EF4-FFF2-40B4-BE49-F238E27FC236}">
                  <a16:creationId xmlns:a16="http://schemas.microsoft.com/office/drawing/2014/main" id="{6D195266-C3A0-CBD4-26FD-52815F1CFE3F}"/>
                </a:ext>
              </a:extLst>
            </p:cNvPr>
            <p:cNvSpPr/>
            <p:nvPr/>
          </p:nvSpPr>
          <p:spPr>
            <a:xfrm>
              <a:off x="580835" y="3913254"/>
              <a:ext cx="113380" cy="253904"/>
            </a:xfrm>
            <a:custGeom>
              <a:avLst/>
              <a:gdLst/>
              <a:ahLst/>
              <a:cxnLst/>
              <a:rect l="l" t="t" r="r" b="b"/>
              <a:pathLst>
                <a:path w="3964" h="8877" extrusionOk="0">
                  <a:moveTo>
                    <a:pt x="1553" y="0"/>
                  </a:moveTo>
                  <a:cubicBezTo>
                    <a:pt x="1368" y="672"/>
                    <a:pt x="788" y="1252"/>
                    <a:pt x="0" y="1437"/>
                  </a:cubicBezTo>
                  <a:lnTo>
                    <a:pt x="0" y="3175"/>
                  </a:lnTo>
                  <a:cubicBezTo>
                    <a:pt x="0" y="5678"/>
                    <a:pt x="1646" y="7903"/>
                    <a:pt x="3963" y="8876"/>
                  </a:cubicBezTo>
                  <a:lnTo>
                    <a:pt x="3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49;p91">
              <a:extLst>
                <a:ext uri="{FF2B5EF4-FFF2-40B4-BE49-F238E27FC236}">
                  <a16:creationId xmlns:a16="http://schemas.microsoft.com/office/drawing/2014/main" id="{AB65D04A-414E-48E1-B75A-AFC291A5A500}"/>
                </a:ext>
              </a:extLst>
            </p:cNvPr>
            <p:cNvSpPr/>
            <p:nvPr/>
          </p:nvSpPr>
          <p:spPr>
            <a:xfrm>
              <a:off x="683571" y="4037184"/>
              <a:ext cx="21910" cy="44448"/>
            </a:xfrm>
            <a:custGeom>
              <a:avLst/>
              <a:gdLst/>
              <a:ahLst/>
              <a:cxnLst/>
              <a:rect l="l" t="t" r="r" b="b"/>
              <a:pathLst>
                <a:path w="766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0;p91">
              <a:extLst>
                <a:ext uri="{FF2B5EF4-FFF2-40B4-BE49-F238E27FC236}">
                  <a16:creationId xmlns:a16="http://schemas.microsoft.com/office/drawing/2014/main" id="{7669F644-5DF0-CA7F-46AC-2E67DE1E4F22}"/>
                </a:ext>
              </a:extLst>
            </p:cNvPr>
            <p:cNvSpPr/>
            <p:nvPr/>
          </p:nvSpPr>
          <p:spPr>
            <a:xfrm>
              <a:off x="677593" y="3984844"/>
              <a:ext cx="49768" cy="66301"/>
            </a:xfrm>
            <a:custGeom>
              <a:avLst/>
              <a:gdLst/>
              <a:ahLst/>
              <a:cxnLst/>
              <a:rect l="l" t="t" r="r" b="b"/>
              <a:pathLst>
                <a:path w="1740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252" y="2318"/>
                    <a:pt x="1739" y="1831"/>
                    <a:pt x="1739" y="1159"/>
                  </a:cubicBezTo>
                  <a:cubicBezTo>
                    <a:pt x="1739" y="487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1;p91">
              <a:extLst>
                <a:ext uri="{FF2B5EF4-FFF2-40B4-BE49-F238E27FC236}">
                  <a16:creationId xmlns:a16="http://schemas.microsoft.com/office/drawing/2014/main" id="{07D0F6CF-1764-1632-5DA2-6047E6F0CB83}"/>
                </a:ext>
              </a:extLst>
            </p:cNvPr>
            <p:cNvSpPr/>
            <p:nvPr/>
          </p:nvSpPr>
          <p:spPr>
            <a:xfrm>
              <a:off x="661033" y="3984844"/>
              <a:ext cx="33179" cy="66301"/>
            </a:xfrm>
            <a:custGeom>
              <a:avLst/>
              <a:gdLst/>
              <a:ahLst/>
              <a:cxnLst/>
              <a:rect l="l" t="t" r="r" b="b"/>
              <a:pathLst>
                <a:path w="1160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71;p91">
            <a:extLst>
              <a:ext uri="{FF2B5EF4-FFF2-40B4-BE49-F238E27FC236}">
                <a16:creationId xmlns:a16="http://schemas.microsoft.com/office/drawing/2014/main" id="{968490B7-E5BB-6479-20F0-04CB74E5ED67}"/>
              </a:ext>
            </a:extLst>
          </p:cNvPr>
          <p:cNvGrpSpPr/>
          <p:nvPr/>
        </p:nvGrpSpPr>
        <p:grpSpPr>
          <a:xfrm>
            <a:off x="3472630" y="3902954"/>
            <a:ext cx="355127" cy="352818"/>
            <a:chOff x="4798486" y="1937970"/>
            <a:chExt cx="409038" cy="406379"/>
          </a:xfrm>
        </p:grpSpPr>
        <p:sp>
          <p:nvSpPr>
            <p:cNvPr id="47" name="Google Shape;3872;p91">
              <a:extLst>
                <a:ext uri="{FF2B5EF4-FFF2-40B4-BE49-F238E27FC236}">
                  <a16:creationId xmlns:a16="http://schemas.microsoft.com/office/drawing/2014/main" id="{6EA42E61-B85C-8206-4426-7F568D6D5A0A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73;p91">
              <a:extLst>
                <a:ext uri="{FF2B5EF4-FFF2-40B4-BE49-F238E27FC236}">
                  <a16:creationId xmlns:a16="http://schemas.microsoft.com/office/drawing/2014/main" id="{7122486D-0B14-4B18-5D7B-C89E8E970B25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4;p91">
              <a:extLst>
                <a:ext uri="{FF2B5EF4-FFF2-40B4-BE49-F238E27FC236}">
                  <a16:creationId xmlns:a16="http://schemas.microsoft.com/office/drawing/2014/main" id="{E8F7AA02-D84B-6F3A-136E-441232E322C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75;p91">
              <a:extLst>
                <a:ext uri="{FF2B5EF4-FFF2-40B4-BE49-F238E27FC236}">
                  <a16:creationId xmlns:a16="http://schemas.microsoft.com/office/drawing/2014/main" id="{617D46F5-EF4D-60B8-EDBD-ECB6AC6F1436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998;p105">
            <a:extLst>
              <a:ext uri="{FF2B5EF4-FFF2-40B4-BE49-F238E27FC236}">
                <a16:creationId xmlns:a16="http://schemas.microsoft.com/office/drawing/2014/main" id="{99F702C0-3D89-0CD0-92E6-0BC335C476F2}"/>
              </a:ext>
            </a:extLst>
          </p:cNvPr>
          <p:cNvGrpSpPr/>
          <p:nvPr/>
        </p:nvGrpSpPr>
        <p:grpSpPr>
          <a:xfrm>
            <a:off x="3867678" y="4032536"/>
            <a:ext cx="1350894" cy="94210"/>
            <a:chOff x="238125" y="2506075"/>
            <a:chExt cx="7115411" cy="673075"/>
          </a:xfrm>
        </p:grpSpPr>
        <p:sp>
          <p:nvSpPr>
            <p:cNvPr id="52" name="Google Shape;7999;p105">
              <a:extLst>
                <a:ext uri="{FF2B5EF4-FFF2-40B4-BE49-F238E27FC236}">
                  <a16:creationId xmlns:a16="http://schemas.microsoft.com/office/drawing/2014/main" id="{79418BD0-A3CF-72F5-7370-0ADB40D2826A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0;p105">
              <a:extLst>
                <a:ext uri="{FF2B5EF4-FFF2-40B4-BE49-F238E27FC236}">
                  <a16:creationId xmlns:a16="http://schemas.microsoft.com/office/drawing/2014/main" id="{B21C87D3-0D87-4CB4-49E9-33D491952418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1;p105">
              <a:extLst>
                <a:ext uri="{FF2B5EF4-FFF2-40B4-BE49-F238E27FC236}">
                  <a16:creationId xmlns:a16="http://schemas.microsoft.com/office/drawing/2014/main" id="{2ABA1CBD-E6F4-4FBA-0C8D-52A1BC1DBE5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2;p105">
              <a:extLst>
                <a:ext uri="{FF2B5EF4-FFF2-40B4-BE49-F238E27FC236}">
                  <a16:creationId xmlns:a16="http://schemas.microsoft.com/office/drawing/2014/main" id="{8CF3649E-30A2-F06C-1472-2E459BBE1A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3;p105">
              <a:extLst>
                <a:ext uri="{FF2B5EF4-FFF2-40B4-BE49-F238E27FC236}">
                  <a16:creationId xmlns:a16="http://schemas.microsoft.com/office/drawing/2014/main" id="{78140110-9F84-20CF-0631-C8CDFD73E8F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FCF293-554C-7FD4-AE08-71EAFA9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89" y="2070659"/>
            <a:ext cx="3285871" cy="1490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33">
            <a:extLst>
              <a:ext uri="{FF2B5EF4-FFF2-40B4-BE49-F238E27FC236}">
                <a16:creationId xmlns:a16="http://schemas.microsoft.com/office/drawing/2014/main" id="{8AFD4B32-2D50-68C2-F0C3-B5F3695798D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- Aufbau</a:t>
            </a:r>
          </a:p>
        </p:txBody>
      </p:sp>
      <p:grpSp>
        <p:nvGrpSpPr>
          <p:cNvPr id="5" name="Google Shape;495;p33">
            <a:extLst>
              <a:ext uri="{FF2B5EF4-FFF2-40B4-BE49-F238E27FC236}">
                <a16:creationId xmlns:a16="http://schemas.microsoft.com/office/drawing/2014/main" id="{82CA8F26-7931-3C1A-8300-A1B1C456962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" name="Google Shape;496;p33">
              <a:extLst>
                <a:ext uri="{FF2B5EF4-FFF2-40B4-BE49-F238E27FC236}">
                  <a16:creationId xmlns:a16="http://schemas.microsoft.com/office/drawing/2014/main" id="{7CE83391-420F-C83F-199C-0E401E54324C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33">
              <a:extLst>
                <a:ext uri="{FF2B5EF4-FFF2-40B4-BE49-F238E27FC236}">
                  <a16:creationId xmlns:a16="http://schemas.microsoft.com/office/drawing/2014/main" id="{A816DA13-714F-25D9-D73C-DBDC9AF46D8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98;p33">
              <a:extLst>
                <a:ext uri="{FF2B5EF4-FFF2-40B4-BE49-F238E27FC236}">
                  <a16:creationId xmlns:a16="http://schemas.microsoft.com/office/drawing/2014/main" id="{01B53A81-277A-FDC6-87E5-B6B05CF65E6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499;p33">
            <a:extLst>
              <a:ext uri="{FF2B5EF4-FFF2-40B4-BE49-F238E27FC236}">
                <a16:creationId xmlns:a16="http://schemas.microsoft.com/office/drawing/2014/main" id="{B62F4413-B6F9-983B-B443-6FDC28182629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" name="Google Shape;500;p33">
              <a:extLst>
                <a:ext uri="{FF2B5EF4-FFF2-40B4-BE49-F238E27FC236}">
                  <a16:creationId xmlns:a16="http://schemas.microsoft.com/office/drawing/2014/main" id="{5A9BCBA3-2EFF-2C8E-1E3E-620C962E8D4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01;p33">
              <a:extLst>
                <a:ext uri="{FF2B5EF4-FFF2-40B4-BE49-F238E27FC236}">
                  <a16:creationId xmlns:a16="http://schemas.microsoft.com/office/drawing/2014/main" id="{CB58EBC1-D9F4-AB6A-2ACC-45B0923E4217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502;p33">
                <a:extLst>
                  <a:ext uri="{FF2B5EF4-FFF2-40B4-BE49-F238E27FC236}">
                    <a16:creationId xmlns:a16="http://schemas.microsoft.com/office/drawing/2014/main" id="{761D764E-7291-1F2B-ABD1-6E746E75B40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03;p33">
                <a:extLst>
                  <a:ext uri="{FF2B5EF4-FFF2-40B4-BE49-F238E27FC236}">
                    <a16:creationId xmlns:a16="http://schemas.microsoft.com/office/drawing/2014/main" id="{2245545B-317B-A35F-BF86-32545470210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504;p33">
                  <a:extLst>
                    <a:ext uri="{FF2B5EF4-FFF2-40B4-BE49-F238E27FC236}">
                      <a16:creationId xmlns:a16="http://schemas.microsoft.com/office/drawing/2014/main" id="{A2225360-C493-EFFC-5D2F-3F87F0D7883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505;p33">
                  <a:extLst>
                    <a:ext uri="{FF2B5EF4-FFF2-40B4-BE49-F238E27FC236}">
                      <a16:creationId xmlns:a16="http://schemas.microsoft.com/office/drawing/2014/main" id="{510ECFB6-7EAB-D96A-1076-24587BDF5C4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" name="Google Shape;506;p33">
              <a:extLst>
                <a:ext uri="{FF2B5EF4-FFF2-40B4-BE49-F238E27FC236}">
                  <a16:creationId xmlns:a16="http://schemas.microsoft.com/office/drawing/2014/main" id="{9D90E8BE-7D8B-52DA-EFDF-6E98118A162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" name="Google Shape;507;p33">
                <a:extLst>
                  <a:ext uri="{FF2B5EF4-FFF2-40B4-BE49-F238E27FC236}">
                    <a16:creationId xmlns:a16="http://schemas.microsoft.com/office/drawing/2014/main" id="{AAF6CE07-0B7D-B194-58B1-15831B7432A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8;p33">
                <a:extLst>
                  <a:ext uri="{FF2B5EF4-FFF2-40B4-BE49-F238E27FC236}">
                    <a16:creationId xmlns:a16="http://schemas.microsoft.com/office/drawing/2014/main" id="{C1FAFAAB-4397-5540-532E-4B8D09CB925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8C0E53A-7FC3-1F2B-51E1-774A9533472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37BD7126-7B33-779A-8341-0F66738DC5C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E4230A52-3BD7-032F-055E-C8F0CF55C1F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5B23D5F6-5B56-5D5E-D51C-15B828178A46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C850CAB-BCA6-15C4-BF14-C2ECC8B844C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0E323F-F00E-DD2B-9E9E-C087085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6" y="873404"/>
            <a:ext cx="7379128" cy="3396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8F827-838F-CCD7-AF26-62AFCA9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48" y="3014471"/>
            <a:ext cx="1951823" cy="1207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4EB84-9D24-FA53-0E2A-F5121842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3" y="2293257"/>
            <a:ext cx="5088659" cy="1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94;p33">
            <a:extLst>
              <a:ext uri="{FF2B5EF4-FFF2-40B4-BE49-F238E27FC236}">
                <a16:creationId xmlns:a16="http://schemas.microsoft.com/office/drawing/2014/main" id="{987CAA61-94AF-44CC-F748-1243EB694ED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28025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–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Abfrage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495;p33">
            <a:extLst>
              <a:ext uri="{FF2B5EF4-FFF2-40B4-BE49-F238E27FC236}">
                <a16:creationId xmlns:a16="http://schemas.microsoft.com/office/drawing/2014/main" id="{7CB19155-DF44-4B86-9BC2-7798FA6EAB4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" name="Google Shape;496;p33">
              <a:extLst>
                <a:ext uri="{FF2B5EF4-FFF2-40B4-BE49-F238E27FC236}">
                  <a16:creationId xmlns:a16="http://schemas.microsoft.com/office/drawing/2014/main" id="{6418DB9F-0B38-0DDC-FC9C-782931AEC6B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97;p33">
              <a:extLst>
                <a:ext uri="{FF2B5EF4-FFF2-40B4-BE49-F238E27FC236}">
                  <a16:creationId xmlns:a16="http://schemas.microsoft.com/office/drawing/2014/main" id="{0118C896-6098-99BD-D1ED-D790FC0BF8A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98;p33">
              <a:extLst>
                <a:ext uri="{FF2B5EF4-FFF2-40B4-BE49-F238E27FC236}">
                  <a16:creationId xmlns:a16="http://schemas.microsoft.com/office/drawing/2014/main" id="{0C44AEF7-994A-6D5E-6C08-96BF4182C40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499;p33">
            <a:extLst>
              <a:ext uri="{FF2B5EF4-FFF2-40B4-BE49-F238E27FC236}">
                <a16:creationId xmlns:a16="http://schemas.microsoft.com/office/drawing/2014/main" id="{A82F8DFA-D808-BD52-05E5-522F9DA86EC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" name="Google Shape;500;p33">
              <a:extLst>
                <a:ext uri="{FF2B5EF4-FFF2-40B4-BE49-F238E27FC236}">
                  <a16:creationId xmlns:a16="http://schemas.microsoft.com/office/drawing/2014/main" id="{7CEF46F2-46CB-11BE-90D4-DB6AC9AB358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501;p33">
              <a:extLst>
                <a:ext uri="{FF2B5EF4-FFF2-40B4-BE49-F238E27FC236}">
                  <a16:creationId xmlns:a16="http://schemas.microsoft.com/office/drawing/2014/main" id="{8714138B-1C6F-6D14-92A3-EBF72A7E09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" name="Google Shape;502;p33">
                <a:extLst>
                  <a:ext uri="{FF2B5EF4-FFF2-40B4-BE49-F238E27FC236}">
                    <a16:creationId xmlns:a16="http://schemas.microsoft.com/office/drawing/2014/main" id="{112743F0-6401-7986-E06A-55586B2D0FC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503;p33">
                <a:extLst>
                  <a:ext uri="{FF2B5EF4-FFF2-40B4-BE49-F238E27FC236}">
                    <a16:creationId xmlns:a16="http://schemas.microsoft.com/office/drawing/2014/main" id="{CD5BCBF2-FBDF-733B-6AEC-7946B1BDB6B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" name="Google Shape;504;p33">
                  <a:extLst>
                    <a:ext uri="{FF2B5EF4-FFF2-40B4-BE49-F238E27FC236}">
                      <a16:creationId xmlns:a16="http://schemas.microsoft.com/office/drawing/2014/main" id="{E1842985-EBAD-58F6-FEBE-E91ABF395ED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505;p33">
                  <a:extLst>
                    <a:ext uri="{FF2B5EF4-FFF2-40B4-BE49-F238E27FC236}">
                      <a16:creationId xmlns:a16="http://schemas.microsoft.com/office/drawing/2014/main" id="{5B0C0678-64C6-BAB4-5303-7D171D39FA9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" name="Google Shape;506;p33">
              <a:extLst>
                <a:ext uri="{FF2B5EF4-FFF2-40B4-BE49-F238E27FC236}">
                  <a16:creationId xmlns:a16="http://schemas.microsoft.com/office/drawing/2014/main" id="{E9410B86-5D52-E5A5-1F8E-302398AF3E0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" name="Google Shape;507;p33">
                <a:extLst>
                  <a:ext uri="{FF2B5EF4-FFF2-40B4-BE49-F238E27FC236}">
                    <a16:creationId xmlns:a16="http://schemas.microsoft.com/office/drawing/2014/main" id="{C3C4792C-302B-4D71-847E-7DCCBD58C1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8;p33">
                <a:extLst>
                  <a:ext uri="{FF2B5EF4-FFF2-40B4-BE49-F238E27FC236}">
                    <a16:creationId xmlns:a16="http://schemas.microsoft.com/office/drawing/2014/main" id="{893AAB80-0EAB-8C92-097D-6358CDEAA55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EF0D59D-4C5A-7CA0-8360-E91A137F551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F6FA276F-D5CB-2220-BC0E-39988015BA0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465A2D8B-E29D-23E5-99BA-CF9464A9592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62417E75-9EED-0D14-3A33-DD4ABCB1C1D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212FF4A5-6B2B-667E-88D7-C4DEE5A83E3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86983F-A600-5761-92CB-71B6682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6" y="836347"/>
            <a:ext cx="5288847" cy="34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&lt;MVC&gt;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1D282A-B61A-9384-1CA2-3C29448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9" y="1906091"/>
            <a:ext cx="4176031" cy="2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976400" y="763200"/>
            <a:ext cx="4993671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&lt;ROUTEN&gt;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130C6-5DC3-9DC1-81DE-115B9F6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90" y="1980295"/>
            <a:ext cx="4907090" cy="22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95;p33">
            <a:extLst>
              <a:ext uri="{FF2B5EF4-FFF2-40B4-BE49-F238E27FC236}">
                <a16:creationId xmlns:a16="http://schemas.microsoft.com/office/drawing/2014/main" id="{ED62D322-BA2C-FCA4-6AA7-F981E97637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" name="Google Shape;496;p33">
              <a:extLst>
                <a:ext uri="{FF2B5EF4-FFF2-40B4-BE49-F238E27FC236}">
                  <a16:creationId xmlns:a16="http://schemas.microsoft.com/office/drawing/2014/main" id="{9FBEE80C-74BA-30F8-130F-43F202419B4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7;p33">
              <a:extLst>
                <a:ext uri="{FF2B5EF4-FFF2-40B4-BE49-F238E27FC236}">
                  <a16:creationId xmlns:a16="http://schemas.microsoft.com/office/drawing/2014/main" id="{F758AD37-677A-06C9-6BD4-8B47BB6EADD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8;p33">
              <a:extLst>
                <a:ext uri="{FF2B5EF4-FFF2-40B4-BE49-F238E27FC236}">
                  <a16:creationId xmlns:a16="http://schemas.microsoft.com/office/drawing/2014/main" id="{D3CC2F6C-B1C1-B356-C6F9-F8D83303F08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499;p33">
            <a:extLst>
              <a:ext uri="{FF2B5EF4-FFF2-40B4-BE49-F238E27FC236}">
                <a16:creationId xmlns:a16="http://schemas.microsoft.com/office/drawing/2014/main" id="{D7D04896-C9D6-8581-6544-01E4B236457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" name="Google Shape;500;p33">
              <a:extLst>
                <a:ext uri="{FF2B5EF4-FFF2-40B4-BE49-F238E27FC236}">
                  <a16:creationId xmlns:a16="http://schemas.microsoft.com/office/drawing/2014/main" id="{6F460CD4-0EA9-8674-A9D0-B7AC13F9048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1;p33">
              <a:extLst>
                <a:ext uri="{FF2B5EF4-FFF2-40B4-BE49-F238E27FC236}">
                  <a16:creationId xmlns:a16="http://schemas.microsoft.com/office/drawing/2014/main" id="{BDF27EBA-AB52-A654-6A73-F41DCB42D77E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" name="Google Shape;502;p33">
                <a:extLst>
                  <a:ext uri="{FF2B5EF4-FFF2-40B4-BE49-F238E27FC236}">
                    <a16:creationId xmlns:a16="http://schemas.microsoft.com/office/drawing/2014/main" id="{AF8F1F8D-DB9B-1FE4-1643-67DA84FBE70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03;p33">
                <a:extLst>
                  <a:ext uri="{FF2B5EF4-FFF2-40B4-BE49-F238E27FC236}">
                    <a16:creationId xmlns:a16="http://schemas.microsoft.com/office/drawing/2014/main" id="{B45D8955-3686-82D7-1D30-487741D5A28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" name="Google Shape;504;p33">
                  <a:extLst>
                    <a:ext uri="{FF2B5EF4-FFF2-40B4-BE49-F238E27FC236}">
                      <a16:creationId xmlns:a16="http://schemas.microsoft.com/office/drawing/2014/main" id="{E8E13D8B-EFE1-F38A-7D3F-FF7DB8998F8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505;p33">
                  <a:extLst>
                    <a:ext uri="{FF2B5EF4-FFF2-40B4-BE49-F238E27FC236}">
                      <a16:creationId xmlns:a16="http://schemas.microsoft.com/office/drawing/2014/main" id="{7E2AE492-8383-0DC3-6A42-32F50B96EF14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" name="Google Shape;506;p33">
              <a:extLst>
                <a:ext uri="{FF2B5EF4-FFF2-40B4-BE49-F238E27FC236}">
                  <a16:creationId xmlns:a16="http://schemas.microsoft.com/office/drawing/2014/main" id="{9D00AB9E-F90A-E63A-03F0-7D947909CCF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" name="Google Shape;507;p33">
                <a:extLst>
                  <a:ext uri="{FF2B5EF4-FFF2-40B4-BE49-F238E27FC236}">
                    <a16:creationId xmlns:a16="http://schemas.microsoft.com/office/drawing/2014/main" id="{5614B248-98CF-3CF5-B01F-CD465E4C94F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33">
                <a:extLst>
                  <a:ext uri="{FF2B5EF4-FFF2-40B4-BE49-F238E27FC236}">
                    <a16:creationId xmlns:a16="http://schemas.microsoft.com/office/drawing/2014/main" id="{423F3B44-D252-31F6-EAED-20C778FBD27A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C77FC7CE-0AC5-8794-66EB-F2DD02F37AA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B6815294-A0A0-D3DD-DB84-808B141F282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1E87E70C-A4A7-152C-BF70-1BE30E0555A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842604C6-6E85-76F9-5C3A-5F3A41D033A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DBBD43A5-AA3B-3DB2-C897-C5867BE80CF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4;p33">
            <a:extLst>
              <a:ext uri="{FF2B5EF4-FFF2-40B4-BE49-F238E27FC236}">
                <a16:creationId xmlns:a16="http://schemas.microsoft.com/office/drawing/2014/main" id="{BD457769-5A62-E870-1A49-FD18A0617E4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Routen</a:t>
            </a:r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Übersicht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F62E77F-E312-D61E-A4CB-7323B26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0" y="764435"/>
            <a:ext cx="4847320" cy="3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81D39-95D6-2D5F-831A-30C271D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CED496-F5EC-5797-9FDD-CDFB4F216FD9}"/>
              </a:ext>
            </a:extLst>
          </p:cNvPr>
          <p:cNvSpPr txBox="1"/>
          <p:nvPr/>
        </p:nvSpPr>
        <p:spPr>
          <a:xfrm>
            <a:off x="223593" y="873785"/>
            <a:ext cx="86734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hlinkClick r:id="rId2"/>
              </a:rPr>
              <a:t>https://cdn.akamai.steamstatic.com/steam/apps/287980/ss_540acc2e1e630b059c20e2887a22ca61eb323afe.1920x1080.jpg?t=1643317266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hlinkClick r:id="rId3"/>
              </a:rPr>
              <a:t>https://www.cybermedian.com/de/wp-content/uploads/sites/12/2022/02/img_6212df40ef951.png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105</Words>
  <Application>Microsoft Office PowerPoint</Application>
  <PresentationFormat>On-screen Show (16:9)</PresentationFormat>
  <Paragraphs>27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Fira Code Light</vt:lpstr>
      <vt:lpstr>Roboto Condensed Light</vt:lpstr>
      <vt:lpstr>Proxima Nova</vt:lpstr>
      <vt:lpstr>Oswald</vt:lpstr>
      <vt:lpstr>Symbol</vt:lpstr>
      <vt:lpstr>Fira Code</vt:lpstr>
      <vt:lpstr>How to Code Workshop by Slidesgo</vt:lpstr>
      <vt:lpstr>Slidesgo Final Pages</vt:lpstr>
      <vt:lpstr>/WEBBASIERTER-DATENBANKMANAGER</vt:lpstr>
      <vt:lpstr>/INHALTSVERZEICHNIS</vt:lpstr>
      <vt:lpstr>&lt;JSON Web Token&gt;</vt:lpstr>
      <vt:lpstr>PowerPoint Presentation</vt:lpstr>
      <vt:lpstr>PowerPoint Presentation</vt:lpstr>
      <vt:lpstr>&lt;MVC&gt;</vt:lpstr>
      <vt:lpstr>&lt;ROUTEN&gt;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cp:lastModifiedBy>Thomas Steuck</cp:lastModifiedBy>
  <cp:revision>10</cp:revision>
  <dcterms:modified xsi:type="dcterms:W3CDTF">2022-07-12T17:36:19Z</dcterms:modified>
</cp:coreProperties>
</file>