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8" r:id="rId3"/>
    <p:sldId id="257" r:id="rId4"/>
    <p:sldId id="356" r:id="rId5"/>
    <p:sldId id="357" r:id="rId6"/>
    <p:sldId id="358" r:id="rId7"/>
    <p:sldId id="359" r:id="rId8"/>
    <p:sldId id="352" r:id="rId9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1"/>
      <p:bold r:id="rId12"/>
    </p:embeddedFont>
    <p:embeddedFont>
      <p:font typeface="Fira Code Light" panose="020B0809050000020004" pitchFamily="49" charset="0"/>
      <p:regular r:id="rId13"/>
      <p:bold r:id="rId14"/>
    </p:embeddedFont>
    <p:embeddedFont>
      <p:font typeface="Oswald" panose="00000500000000000000" pitchFamily="2" charset="0"/>
      <p:regular r:id="rId15"/>
      <p:bold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B618DC-770B-4AC6-BFDC-58E883A8153C}">
  <a:tblStyle styleId="{8FB618DC-770B-4AC6-BFDC-58E883A81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9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71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09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83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36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36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3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40844" y="769179"/>
            <a:ext cx="6847901" cy="14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/WEBBASIERTER-DATENBANKMANAGER</a:t>
            </a:r>
            <a:endParaRPr sz="3600"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552522E-7E7B-AFE0-D43A-223AD4B34411}"/>
              </a:ext>
            </a:extLst>
          </p:cNvPr>
          <p:cNvGrpSpPr/>
          <p:nvPr/>
        </p:nvGrpSpPr>
        <p:grpSpPr>
          <a:xfrm>
            <a:off x="4932669" y="1608615"/>
            <a:ext cx="3325014" cy="2457971"/>
            <a:chOff x="5055410" y="1435741"/>
            <a:chExt cx="3066617" cy="2266954"/>
          </a:xfrm>
        </p:grpSpPr>
        <p:grpSp>
          <p:nvGrpSpPr>
            <p:cNvPr id="400" name="Google Shape;400;p31"/>
            <p:cNvGrpSpPr/>
            <p:nvPr/>
          </p:nvGrpSpPr>
          <p:grpSpPr>
            <a:xfrm>
              <a:off x="5375029" y="1818088"/>
              <a:ext cx="2224161" cy="1884607"/>
              <a:chOff x="5375029" y="1818088"/>
              <a:chExt cx="2224161" cy="1884607"/>
            </a:xfrm>
          </p:grpSpPr>
          <p:sp>
            <p:nvSpPr>
              <p:cNvPr id="401" name="Google Shape;401;p31"/>
              <p:cNvSpPr/>
              <p:nvPr/>
            </p:nvSpPr>
            <p:spPr>
              <a:xfrm>
                <a:off x="6273950" y="3298356"/>
                <a:ext cx="426300" cy="396873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6154104" y="3665446"/>
                <a:ext cx="666008" cy="372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6273950" y="3303326"/>
                <a:ext cx="426300" cy="126596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5375029" y="3097292"/>
                <a:ext cx="2224098" cy="21847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5375029" y="1818088"/>
                <a:ext cx="2224161" cy="128916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5434356" y="1871380"/>
                <a:ext cx="2105483" cy="117197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5527258" y="1968354"/>
                <a:ext cx="677425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5527258" y="2497898"/>
                <a:ext cx="1407769" cy="476698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6257635" y="1968354"/>
                <a:ext cx="677400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7002489" y="1968354"/>
                <a:ext cx="479554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7002489" y="2241370"/>
                <a:ext cx="479554" cy="733225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31"/>
            <p:cNvGrpSpPr/>
            <p:nvPr/>
          </p:nvGrpSpPr>
          <p:grpSpPr>
            <a:xfrm>
              <a:off x="7118242" y="1435741"/>
              <a:ext cx="795392" cy="626115"/>
              <a:chOff x="7542675" y="1392460"/>
              <a:chExt cx="879178" cy="692069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" name="Google Shape;414;p31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415" name="Google Shape;415;p31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1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1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1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3" name="Google Shape;423;p31"/>
            <p:cNvGrpSpPr/>
            <p:nvPr/>
          </p:nvGrpSpPr>
          <p:grpSpPr>
            <a:xfrm>
              <a:off x="5055410" y="2845326"/>
              <a:ext cx="633471" cy="733893"/>
              <a:chOff x="5055410" y="2845326"/>
              <a:chExt cx="633471" cy="733893"/>
            </a:xfrm>
          </p:grpSpPr>
          <p:grpSp>
            <p:nvGrpSpPr>
              <p:cNvPr id="424" name="Google Shape;424;p31"/>
              <p:cNvGrpSpPr/>
              <p:nvPr/>
            </p:nvGrpSpPr>
            <p:grpSpPr>
              <a:xfrm>
                <a:off x="5055410" y="2845326"/>
                <a:ext cx="633471" cy="733893"/>
                <a:chOff x="5418807" y="2497285"/>
                <a:chExt cx="700200" cy="811200"/>
              </a:xfrm>
            </p:grpSpPr>
            <p:sp>
              <p:nvSpPr>
                <p:cNvPr id="425" name="Google Shape;425;p31"/>
                <p:cNvSpPr/>
                <p:nvPr/>
              </p:nvSpPr>
              <p:spPr>
                <a:xfrm>
                  <a:off x="5418807" y="2497285"/>
                  <a:ext cx="700200" cy="811200"/>
                </a:xfrm>
                <a:prstGeom prst="roundRect">
                  <a:avLst>
                    <a:gd name="adj" fmla="val 18711"/>
                  </a:avLst>
                </a:prstGeom>
                <a:gradFill>
                  <a:gsLst>
                    <a:gs pos="0">
                      <a:srgbClr val="FFFFFF">
                        <a:alpha val="85710"/>
                      </a:srgbClr>
                    </a:gs>
                    <a:gs pos="100000">
                      <a:srgbClr val="C5C7F4">
                        <a:alpha val="85710"/>
                      </a:srgbClr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29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6" name="Google Shape;426;p31"/>
                <p:cNvGrpSpPr/>
                <p:nvPr/>
              </p:nvGrpSpPr>
              <p:grpSpPr>
                <a:xfrm>
                  <a:off x="5600579" y="2592573"/>
                  <a:ext cx="336576" cy="344118"/>
                  <a:chOff x="3409000" y="1026975"/>
                  <a:chExt cx="355075" cy="363032"/>
                </a:xfrm>
              </p:grpSpPr>
              <p:sp>
                <p:nvSpPr>
                  <p:cNvPr id="427" name="Google Shape;427;p31"/>
                  <p:cNvSpPr/>
                  <p:nvPr/>
                </p:nvSpPr>
                <p:spPr>
                  <a:xfrm>
                    <a:off x="3409000" y="1026975"/>
                    <a:ext cx="355075" cy="35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3" h="14209" extrusionOk="0">
                        <a:moveTo>
                          <a:pt x="7104" y="0"/>
                        </a:moveTo>
                        <a:cubicBezTo>
                          <a:pt x="3186" y="0"/>
                          <a:pt x="0" y="3181"/>
                          <a:pt x="0" y="7099"/>
                        </a:cubicBezTo>
                        <a:cubicBezTo>
                          <a:pt x="0" y="9129"/>
                          <a:pt x="847" y="10953"/>
                          <a:pt x="2209" y="12247"/>
                        </a:cubicBezTo>
                        <a:cubicBezTo>
                          <a:pt x="3484" y="13466"/>
                          <a:pt x="5211" y="14208"/>
                          <a:pt x="7104" y="14208"/>
                        </a:cubicBezTo>
                        <a:cubicBezTo>
                          <a:pt x="8998" y="14208"/>
                          <a:pt x="10725" y="13466"/>
                          <a:pt x="12000" y="12247"/>
                        </a:cubicBezTo>
                        <a:cubicBezTo>
                          <a:pt x="13357" y="10948"/>
                          <a:pt x="14202" y="9129"/>
                          <a:pt x="14202" y="7099"/>
                        </a:cubicBezTo>
                        <a:cubicBezTo>
                          <a:pt x="14202" y="3181"/>
                          <a:pt x="11029" y="0"/>
                          <a:pt x="710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31"/>
                  <p:cNvSpPr/>
                  <p:nvPr/>
                </p:nvSpPr>
                <p:spPr>
                  <a:xfrm>
                    <a:off x="3528425" y="1078900"/>
                    <a:ext cx="116400" cy="11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6" h="4650" extrusionOk="0">
                        <a:moveTo>
                          <a:pt x="2327" y="0"/>
                        </a:moveTo>
                        <a:cubicBezTo>
                          <a:pt x="1041" y="0"/>
                          <a:pt x="0" y="1041"/>
                          <a:pt x="0" y="2322"/>
                        </a:cubicBezTo>
                        <a:cubicBezTo>
                          <a:pt x="0" y="3609"/>
                          <a:pt x="1041" y="4650"/>
                          <a:pt x="2327" y="4650"/>
                        </a:cubicBezTo>
                        <a:cubicBezTo>
                          <a:pt x="3609" y="4650"/>
                          <a:pt x="4655" y="3609"/>
                          <a:pt x="4655" y="2322"/>
                        </a:cubicBezTo>
                        <a:cubicBezTo>
                          <a:pt x="4655" y="1041"/>
                          <a:pt x="3609" y="0"/>
                          <a:pt x="232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31"/>
                  <p:cNvSpPr/>
                  <p:nvPr/>
                </p:nvSpPr>
                <p:spPr>
                  <a:xfrm>
                    <a:off x="3464200" y="1246832"/>
                    <a:ext cx="244825" cy="14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3" h="5727" extrusionOk="0">
                        <a:moveTo>
                          <a:pt x="4896" y="1"/>
                        </a:moveTo>
                        <a:cubicBezTo>
                          <a:pt x="2551" y="1"/>
                          <a:pt x="572" y="1597"/>
                          <a:pt x="1" y="3765"/>
                        </a:cubicBezTo>
                        <a:cubicBezTo>
                          <a:pt x="1276" y="4984"/>
                          <a:pt x="3003" y="5726"/>
                          <a:pt x="4896" y="5726"/>
                        </a:cubicBezTo>
                        <a:cubicBezTo>
                          <a:pt x="6790" y="5726"/>
                          <a:pt x="8517" y="4984"/>
                          <a:pt x="9792" y="3765"/>
                        </a:cubicBezTo>
                        <a:cubicBezTo>
                          <a:pt x="9215" y="1597"/>
                          <a:pt x="7236" y="1"/>
                          <a:pt x="48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30" name="Google Shape;430;p31"/>
              <p:cNvGrpSpPr/>
              <p:nvPr/>
            </p:nvGrpSpPr>
            <p:grpSpPr>
              <a:xfrm>
                <a:off x="5195602" y="3311831"/>
                <a:ext cx="352067" cy="169406"/>
                <a:chOff x="5528432" y="2979624"/>
                <a:chExt cx="480900" cy="187251"/>
              </a:xfrm>
            </p:grpSpPr>
            <p:sp>
              <p:nvSpPr>
                <p:cNvPr id="431" name="Google Shape;431;p31"/>
                <p:cNvSpPr/>
                <p:nvPr/>
              </p:nvSpPr>
              <p:spPr>
                <a:xfrm>
                  <a:off x="5528432" y="2979624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5528432" y="3052849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5610449" y="3126075"/>
                  <a:ext cx="3168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4" name="Google Shape;434;p31"/>
            <p:cNvGrpSpPr/>
            <p:nvPr/>
          </p:nvGrpSpPr>
          <p:grpSpPr>
            <a:xfrm>
              <a:off x="7427195" y="2464693"/>
              <a:ext cx="694832" cy="494692"/>
              <a:chOff x="3336290" y="764021"/>
              <a:chExt cx="810300" cy="576900"/>
            </a:xfrm>
          </p:grpSpPr>
          <p:sp>
            <p:nvSpPr>
              <p:cNvPr id="435" name="Google Shape;435;p31"/>
              <p:cNvSpPr/>
              <p:nvPr/>
            </p:nvSpPr>
            <p:spPr>
              <a:xfrm rot="-5401788">
                <a:off x="3452990" y="647471"/>
                <a:ext cx="576900" cy="8100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3414726" y="1013671"/>
                <a:ext cx="653730" cy="281110"/>
              </a:xfrm>
              <a:custGeom>
                <a:avLst/>
                <a:gdLst/>
                <a:ahLst/>
                <a:cxnLst/>
                <a:rect l="l" t="t" r="r" b="b"/>
                <a:pathLst>
                  <a:path w="28015" h="14176" extrusionOk="0">
                    <a:moveTo>
                      <a:pt x="7411" y="1"/>
                    </a:moveTo>
                    <a:cubicBezTo>
                      <a:pt x="6941" y="1"/>
                      <a:pt x="6471" y="194"/>
                      <a:pt x="6132" y="580"/>
                    </a:cubicBezTo>
                    <a:lnTo>
                      <a:pt x="429" y="7037"/>
                    </a:lnTo>
                    <a:cubicBezTo>
                      <a:pt x="154" y="7353"/>
                      <a:pt x="0" y="7752"/>
                      <a:pt x="0" y="8170"/>
                    </a:cubicBezTo>
                    <a:lnTo>
                      <a:pt x="0" y="12472"/>
                    </a:lnTo>
                    <a:cubicBezTo>
                      <a:pt x="0" y="13409"/>
                      <a:pt x="766" y="14175"/>
                      <a:pt x="1711" y="14175"/>
                    </a:cubicBezTo>
                    <a:lnTo>
                      <a:pt x="26304" y="14175"/>
                    </a:lnTo>
                    <a:cubicBezTo>
                      <a:pt x="27249" y="14175"/>
                      <a:pt x="28015" y="13409"/>
                      <a:pt x="28015" y="12472"/>
                    </a:cubicBezTo>
                    <a:lnTo>
                      <a:pt x="28015" y="8742"/>
                    </a:lnTo>
                    <a:cubicBezTo>
                      <a:pt x="28015" y="8245"/>
                      <a:pt x="27798" y="7776"/>
                      <a:pt x="27420" y="7449"/>
                    </a:cubicBezTo>
                    <a:lnTo>
                      <a:pt x="22816" y="3486"/>
                    </a:lnTo>
                    <a:cubicBezTo>
                      <a:pt x="22496" y="3210"/>
                      <a:pt x="22100" y="3072"/>
                      <a:pt x="21705" y="3072"/>
                    </a:cubicBezTo>
                    <a:cubicBezTo>
                      <a:pt x="21289" y="3072"/>
                      <a:pt x="20874" y="3224"/>
                      <a:pt x="20546" y="3526"/>
                    </a:cubicBezTo>
                    <a:lnTo>
                      <a:pt x="16959" y="6826"/>
                    </a:lnTo>
                    <a:cubicBezTo>
                      <a:pt x="16631" y="7127"/>
                      <a:pt x="16216" y="7277"/>
                      <a:pt x="15803" y="7277"/>
                    </a:cubicBezTo>
                    <a:cubicBezTo>
                      <a:pt x="15352" y="7277"/>
                      <a:pt x="14902" y="7099"/>
                      <a:pt x="14568" y="6746"/>
                    </a:cubicBezTo>
                    <a:lnTo>
                      <a:pt x="8648" y="529"/>
                    </a:lnTo>
                    <a:cubicBezTo>
                      <a:pt x="8310" y="177"/>
                      <a:pt x="7860" y="1"/>
                      <a:pt x="74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3848871" y="832785"/>
                <a:ext cx="144823" cy="144867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4417" extrusionOk="0">
                    <a:moveTo>
                      <a:pt x="2208" y="1"/>
                    </a:moveTo>
                    <a:cubicBezTo>
                      <a:pt x="991" y="1"/>
                      <a:pt x="1" y="990"/>
                      <a:pt x="1" y="2209"/>
                    </a:cubicBezTo>
                    <a:cubicBezTo>
                      <a:pt x="1" y="3427"/>
                      <a:pt x="991" y="4417"/>
                      <a:pt x="2208" y="4417"/>
                    </a:cubicBezTo>
                    <a:cubicBezTo>
                      <a:pt x="3427" y="4417"/>
                      <a:pt x="4416" y="3427"/>
                      <a:pt x="4416" y="2209"/>
                    </a:cubicBezTo>
                    <a:cubicBezTo>
                      <a:pt x="4416" y="990"/>
                      <a:pt x="3427" y="1"/>
                      <a:pt x="22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31"/>
            <p:cNvGrpSpPr/>
            <p:nvPr/>
          </p:nvGrpSpPr>
          <p:grpSpPr>
            <a:xfrm>
              <a:off x="5159411" y="1731360"/>
              <a:ext cx="999286" cy="251306"/>
              <a:chOff x="6394932" y="2541500"/>
              <a:chExt cx="959100" cy="241200"/>
            </a:xfrm>
          </p:grpSpPr>
          <p:sp>
            <p:nvSpPr>
              <p:cNvPr id="439" name="Google Shape;439;p31"/>
              <p:cNvSpPr/>
              <p:nvPr/>
            </p:nvSpPr>
            <p:spPr>
              <a:xfrm rot="-5400000">
                <a:off x="6753882" y="2182550"/>
                <a:ext cx="241200" cy="9591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 rot="-5400000">
                <a:off x="64654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 rot="-5400000">
                <a:off x="668724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 rot="-5400000">
                <a:off x="6909008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 rot="-5400000">
                <a:off x="71307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BCD99B61-9409-186F-82B4-BC0375ED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98703"/>
              </p:ext>
            </p:extLst>
          </p:nvPr>
        </p:nvGraphicFramePr>
        <p:xfrm>
          <a:off x="940844" y="1875291"/>
          <a:ext cx="3755697" cy="2501862"/>
        </p:xfrm>
        <a:graphic>
          <a:graphicData uri="http://schemas.openxmlformats.org/drawingml/2006/table">
            <a:tbl>
              <a:tblPr firstRow="1" bandRow="1">
                <a:tableStyleId>{8FB618DC-770B-4AC6-BFDC-58E883A8153C}</a:tableStyleId>
              </a:tblPr>
              <a:tblGrid>
                <a:gridCol w="1419115">
                  <a:extLst>
                    <a:ext uri="{9D8B030D-6E8A-4147-A177-3AD203B41FA5}">
                      <a16:colId xmlns:a16="http://schemas.microsoft.com/office/drawing/2014/main" val="1656457598"/>
                    </a:ext>
                  </a:extLst>
                </a:gridCol>
                <a:gridCol w="2336582">
                  <a:extLst>
                    <a:ext uri="{9D8B030D-6E8A-4147-A177-3AD203B41FA5}">
                      <a16:colId xmlns:a16="http://schemas.microsoft.com/office/drawing/2014/main" val="2966886125"/>
                    </a:ext>
                  </a:extLst>
                </a:gridCol>
              </a:tblGrid>
              <a:tr h="512559">
                <a:tc gridSpan="2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de-DE" sz="1600" b="0" i="0" u="sng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Gruppe 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020802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en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Thomas S. </a:t>
                      </a:r>
                      <a:endParaRPr lang="de-DE" sz="1600" b="0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</a:t>
                      </a: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Noodle693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242370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Marco H.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@GodlesZ95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75117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Samuel S.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@Gunzli02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627948"/>
                  </a:ext>
                </a:extLst>
              </a:tr>
              <a:tr h="430365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Michael W.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@miwied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4083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&lt;Hey!&gt;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Ich bin Marco…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Logik im Frontend</a:t>
            </a:r>
          </a:p>
        </p:txBody>
      </p:sp>
      <p:grpSp>
        <p:nvGrpSpPr>
          <p:cNvPr id="514" name="Google Shape;514;p33"/>
          <p:cNvGrpSpPr/>
          <p:nvPr/>
        </p:nvGrpSpPr>
        <p:grpSpPr>
          <a:xfrm>
            <a:off x="4351569" y="3669202"/>
            <a:ext cx="440861" cy="441047"/>
            <a:chOff x="4351574" y="3669202"/>
            <a:chExt cx="440861" cy="441047"/>
          </a:xfrm>
        </p:grpSpPr>
        <p:sp>
          <p:nvSpPr>
            <p:cNvPr id="515" name="Google Shape;515;p33"/>
            <p:cNvSpPr/>
            <p:nvPr/>
          </p:nvSpPr>
          <p:spPr>
            <a:xfrm>
              <a:off x="4351574" y="36692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491563" y="3777150"/>
              <a:ext cx="160875" cy="225150"/>
            </a:xfrm>
            <a:custGeom>
              <a:avLst/>
              <a:gdLst/>
              <a:ahLst/>
              <a:cxnLst/>
              <a:rect l="l" t="t" r="r" b="b"/>
              <a:pathLst>
                <a:path w="6435" h="9006" extrusionOk="0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GRUPPE 4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/INHALTSVERZEICHNIS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10821" lvl="0" indent="0" algn="l" rtl="0">
              <a:spcBef>
                <a:spcPts val="1000"/>
              </a:spcBef>
              <a:spcAft>
                <a:spcPts val="0"/>
              </a:spcAft>
              <a:buSzPts val="1000"/>
              <a:buNone/>
            </a:pPr>
            <a:endParaRPr lang="de-DE" sz="2400" dirty="0"/>
          </a:p>
          <a:p>
            <a:pPr marL="668021" lvl="0" indent="-4572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/>
            </a:pPr>
            <a:r>
              <a:rPr lang="de-DE" sz="2400" dirty="0"/>
              <a:t>Authentifizierung</a:t>
            </a:r>
          </a:p>
          <a:p>
            <a:pPr marL="668021" lvl="0" indent="-4572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/>
            </a:pPr>
            <a:r>
              <a:rPr lang="de-DE" sz="2400" dirty="0"/>
              <a:t>Verarbeitung des JSON Web Token</a:t>
            </a:r>
          </a:p>
          <a:p>
            <a:pPr marL="668021" lvl="0" indent="-4572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/>
            </a:pPr>
            <a:r>
              <a:rPr lang="de-DE" sz="2400" dirty="0"/>
              <a:t>Wie werden die Daten zwischen den Komponenten ausgetauscht</a:t>
            </a:r>
          </a:p>
          <a:p>
            <a:pPr marL="668021" lvl="0" indent="-4572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/>
            </a:pPr>
            <a:r>
              <a:rPr lang="de-DE" sz="2400" dirty="0"/>
              <a:t>Validierung</a:t>
            </a:r>
          </a:p>
          <a:p>
            <a:pPr marL="668021" lvl="0" indent="-457200" algn="l" rtl="0">
              <a:spcBef>
                <a:spcPts val="1000"/>
              </a:spcBef>
              <a:spcAft>
                <a:spcPts val="0"/>
              </a:spcAft>
              <a:buSzPts val="1000"/>
              <a:buFont typeface="+mj-lt"/>
              <a:buAutoNum type="arabicPeriod"/>
            </a:pPr>
            <a:endParaRPr lang="de-DE" sz="2400" dirty="0"/>
          </a:p>
        </p:txBody>
      </p:sp>
      <p:sp>
        <p:nvSpPr>
          <p:cNvPr id="482" name="Google Shape;482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&lt;Autentifizierung!&gt;</a:t>
            </a:r>
            <a:endParaRPr sz="54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</a:t>
            </a:r>
            <a:r>
              <a:rPr lang="de-DE" sz="2400" dirty="0"/>
              <a:t>e</a:t>
            </a:r>
            <a:r>
              <a:rPr lang="en" sz="2400" dirty="0"/>
              <a:t>ist die Identität des Benutzers nach</a:t>
            </a: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B4921E-541E-AA61-86B7-7E65A2486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003" y="3460350"/>
            <a:ext cx="740100" cy="7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0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&lt;JWT Verarbeitung!&gt;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gehen wir mit dem Token um?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AA31C6-7254-90FD-FD8F-F3752C9D9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949" y="3502199"/>
            <a:ext cx="740101" cy="7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7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&lt;Kommunikation!&gt;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086985" y="2569350"/>
            <a:ext cx="5227678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findet der Austausch im Frontend statt?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E7473A-B8A3-353A-A1D0-97398DF56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079" y="3552792"/>
            <a:ext cx="673841" cy="6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8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&lt;Validierung!&gt;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086985" y="2569350"/>
            <a:ext cx="4959274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Welche Daten senden wir?</a:t>
            </a:r>
            <a:endParaRPr lang="en" sz="20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F73906-C116-B6C6-A534-2C9437CA5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284" y="3448250"/>
            <a:ext cx="899079" cy="89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8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GRUPPE 4</a:t>
            </a: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&lt;Danke!&gt;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dirty="0"/>
              <a:t>Bei fragen gerne auf uns zu kommen</a:t>
            </a:r>
          </a:p>
        </p:txBody>
      </p:sp>
      <p:grpSp>
        <p:nvGrpSpPr>
          <p:cNvPr id="514" name="Google Shape;514;p33"/>
          <p:cNvGrpSpPr/>
          <p:nvPr/>
        </p:nvGrpSpPr>
        <p:grpSpPr>
          <a:xfrm>
            <a:off x="4351569" y="3669202"/>
            <a:ext cx="440861" cy="441047"/>
            <a:chOff x="4351574" y="3669202"/>
            <a:chExt cx="440861" cy="441047"/>
          </a:xfrm>
        </p:grpSpPr>
        <p:sp>
          <p:nvSpPr>
            <p:cNvPr id="515" name="Google Shape;515;p33"/>
            <p:cNvSpPr/>
            <p:nvPr/>
          </p:nvSpPr>
          <p:spPr>
            <a:xfrm>
              <a:off x="4351574" y="36692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491563" y="3777150"/>
              <a:ext cx="160875" cy="225150"/>
            </a:xfrm>
            <a:custGeom>
              <a:avLst/>
              <a:gdLst/>
              <a:ahLst/>
              <a:cxnLst/>
              <a:rect l="l" t="t" r="r" b="b"/>
              <a:pathLst>
                <a:path w="6435" h="9006" extrusionOk="0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886348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Bildschirmpräsentation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Fira Code</vt:lpstr>
      <vt:lpstr>Roboto Condensed Light</vt:lpstr>
      <vt:lpstr>Oswald</vt:lpstr>
      <vt:lpstr>Fira Code Light</vt:lpstr>
      <vt:lpstr>Arial</vt:lpstr>
      <vt:lpstr>How to Code Workshop by Slidesgo</vt:lpstr>
      <vt:lpstr>/WEBBASIERTER-DATENBANKMANAGER</vt:lpstr>
      <vt:lpstr>&lt;Hey!&gt;</vt:lpstr>
      <vt:lpstr>/INHALTSVERZEICHNIS</vt:lpstr>
      <vt:lpstr>&lt;Autentifizierung!&gt;</vt:lpstr>
      <vt:lpstr>&lt;JWT Verarbeitung!&gt;</vt:lpstr>
      <vt:lpstr>&lt;Kommunikation!&gt;</vt:lpstr>
      <vt:lpstr>&lt;Validierung!&gt;</vt:lpstr>
      <vt:lpstr>&lt;Danke!&gt;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/WEBBASIERTER-DATENBANKMANAGER</dc:title>
  <dc:creator>Marco</dc:creator>
  <cp:lastModifiedBy>Marco H</cp:lastModifiedBy>
  <cp:revision>14</cp:revision>
  <dcterms:modified xsi:type="dcterms:W3CDTF">2022-07-12T17:32:51Z</dcterms:modified>
</cp:coreProperties>
</file>