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</p:sldIdLst>
  <p:sldSz cx="9144000" cy="5143500" type="screen16x9"/>
  <p:notesSz cx="6858000" cy="9144000"/>
  <p:embeddedFontLst>
    <p:embeddedFont>
      <p:font typeface="Fira Code" pitchFamily="1" charset="0"/>
      <p:regular r:id="rId25"/>
      <p:bold r:id="rId26"/>
    </p:embeddedFont>
    <p:embeddedFont>
      <p:font typeface="Fira Code Light" pitchFamily="1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3005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&lt;Autentifizierung!&gt;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025072B9-D1C5-0A76-D83B-71BEB0E9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949" y="3502199"/>
            <a:ext cx="740101" cy="74010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E7E099E-1E98-9D21-AF38-FE308B616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F92447A-0818-0DDF-44CD-BD9FC912C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284" y="3448250"/>
            <a:ext cx="899079" cy="899079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2E3C324-6741-CF83-F286-1A79BAFF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es und wieso haben wir uns dafür entschieden?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Inwiefern hat uns Material geholfen?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dirty="0"/>
              <a:t>1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2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3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4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>
                <a:uFill>
                  <a:noFill/>
                </a:uFill>
              </a:rPr>
              <a:t>5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6</a:t>
            </a:r>
            <a:endParaRPr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28700" y="1266475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haben wir unsere Projektstruktur aufgebaut und wieso?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440312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Bildschirmpräsentation (16:9)</PresentationFormat>
  <Paragraphs>77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Oswald</vt:lpstr>
      <vt:lpstr>Arial</vt:lpstr>
      <vt:lpstr>Fira Code</vt:lpstr>
      <vt:lpstr>Roboto Condensed Light</vt:lpstr>
      <vt:lpstr>Fira Code Light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&lt;Autentifizierung!&gt;</vt:lpstr>
      <vt:lpstr>&lt;JWT Verarbeitung!&gt;</vt:lpstr>
      <vt:lpstr>&lt;Kommunikation!&gt;</vt:lpstr>
      <vt:lpstr>&lt;Validierung!&gt;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ZZ20 Michael Wiederkehr</cp:lastModifiedBy>
  <cp:revision>18</cp:revision>
  <dcterms:modified xsi:type="dcterms:W3CDTF">2022-07-13T14:37:16Z</dcterms:modified>
</cp:coreProperties>
</file>