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7496-AD8D-F028-1750-AC2A42C56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A15FC-A22D-2D4E-286A-2B5622E38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C3B46-14F1-6041-043C-CBDBCB12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899F-2D98-4E3F-A484-F8BAD1DED4C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8F8B9-804B-1A01-7C47-95BC6B30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98E0C-C4CE-2529-1616-CE4A8525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06D3-A2BD-422D-889E-7591915B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8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C1AD-C11E-81FF-B2F7-02353FC6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B8295-BA17-5B97-83DA-F8ED03BA3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85BA9-40A3-E514-B611-FC436166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899F-2D98-4E3F-A484-F8BAD1DED4C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612D2-C7D8-7E43-3D8D-6CB5FFAB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5BAE1-843F-67EE-A73F-DF8A2975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06D3-A2BD-422D-889E-7591915B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2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E7FE4-6133-4D50-52C1-99A72628B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A1EDC-A356-8DBC-99A0-FF54A546A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E7879-12DE-187F-9BDE-96CE98A4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899F-2D98-4E3F-A484-F8BAD1DED4C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6D3D6-73F1-B4F9-E795-DB6861BB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C4F5D-FB3A-2C77-0323-5219B2AA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06D3-A2BD-422D-889E-7591915B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1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6F36-06F4-2615-34E9-7650BE1C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C1688-E682-F0E5-399B-59EA04E4B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310B7-326E-21FB-2676-711272FA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899F-2D98-4E3F-A484-F8BAD1DED4C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55B26-7848-DEFA-E29D-81833A52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7D284-247A-0843-E74D-85BF2948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06D3-A2BD-422D-889E-7591915B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1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C4BB-78D5-45E5-1F8E-608A53E7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E44C4-FE0C-71C5-6582-35892EC0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290AB-D95B-D0B2-374C-F99760B4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899F-2D98-4E3F-A484-F8BAD1DED4C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275BA-00FD-52C9-B06F-2A9006DC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467CE-F849-D767-7680-C3AB7D1A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06D3-A2BD-422D-889E-7591915B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2AF-2718-8624-6273-CB8C5DA8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EEE54-4F81-13BC-0E82-33C487598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19CE2-ABC9-4C6D-EDB7-C1BF56404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BA98D-2634-084F-B501-B4700A5F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899F-2D98-4E3F-A484-F8BAD1DED4C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A13F4-AF53-554C-0416-400D9AA9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98392-E192-6072-1131-B9F54486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06D3-A2BD-422D-889E-7591915B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0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BABF-9F0C-2D6D-56B0-08BC2AA6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D60E6-4916-AADA-8C1A-276B1BC38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AA5FF-C5B3-40FF-2B77-E0A461D46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49E89-1F4B-0C09-7E2E-1CD47D126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56FEB-4A18-14A0-828F-44E66C8E1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F1C09-1C33-AC65-723A-4F0B4938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899F-2D98-4E3F-A484-F8BAD1DED4C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D2271-4C09-6699-694F-D14912D2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5652C-9D1E-B821-FB68-096F3402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06D3-A2BD-422D-889E-7591915B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7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4E5A-BB6B-1A97-F397-EEE03575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CE586-3D59-67B8-DA00-E8B24A50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899F-2D98-4E3F-A484-F8BAD1DED4C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90798-BF81-1660-B183-9CE7F935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CF5F1-4F74-154D-1052-12A3BA03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06D3-A2BD-422D-889E-7591915B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7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57375-00E5-CEDF-9EC3-A51504F4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899F-2D98-4E3F-A484-F8BAD1DED4C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9576C-CFA6-146C-1501-B477B94A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DF1F4-D0DC-1B2B-F30B-6EA40259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06D3-A2BD-422D-889E-7591915B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2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BC13-DFD8-95E9-1444-3AFCEB2B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9D9BB-D479-C738-2365-08B119CA0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22D8-600F-85DD-379C-00B1625B9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B8CA3-65FA-5D12-28F6-39F9713F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899F-2D98-4E3F-A484-F8BAD1DED4C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598EC-F4F9-39A0-E9B9-CE990A26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06431-87BF-5278-7EBD-801EF2EB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06D3-A2BD-422D-889E-7591915B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7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491E-BD7D-712E-B212-725D7137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45E9C-7542-2509-F74B-8316928C3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24DFA-A7BD-8800-7A56-5AA8CFA8A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E56BC-DC42-877C-B02F-F19FB1C4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899F-2D98-4E3F-A484-F8BAD1DED4C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0915-CFD7-4CE6-1EC6-00D7C27B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E55A6-47AB-63D5-0B19-1CF84EB5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06D3-A2BD-422D-889E-7591915B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9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689D8-5621-E052-B501-A7F8B3A0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1CC48-0D75-36B4-263E-32F5173AF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03924-6B95-6D2C-2B9B-331963944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F899F-2D98-4E3F-A484-F8BAD1DED4C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DCD4-0C78-60FD-A3E3-950CF09A5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B0B8A-F1A9-7626-48B5-FD1CA922C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906D3-A2BD-422D-889E-7591915B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6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AD2ABD-26A3-DB0C-1906-1CF8570B4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1009650"/>
            <a:ext cx="86201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1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Sule</dc:creator>
  <cp:lastModifiedBy>Siddharth Sule</cp:lastModifiedBy>
  <cp:revision>1</cp:revision>
  <dcterms:created xsi:type="dcterms:W3CDTF">2023-09-23T17:24:21Z</dcterms:created>
  <dcterms:modified xsi:type="dcterms:W3CDTF">2023-09-23T17:24:58Z</dcterms:modified>
</cp:coreProperties>
</file>