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0" d="100"/>
          <a:sy n="100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5453c48-c846-4b12-914d-7cb2d0138dd6}">
  <we:reference id="WA200003233" version="2.0.0.3" store="en-US" storeType="OMEX"/>
  <we:alternateReferences/>
  <we:properties>
    <we:property name="Microsoft.Office.CampaignId" value="&quot;none&quot;"/>
    <we:property name="reportUrl" value="&quot;/links/aS3ut51Y1n?ctid=66c6463d-811d-4487-aa23-ff519b944e8b&amp;pbi_source=linkShare&amp;fromEntryPoint=share&quot;"/>
    <we:property name="reportState" value="&quot;CONNECTED&quot;"/>
    <we:property name="reportEmbeddedTime" value="&quot;2023-09-18T19:01:30.729Z&quot;"/>
    <we:property name="creatorSessionId" value="&quot;37a8e19d-765e-4d1f-8d02-fcc33dfb9b58&quot;"/>
    <we:property name="creatorUserId" value="&quot;10032002F1D1D986&quot;"/>
    <we:property name="creatorTenantId" value="&quot;66c6463d-811d-4487-aa23-ff519b944e8b&quot;"/>
    <we:property name="reportName" value="&quot;Retail Sales Dashboard&quot;"/>
    <we:property name="isFiltersActionButtonVisible" value="true"/>
    <we:property name="initialStateBookmark" value="&quot;H4sIAAAAAAAAA+1a227bOBD9lUIvffEuSIkSpbylSYtdtGnTC7JYLILFiBw5amXJK8lp3cD/vkNKThxbdpzm5sTJS6QhPZw5PJwL7TNHp9Uwg/F7GKCz47wqim8DKL+94E7PyVvZhw9vD3Y/vf33/e7BaxIXwzot8srZOXNqKPtYH6XVCDKjgYT/HPccyLJD6Ju3BLIKe84Qy6rIIUt/YjOZhupyhJOegz+GWVGCUfm5hhqN2lOaTu+0Nv/doxVB1ekpfkZVN9JPOCzKevrec6rmyZp0ecwoswvuFXkNaU6KjUxC7GLkhzpQgeBuHAShNPIkzep2StxCcua8sUI31pwlMol9T/PY82QM3Iy2IK2Y1HPq8dDM2dWnkCvUjvW6xKpqTfwjxRJKdTJ+h6eYGcnr7vHFocOyIHDr8RGUaQNiMSoVLk5s5J8wsUN5ndakzflQauPvhDaiZcC5IrJyqnw68cW+2SAzecYixwhfXAjMcOuH8zdCaQUnxfe9EmmidnY4vTdwJREXvqfiiDGhpQqF4mwB085J55jukc5+UaYKsu2B9eMISkJmBbI+gB8CuIIelBcgVzxYQLZz0hazdR/GC5AyI4jHxjqKbXMABnTQI0IOmBsThEwF4G05NQ8ozp50oNg7u5JXu/1+iX2Yxu3LzuwV2WjQIe92ch8p2GeNlzMu0WOS1lb6ZpS3GYItGntMkirN+1mbrS7SyJfGB2Wt2TuhY2gSYvyV0o3JGpNprqKVvs4kpZYKY0uhJ7/3xxMj9aSvfSZ8FwWGPPIFC6OFHNt9rhgGWkQy8KIoZig97vOZNPqlGL6nt0aPUXM0LRdc2teyGFiFrYPVKP5vhIR8bx6h6QA9f5w+rNJkCLtAsJ7TMII403M+Y0Z7bj+zFl2nm0eq54hKxv12zpmL3UpSzGguLWU36FXDp/20nFY77ryXNz9Ty41cdpqMfbRHzo5vedAA5JoIsDaSf51giS2QuU6n5v85Z2x1+1hb4yHOcLmGc0pNzN/xZD6O3UqomrOqI5xeTuWJZgnHBGOhmRBKKuRbnolWFElPKhfFUHYmouLeQsSvumrO2tXp8i6OU5OhEqn9RLng6jBiIpQKfLY8Q61xlm7F1NWn/uGJS+eqmXFz6uoiH9UbTt7l7t4jfReo63OmqBUWiEHMWECdMY8fnrqHMB5gXh8UGp/Z+8zeblo0BOaJ9KXPfC6VB0zp0MNwze4giITgUcIDLwy5FDKUHlvj2uLuwd4dFKN8jZR+cRAeqJUpZgvwtgy7qL+vU6j/cstTLGRoe/m7qb3Osq0973XEkl5nNdR32+osw/jee5yZSr/DmidY8a6iy20H3dXgNtE2jBB0yF0WuyIQQuogcK8sF56D00X9NarqYoClXfrRxqhl9zEbFaMuQ70hoWrOqI2sbNetPm5yuf0cYZcT1R4uiJjLmGIijHQQaReVtFcKKwGv8UcdFz8ug220UdT2PBlGkrQwX0ifR+oeu7xbTttVlipKJLNeOoRf355tDTVYL4bNSik246ZnoP9onTxz3qXkeKP7CLKRUftynz6hi+/5y2kEWPYtjP3ENYLUtVJspGSoXC2ly3zfEy4wvmKvLjU0GHGdmH6GudpzGYSBpx5VQ3N1SIFSP8ZYYr/8DdxYSYy1oHPNtAsB25KNfWo35ZvNwuW35JaFSmsGMolYzAKl3JD7zyzcjJu0J8bDVVeGRiRAxoHnE5OUCD3pYwxwo6Jk676BfMBa6RVUqbpOobQFm3Ns0Zh0Y12M6moICg8hxw7MCWvItdnUlbjbn8E6dhHa5rTtZ1d8wPw49nyXJpP/AbihryanKwAA&quot;"/>
    <we:property name="bookmark" value="&quot;H4sIAAAAAAAAA+1aS3PbNhD+KxleclE7AAkQpG+J3Uw7k6ROnHGn0/FhASxlJhSpkpQT1aP/3gUp2XpQshw7tmLZF5MLcLn74cM+QF16Nq2GGYzfwwC9A+91UXwZQPnlBfd6Xr4oY4kUIG3CYq05spgx39KsYlinRV55B5deDWUf69O0GkHmFJLwn7OeB1l2DH13l0BWYc8bYlkVOWTpf9hOpqG6HOGk5+G3YVaU4FSe1FCjU3tB0+meTOG/BvRGMHV6gSdo6lb6EYdFWc/ue17VXjUmLY45Zc0LD4u8hjQnxU6mQPsYy8iGJhTc12EYKSdP0qyeTtFThC69N43Q15azRCVaBpbrIFAauBudYrZhUs+rx0M355W9gNygw5C8LrGqpib+nmIJpTkfv8ULzJzkt+7x1aHjsiBw6/EplGkLYjEqDa5ObOUfMWmG8jqtSZv3Z2mdvxNaiCkhrhSRlTPls4kvjtwCuclzFnlO+OJa4Ianfnh/I5SN4Lz4elgiTbTeAaf7Fq4k5kIGRhOzhFUmEoazFUw7J11hekg6+0WZGsj2B9YPIygJmQ3ISgAZAfiCLkwQIjc8XEG2c9Ies/UIxiuQMifQY2cdxbYlAEPa6DEhB8zXBCEzIQR7Ts13FGfPO1DsXd7Iq1f9fol9mMXtRWcOi2w06JB3O3mEFOyz1ss5l+gySetG+maUTzMEWzX2jCRVmvezaba6TiOfWh9MY83hOW1DlxD1Z0o3LmtMZrmK3vR5LilNqTBuKPTk1/5s4qSBklYyIX0UGPFYChbFKzm2e18xDK2IVRjEsWaoAi75XBr9VAzf012rx6k5nZULPq1rWQwahVMHq5H+d4SEfG8ZodkAXX+YXWzS5Ai7QrCe1zKCONPzTjCjNW+e2Yqus8Uj1UtEJeN+ueLM9WolKWY0l17VLNDrlk9HaTmrdvxlL+++p9YbuW43OftojbwD2fCgBch3EWBrJP86xxKnQOY2nZn/x5Kx1f1j3RgPOsP1Gq4oNXF/Z5PlOHYvoWrJqo5wupjKE8sSjglqYZkQRhnke56JNhRJTyoXaSg7E1HxYCHie111e+3mdPkjtlOboRJlZWJ88G0UMxEpA5Ktz1Bb7KV7MXXzrn984tK+amfcnbq2yEf1jpN3vbsPSN8V6krODLXCAjHUjIXUGXP9+NQ9hvEA8/pdYfGZvc/s7aZFS2CeKKkkk1yZAJixUYDRlt1BGAvB44SHQRRxJVSkArbFscWPB/vVoBjlW6T0643wSK1MMV+AT8uw6/r7NoX6d7c8xUqGbg5/d7XXWbe0V72OWNPrbIb6x7Y66zB+8B5nrtLvsOYJVryb6HLfQXczuG20jWIEG3GfaV+EQigbhv6N5cJzcLquv0ZVXQywbF7908aodecxOxWjFqHekVC1ZNROVrbbVh93Odx+jrDridpsLoiZz5hhIoptGFsfjWqOFDYCXuO3WhffFsF22ihqB4GKYkVamBRK8tg8YJd3z2m7ylJDiWTeS4/w6zd720INjRfD9k0ptuOuZ6D/2Dh56b1NyfFW9ylkI6f25RE9YYuv+ctZBFj3FaZ54hZB6lYpNjYqMr5VymdSBsIHxjes1UJDgzG3ietnmG8Dn0EUBuanamhuDilQ2p8xljQff0NfG4XaCtrXzPoQsj1Z2Kd2Ur7bLFx/St6w0FjLQCUx0yw0xo+4fGbhbpykPTEebjoydCIBSoeBJCYZEQVKoga4U1Gyd18gH7FWeg1Vam5TKO3B4pw1aEy6sS5GdTUEg8eQYwfmhDXk1i3qRtybn8FeoT6Z/A/xyfd7hisAAA==&quot;"/>
    <we:property name="embedUrl" value="&quot;/reportEmbed?reportId=8869e753-8142-446a-9e6c-28d0162341e0&amp;config=eyJjbHVzdGVyVXJsIjoiaHR0cHM6Ly9XQUJJLVdFU1QtVVMtRS1QUklNQVJZLXJlZGlyZWN0LmFuYWx5c2lzLndpbmRvd3MubmV0IiwiZW1iZWRGZWF0dXJlcyI6eyJtb2Rlcm5FbWJlZCI6dHJ1ZSwidXNhZ2VNZXRyaWNzVk5leHQiOnRydWUsImRpc2FibGVBbmd1bGFySlNCb290c3RyYXBSZGxFbWJlZCI6dHJ1ZX19&amp;disableSensitivityBanner=true&quot;"/>
    <we:property name="datasetId" value="&quot;12d08b19-e2f4-4ce8-b6a4-e98028be089d&quot;"/>
    <we:property name="pageDisplayName" value="&quot;Page 1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Siddharth Sule</cp:lastModifiedBy>
  <cp:revision>3</cp:revision>
  <dcterms:created xsi:type="dcterms:W3CDTF">2018-06-07T21:39:02Z</dcterms:created>
  <dcterms:modified xsi:type="dcterms:W3CDTF">2023-09-18T19:02:24Z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