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A0C300"/>
    <a:srgbClr val="525252"/>
    <a:srgbClr val="FFFFFF"/>
    <a:srgbClr val="E8E8E8"/>
    <a:srgbClr val="E9E9E9"/>
    <a:srgbClr val="D7B7D5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8" autoAdjust="0"/>
    <p:restoredTop sz="93211" autoAdjust="0"/>
  </p:normalViewPr>
  <p:slideViewPr>
    <p:cSldViewPr>
      <p:cViewPr varScale="1">
        <p:scale>
          <a:sx n="108" d="100"/>
          <a:sy n="108" d="100"/>
        </p:scale>
        <p:origin x="1374" y="114"/>
      </p:cViewPr>
      <p:guideLst>
        <p:guide orient="horz" pos="436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35F29-4074-4D7D-80F8-6F6B6DF356A3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406EF-4721-4717-AFF9-77525AFF8B3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14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06EF-4721-4717-AFF9-77525AFF8B3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3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06EF-4721-4717-AFF9-77525AFF8B3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6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3118656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756"/>
            <a:ext cx="9144000" cy="249780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66047" y="4725144"/>
            <a:ext cx="6400800" cy="108012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A0C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15" y="381738"/>
            <a:ext cx="4170171" cy="1151980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66838" y="2781300"/>
            <a:ext cx="6400800" cy="19431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de-DE" dirty="0" smtClean="0"/>
              <a:t>Überschrift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7144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4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33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55650" y="1916113"/>
            <a:ext cx="3672335" cy="42100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6017" y="1916113"/>
            <a:ext cx="3743772" cy="42100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6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11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2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72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55576" y="1912554"/>
            <a:ext cx="3672408" cy="652351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Titel der Spalte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8" y="1916114"/>
            <a:ext cx="3743772" cy="648791"/>
          </a:xfrm>
        </p:spPr>
        <p:txBody>
          <a:bodyPr anchor="t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Titel der Spalte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0"/>
          </p:nvPr>
        </p:nvSpPr>
        <p:spPr>
          <a:xfrm>
            <a:off x="755650" y="2564904"/>
            <a:ext cx="3672335" cy="35612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716017" y="2564904"/>
            <a:ext cx="3743772" cy="35612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32138" y="765499"/>
            <a:ext cx="5327650" cy="2872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20" name="Datumsplatzhalter 4"/>
          <p:cNvSpPr>
            <a:spLocks noGrp="1"/>
          </p:cNvSpPr>
          <p:nvPr>
            <p:ph type="dt" sz="half" idx="15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2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936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42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35897" y="1916114"/>
            <a:ext cx="4823892" cy="42100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5650" y="1916114"/>
            <a:ext cx="2592215" cy="421005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7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1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2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06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55649" y="1916113"/>
            <a:ext cx="7703571" cy="38171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55650" y="5805264"/>
            <a:ext cx="7703571" cy="57606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Bildbeschreibung.</a:t>
            </a:r>
          </a:p>
        </p:txBody>
      </p:sp>
      <p:sp>
        <p:nvSpPr>
          <p:cNvPr id="1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11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3388372"/>
            <a:ext cx="9144000" cy="3469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69"/>
            <a:ext cx="9144000" cy="249780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577" y="1916833"/>
            <a:ext cx="7704212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-597" y="6597352"/>
            <a:ext cx="9144000" cy="260648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5983"/>
            <a:ext cx="1872208" cy="51718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431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r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Comfortaa" panose="020F06030702000600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A0C300"/>
        </a:buClr>
        <a:buFont typeface="Arial" panose="020B0604020202020204" pitchFamily="34" charset="0"/>
        <a:buChar char="•"/>
        <a:defRPr sz="20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A0C300"/>
        </a:buClr>
        <a:buFont typeface="Wingdings" panose="05000000000000000000" pitchFamily="2" charset="2"/>
        <a:buChar char="§"/>
        <a:defRPr sz="18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0C300"/>
        </a:buClr>
        <a:buFont typeface="Arial" panose="020B0604020202020204" pitchFamily="34" charset="0"/>
        <a:buChar char="•"/>
        <a:defRPr sz="16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0C300"/>
        </a:buClr>
        <a:buFont typeface="Wingdings" panose="05000000000000000000" pitchFamily="2" charset="2"/>
        <a:buChar char="§"/>
        <a:defRPr sz="14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0C300"/>
        </a:buClr>
        <a:buFont typeface="Arial" panose="020B0604020202020204" pitchFamily="34" charset="0"/>
        <a:buChar char="•"/>
        <a:defRPr sz="12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366047" y="4467788"/>
            <a:ext cx="6400800" cy="1656184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Karlsruhe</a:t>
            </a:r>
            <a:br>
              <a:rPr lang="de-DE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12.01.2017</a:t>
            </a:r>
          </a:p>
          <a:p>
            <a:endParaRPr lang="de-DE" sz="1600" dirty="0"/>
          </a:p>
          <a:p>
            <a:r>
              <a:rPr lang="de-DE" dirty="0" smtClean="0"/>
              <a:t>Michael Wolff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366838" y="2591826"/>
            <a:ext cx="6400800" cy="1943100"/>
          </a:xfrm>
        </p:spPr>
        <p:txBody>
          <a:bodyPr/>
          <a:lstStyle/>
          <a:p>
            <a:r>
              <a:rPr lang="de-DE" b="1" dirty="0" err="1"/>
              <a:t>t</a:t>
            </a:r>
            <a:r>
              <a:rPr lang="de-DE" b="1" dirty="0" err="1" smtClean="0"/>
              <a:t>ikki</a:t>
            </a:r>
            <a:r>
              <a:rPr lang="de-DE" b="1" dirty="0" smtClean="0"/>
              <a:t> </a:t>
            </a:r>
            <a:r>
              <a:rPr lang="de-DE" b="1" dirty="0" err="1" smtClean="0"/>
              <a:t>development</a:t>
            </a:r>
            <a:r>
              <a:rPr lang="de-DE" b="1" dirty="0" smtClean="0"/>
              <a:t> </a:t>
            </a:r>
            <a:r>
              <a:rPr lang="de-DE" b="1" dirty="0" err="1" smtClean="0"/>
              <a:t>pipeline</a:t>
            </a:r>
            <a:endParaRPr lang="de-DE" b="1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427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pipeline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E39B8B-F767-4D02-9900-09B8533435E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123749" y="731943"/>
            <a:ext cx="5327650" cy="431253"/>
          </a:xfrm>
        </p:spPr>
        <p:txBody>
          <a:bodyPr/>
          <a:lstStyle/>
          <a:p>
            <a:r>
              <a:rPr lang="de-DE" dirty="0" err="1" smtClean="0"/>
              <a:t>draft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872594" y="2387825"/>
            <a:ext cx="198012" cy="504056"/>
            <a:chOff x="1547664" y="2495447"/>
            <a:chExt cx="198012" cy="504056"/>
          </a:xfrm>
        </p:grpSpPr>
        <p:sp>
          <p:nvSpPr>
            <p:cNvPr id="38" name="Gleichschenkliges Dreieck 37"/>
            <p:cNvSpPr/>
            <p:nvPr/>
          </p:nvSpPr>
          <p:spPr>
            <a:xfrm>
              <a:off x="1547664" y="2688007"/>
              <a:ext cx="198012" cy="3114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1556670" y="249544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7" name="Grafik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249253"/>
            <a:ext cx="864096" cy="821686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970" y="2229010"/>
            <a:ext cx="816244" cy="821686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2231432"/>
            <a:ext cx="1181265" cy="819264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616" y="2437438"/>
            <a:ext cx="809738" cy="633501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1259632" y="2736133"/>
            <a:ext cx="3977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2812727" y="2754188"/>
            <a:ext cx="3977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427984" y="2736133"/>
            <a:ext cx="3977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5974482" y="2736133"/>
            <a:ext cx="3977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178618" y="2375719"/>
            <a:ext cx="662992" cy="18818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1000" dirty="0" smtClean="0">
                <a:solidFill>
                  <a:schemeClr val="bg1"/>
                </a:solidFill>
              </a:rPr>
              <a:t>Commit</a:t>
            </a:r>
          </a:p>
          <a:p>
            <a:endParaRPr lang="de-DE" sz="1000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777372" y="2375719"/>
            <a:ext cx="662992" cy="18818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1000" dirty="0" smtClean="0">
                <a:solidFill>
                  <a:schemeClr val="bg1"/>
                </a:solidFill>
              </a:rPr>
              <a:t>Push</a:t>
            </a:r>
            <a:endParaRPr lang="de-DE" sz="1000" dirty="0" smtClean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316298" y="1972555"/>
            <a:ext cx="1217539" cy="17583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1000" dirty="0" err="1" smtClean="0">
                <a:solidFill>
                  <a:schemeClr val="bg1"/>
                </a:solidFill>
              </a:rPr>
              <a:t>github</a:t>
            </a:r>
            <a:r>
              <a:rPr lang="de-DE" sz="1000" dirty="0" smtClean="0">
                <a:solidFill>
                  <a:schemeClr val="bg1"/>
                </a:solidFill>
              </a:rPr>
              <a:t> (</a:t>
            </a:r>
            <a:r>
              <a:rPr lang="de-DE" sz="1000" dirty="0" err="1" smtClean="0">
                <a:solidFill>
                  <a:schemeClr val="bg1"/>
                </a:solidFill>
              </a:rPr>
              <a:t>repository</a:t>
            </a:r>
            <a:r>
              <a:rPr lang="de-DE" sz="1000" dirty="0" smtClean="0">
                <a:solidFill>
                  <a:schemeClr val="bg1"/>
                </a:solidFill>
              </a:rPr>
              <a:t>)</a:t>
            </a:r>
          </a:p>
          <a:p>
            <a:endParaRPr lang="de-DE" sz="1000" dirty="0" smtClean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644008" y="1972556"/>
            <a:ext cx="1728191" cy="1589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1000" dirty="0" err="1">
                <a:solidFill>
                  <a:schemeClr val="bg1"/>
                </a:solidFill>
              </a:rPr>
              <a:t>t</a:t>
            </a:r>
            <a:r>
              <a:rPr lang="de-DE" sz="1000" dirty="0" err="1" smtClean="0">
                <a:solidFill>
                  <a:schemeClr val="bg1"/>
                </a:solidFill>
              </a:rPr>
              <a:t>ravis</a:t>
            </a:r>
            <a:r>
              <a:rPr lang="de-DE" sz="1000" dirty="0" smtClean="0">
                <a:solidFill>
                  <a:schemeClr val="bg1"/>
                </a:solidFill>
              </a:rPr>
              <a:t> (</a:t>
            </a:r>
            <a:r>
              <a:rPr lang="de-DE" sz="1000" dirty="0" err="1" smtClean="0">
                <a:solidFill>
                  <a:schemeClr val="bg1"/>
                </a:solidFill>
              </a:rPr>
              <a:t>continous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</a:rPr>
              <a:t>integration</a:t>
            </a:r>
            <a:r>
              <a:rPr lang="de-DE" sz="1000" dirty="0" smtClean="0">
                <a:solidFill>
                  <a:schemeClr val="bg1"/>
                </a:solidFill>
              </a:rPr>
              <a:t>)</a:t>
            </a:r>
          </a:p>
          <a:p>
            <a:endParaRPr lang="de-DE" sz="1000" dirty="0" smtClean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726840" y="1955652"/>
            <a:ext cx="1217539" cy="17583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1000" dirty="0" err="1" smtClean="0">
                <a:solidFill>
                  <a:schemeClr val="bg1"/>
                </a:solidFill>
              </a:rPr>
              <a:t>Heroku</a:t>
            </a:r>
            <a:r>
              <a:rPr lang="de-DE" sz="1000" dirty="0" smtClean="0">
                <a:solidFill>
                  <a:schemeClr val="bg1"/>
                </a:solidFill>
              </a:rPr>
              <a:t> (Hosting)</a:t>
            </a:r>
          </a:p>
          <a:p>
            <a:endParaRPr lang="de-DE" sz="1000" dirty="0" smtClean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24071" y="2054021"/>
            <a:ext cx="1217539" cy="17583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1000" dirty="0" err="1" smtClean="0">
                <a:solidFill>
                  <a:schemeClr val="bg1"/>
                </a:solidFill>
              </a:rPr>
              <a:t>developer</a:t>
            </a:r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7483239" y="5750363"/>
            <a:ext cx="1217539" cy="17583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1000" dirty="0" err="1" smtClean="0">
                <a:solidFill>
                  <a:schemeClr val="bg1"/>
                </a:solidFill>
              </a:rPr>
              <a:t>tester</a:t>
            </a:r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7177493" y="5629060"/>
            <a:ext cx="198012" cy="504056"/>
            <a:chOff x="1547664" y="2495447"/>
            <a:chExt cx="198012" cy="504056"/>
          </a:xfrm>
        </p:grpSpPr>
        <p:sp>
          <p:nvSpPr>
            <p:cNvPr id="26" name="Gleichschenkliges Dreieck 25"/>
            <p:cNvSpPr/>
            <p:nvPr/>
          </p:nvSpPr>
          <p:spPr>
            <a:xfrm>
              <a:off x="1547664" y="2688007"/>
              <a:ext cx="198012" cy="3114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556670" y="249544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5262" y="4338918"/>
            <a:ext cx="507977" cy="514661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7596336" y="4460716"/>
            <a:ext cx="1217539" cy="17583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1000" dirty="0" err="1" smtClean="0">
                <a:solidFill>
                  <a:schemeClr val="bg1"/>
                </a:solidFill>
              </a:rPr>
              <a:t>browser</a:t>
            </a:r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7246917" y="5085184"/>
            <a:ext cx="0" cy="399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109595" y="3590693"/>
            <a:ext cx="166904" cy="412648"/>
            <a:chOff x="7199595" y="3573016"/>
            <a:chExt cx="166904" cy="412648"/>
          </a:xfrm>
        </p:grpSpPr>
        <p:cxnSp>
          <p:nvCxnSpPr>
            <p:cNvPr id="31" name="Gerade Verbindung mit Pfeil 30"/>
            <p:cNvCxnSpPr/>
            <p:nvPr/>
          </p:nvCxnSpPr>
          <p:spPr>
            <a:xfrm flipV="1">
              <a:off x="7199595" y="3573016"/>
              <a:ext cx="0" cy="3998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 flipH="1">
              <a:off x="7365215" y="3580906"/>
              <a:ext cx="1284" cy="4047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1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cognovo">
      <a:dk1>
        <a:srgbClr val="525252"/>
      </a:dk1>
      <a:lt1>
        <a:srgbClr val="FFFFFF"/>
      </a:lt1>
      <a:dk2>
        <a:srgbClr val="151515"/>
      </a:dk2>
      <a:lt2>
        <a:srgbClr val="D2D2D2"/>
      </a:lt2>
      <a:accent1>
        <a:srgbClr val="A0C300"/>
      </a:accent1>
      <a:accent2>
        <a:srgbClr val="D0FF09"/>
      </a:accent2>
      <a:accent3>
        <a:srgbClr val="E3FF6D"/>
      </a:accent3>
      <a:accent4>
        <a:srgbClr val="525252"/>
      </a:accent4>
      <a:accent5>
        <a:srgbClr val="979797"/>
      </a:accent5>
      <a:accent6>
        <a:srgbClr val="D2D2D2"/>
      </a:accent6>
      <a:hlink>
        <a:srgbClr val="A0C300"/>
      </a:hlink>
      <a:folHlink>
        <a:srgbClr val="A0C300"/>
      </a:folHlink>
    </a:clrScheme>
    <a:fontScheme name="cognovo">
      <a:majorFont>
        <a:latin typeface="Comfortaa"/>
        <a:ea typeface=""/>
        <a:cs typeface=""/>
      </a:majorFont>
      <a:minorFont>
        <a:latin typeface="Comforta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Autofit/>
      </a:bodyPr>
      <a:lstStyle>
        <a:defPPr>
          <a:defRPr sz="50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Bildschirmpräsentation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Comfortaa</vt:lpstr>
      <vt:lpstr>Wingdings</vt:lpstr>
      <vt:lpstr>Larissa</vt:lpstr>
      <vt:lpstr>PowerPoint-Präsentation</vt:lpstr>
      <vt:lpstr>Development pipeline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2015-04-11T08:37:42Z</dcterms:created>
  <dcterms:modified xsi:type="dcterms:W3CDTF">2017-01-12T15:51:06Z</dcterms:modified>
</cp:coreProperties>
</file>