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1" r:id="rId15"/>
    <p:sldId id="272" r:id="rId16"/>
    <p:sldId id="268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60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14T11:04:58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21513 7038 0,'0'-29'15,"-57"29"1,29 0-16,28-28 16,-28 28-1,-29 0 1,29 0 31,-28 0-32,27 0 1,1 0 0,-57 0-1,57 0-15,-29 0 16,29 0-16,0 0 16,-29 0-1,1 0 1,28 57-1,-29-57-15,0 28 16,29 0 0,0 0-16,0 1 15,-1-29 1,1 28 0,-28 28 15,27 1-16,1-1-15,0-56 16,28 85-16,-29-57 16,29 57-16,-56 0 15,28 0-15,28-57 16,0 29 0,-29-1-16,1 29 15,28-57 1,-56 57-16,56-57 15,0 29-15,0-1 16,0 57 0,0-84-16,0 27 15,0-28-15,0 29 16,0-29-16,0 29 16,0-29-16,0 29 15,0 27-15,0-55 16,0 55-16,0-27 15,0 28 1,0-57 0,28 29-16,0-29 15,0 28 1,1-56 0,-1 57-16,0-29 15,0-28 1,1 0-1,27 0 17,-27 0-17,-1 0 1,28 0 0,-27 0-1,-1 0 1,28 0-1,-27 0-15,56 0 16,-29 0 0,85-28-1,-56 0-15,0 28 16,-85-29 0,85 29-16,-57-28 15,0 28-15,29 0 16,-29-56-16,0 56 15,57 0-15,-56 0 16,84-29-16,-29 29 16,-55-28-1,27-29-15,1 57 16,28-28-16,-29 0 16,-28 28-16,57-28 15,28 28 1,-113-29-16,29 1 31,27 0-31,1 28 16,-1-28-1,1-29 1,-29 57 0,-28-28-16,28 0 15,0-29 1,-28 1-16,0-1 15,0 0 1,0 1 0,0-1-16,0 29 15,0-57-15,0 29 16,0-29 0,0 57-16,0-29 15,0 29-15,0 0 16,0-1-1,0-27 1,-28 28 0,28-1-16,-28 1 15,28 0 1,0 0 0,-57-1-1,29 1 1,28 0-1,-28 28 1,-29-57 0,29 1-1,0 27 17,0 29-17,-1 0-15,1-56 16,0 28-1,-1-1 1,1 1 0,0 28-1,28-28-15,-28 0 16,-1 28 0,1-29 15,0 1-16,0 28 17,-1 0 30,1 0-31,-29-28-15,1 0 15,28 28 1,-1 0-32,1 0 15,28-29-15,-28 1 16,-29 28-16,-27 0 47,55-28-32,1 28 1,-29 0 0,29-28-1,0 28 1,0 0-1,-1 0-15,1-29 16,-28 29 15,27 0-15,1 0 15,-29 0 0,29-28 16,0 28-31,0 0 0,-1 0-1,1 0 1,-28 0 15,27 0-15,1 0-1,-28 0 1,27 0 15,1 0-15,0 0-1,-1 0 1,1 0-16,-28 0 47,27 0-31</inkml:trace>
  <inkml:trace contextRef="#ctx0" brushRef="#br0" timeOffset="5768.5474">28185 7942 0,'-29'0'141,"1"0"-125,0 0-16,-114 0 15,-56 0-15,85 0 16,-113 0-1,170 0-15,-29 0 16,57 0 0,-29 0 46,29 0-46,0 57 15,28-29-31,0 28 16,-29-56-16,29 29 15,0 27-15,0 29 16,0-57 0,0 57-16,0-57 15,0 57-15,0-57 16,0 1-16,0 84 15,0-57 1,0 1-16,0-1 16,0-28-16,0 1 15,0 27-15,0 1 16,0-1-16,0 1 16,0 28-16,0-57 15,0 57-15,57-1 16,-57-55-16,0 27 15,0 1-15,0-29 16,0 0-16,0 1 16,28 27-1,-28 29-15,0-29 16,0 1 0,0-29-16,0 0 0,0 29 15,0 56-15,0-56 16,0-1-1,0 1-15,0 56 16,0-85 0,0 57-16,0-57 15,0 0-15,0 29 16,0-29-16,0 29 16,0-1-16,28 85 15,-28-56 1,29 28-16,-29-56 15,0-1-15,56 1 16,-56-1-16,0-27 16,0-1-16,0 28 15,28 29-15,-28-28 16,0-29-16,0 57 16,0-57-16,0 57 15,0 28-15,0-85 16,0 57-16,0-57 15,0 1-15,29 27 16,-29 1-16,0-29 16,0 28-1,0 57 1,0-56-16,28 28 16,0-85-16,-28 85 15,0-57 1,0 57-16,0-29 15,0 1 1,0-29-16,0 0 16,0 0-16,0 1 15,0-1-15,0 0 16,0 1-16,0-1 16,0 0-1,0 29-15,0-1 16,0-28-1,0 1-15,0-1 16,0 0 0,0 0-16,0 1 15,0-1 1,0 28 15,0-27-15,0-1-1,0 0 1,29 1-16,-1-1 47,0-28-16,0 0-31,29 0 16,-1 0-16,-27 0 15,55 0 1,-55 0 0,27 0-16,-27 0 15,-1 0 1,0 0 0,29 0-1,-29 0 16,0 0-31,29-28 16,28-1 15,-57 29-15,-28-28 0,28 0-1,0-1 1,29-27-16,-29 28 15,0-29-15,1 1 16,-1-57-16,0 56 16,0-84-16,1 56 15,-1-28-15,0 56 16,-28 1-16,29-29 16,-1 0-16,0 57 15,-28-29-15,0 1 16,0-1-16,0 1 15,0-29-15,0 57 16,0-85-16,0 84 16,0-55-16,0 55 15,0-84 1,0 57-16,0-1 16,0-84-16,0 113 15,0-29-15,0 1 16,0-1-16,0-56 15,0 85-15,0 0 16,0-57-16,0 28 16,0 1-1,0-57-15,0 56 16,0 1-16,-28-114 16,28 142-1,0-57 1,0 57-16,0-57 15,0 57-15,0-29 16,-28 1-16,28-1 16,0 29-16,-57-29 15,57 29-15,0-29 16,0-27 0,0 55-16,0-27 15,-28-1 1,28-27-1,0 55 17,0-27-32,0 28 15,-29-1 1,29 1-16,-56-57 16,56 29-1,0-1 1,-28-28-1,28 57 1,-29-28-16,29 27 16,0-27-1,0 27-15,-28-27 16,0 28 0,0-29 15,28 29-16,0 0 1,0-1-16,0 1 16,-29-57-1,-27 1 1,56 55 0,-28-27-1,28 27 1,0 1-16,0 0 15,0 0-15,0-1 16,-29 29-16,29-28 16,0-28-16,-56-1 15,56 1 1,0-1 31,0 29-16,0 0-15,-29-1-1,29 1 1,0 0 0,0-1-1,-28 1 1</inkml:trace>
  <inkml:trace contextRef="#ctx0" brushRef="#br0" timeOffset="17418.7709">22842 7603 0,'28'0'156,"0"0"-140,0 0-1,29 0 32,0 0-16,-1 0 1,1 0-1,-29 0-16,0 0 1,0 0-16,1 0 16,-1 0-1,0 0-15,0 0 16,-28 28-16,57-28 16,-29 0-1,1 0 1,55 57-1,-55-57 1,-1 0 0,28 0-16,-27 0 15,-1 0-15,29 0 16,-29 0 0,0 0-16,0 0 15,1 28-15,27-28 16,-28 28-1,57-28 1,-28 57-16,-1-57 47,-27 0-31,-1 0-16,28 0 15,-27 0 1,27 28-1,-28-28 1,1 28 0,-1-28-16,0 0 15,29 28 1,-29 1 15,29-29-31,-57 28 16,28-28-1,28 28 1,-27-28 15,-1 0-31,0 29 16,0-1-16,1-28 16,-1 28-16,0-28 15,1 0-15,-1 28 31,0 1-15,0-29-16,1 0 31,27 28-15,1 0 0,-29-28-1,-28 28-15,28-28 16,1 0-16,-1 29 15,28-29 17,-27 28-32,27 0 47,-28-28-32,1 0 1,-1 0-1,0 0 1,0 0-16,1 28 16,-29 1-1,56-29 17,-27 0-17,-1 0 16,0 0-15,0 0-16,29 28 16,-29-28-1,0 0 1,29 0 0,0 28-16,-29-28 15,0 0 1,29 0-16,-29 28 15,0-28-15,-28 29 16,28-29-16,1 0 16,-1 0 15,0 0-15,0 0-16,1 0 31</inkml:trace>
  <inkml:trace contextRef="#ctx0" brushRef="#br0" timeOffset="19472.7245">26177 8196 0,'0'29'109,"57"-1"-78,-29-28-15,29 56-16,-57-27 16,28-29-16,29 28 15,-57 0 1,28 0 0,0-28-1,-28 29 1,28-1-1,29 0 17,-29 29 15,0-29 31,-28 0 312,-56-28-343,28 29-31,-1-29 31,-27 0-32,56 28 1,-28-28 15,-1 0-15,1 0-1,0 0 1,-1 0 0,-27 56 15,28-56-15,-1 0 46,1 29-46,0-29 31</inkml:trace>
  <inkml:trace contextRef="#ctx0" brushRef="#br0" timeOffset="42599.673">25923 9299 0,'0'-29'156,"-28"29"-109,-1 0-47,-55 0 16,55 29-1,-27-29 1,-1 28 0,1-28-1,27 56-15,1-56 16,-57 0 0,57 29-16,-28-29 15,-1 28 1,1-28-1,-1 57-15,29-29 47,-1-28-15,1 0-32,-28 28 31,27-28-16,-27 28 1,56 1-16,-28-29 16,-1 28-16,1 0 15,-29-28 1,1 28-16,28 1 31,-1-29-15,-27 28-16,-1-28 15,29 0 1,0 0 0,0 0-16,-1 28 15,1 0-15,-29 1 16,29-29 0,0 0-1,-29 0 1,57 28-16,-28-28 15,-28 56 1,-1-56 0,29 0-1,-1 0 1,1 0 0,0 29-1,-29-29 1,29 28-1,0-28 1,0 0 0,-1 0-16,-27 28 15,28-28 1,-29 29 0,29-29-1,-1 28-15,-27-28 16,-1 0-16,29 28 15,-28-28-15,27 0 16,-27 57-16,-1-57 16,29 0-16,0 0 31,-1 28-15,1-28-1,0 0-15,0 28 31,-29-28 63,29 28-94,0 1 31,-1-29 16,1 28-47,0-28 47,-1 0-31,-27 28 15,28 29 16</inkml:trace>
  <inkml:trace contextRef="#ctx0" brushRef="#br0" timeOffset="45223.4661">23153 9864 0,'0'56'47,"0"-27"-32,-29-1 63,29 29-46,-28-57-32,0 28 15,0 0 32,28 0-16,-29 1-15,29 27 15,-28-56-15,0 0-16,-1 57 16,29-29 30,-28 0-14,0 0-1,0 1 0,-1-1 0,29 0 16,-56 29-31,56-29 46,-28-28-46,28 28 0,-29 29-1,1-57 1,28 28 15,113-56 204,-85 0-189,1-1-14,-1 29-17,0 0-15,29-28 16,-29 0 0,0-1-1,1 29 16,-1 0-15,0 0 0,-28-28-1,57 28 1,-29-28 0,0 28 30,0-28-30,1 28 0,-1 0 15,0 0-15,-28-29-1,28 29-15,1 0 16,-1 0 31,29 0-32,-29 0 17,0 0-17,0 0 16,1 0 1</inkml:trace>
  <inkml:trace contextRef="#ctx0" brushRef="#br0" timeOffset="76239.1318">23096 11164 0,'28'0'203,"1"0"-187,-1 0 0,0 0-1,29 0 17,-29 0-17,0 0 1,0 0-16,1 0 15,-1 0 1,0 0-16,29 0 16,28 0-1,28 0 1,-57 0-16,1 28 16,28-28-1,-57 0-15,28 29 16,-27-29-1,-1 28 1,0-28-16,0 0 16,1 28-16,-1-28 15,0 0-15,1 28 16,55 1 0,-55-1-1,-1-28-15,28 28 16,1-28-1,-29 28-15,29-28 16,-29 0-16,29 29 16,-29-29-16,28 28 15,1-28-15,-29 0 16,0 28-16,1-28 16,-1 29-1,29-1 1,-1 0-16,29 0 47,-85 1-47,85-1 31,-29 0-15,-27 0-1,-1-28 1,0 29-16,29-1 15,-29-28-15,0 0 16,29 28-16,-29-28 16,0 0-1,0 28-15,1-28 16,-1 0 0,0 0-16,-28 29 15,57-29-15,-29 28 16,0-28 31,29 0-16,-29 0 47,0 0-62,1 0-1,27 28 1,-27-28 15,-1 28-31,28-28 16,-27 29-16,-1-29 31,0 0-15,0 0-1,-28 28 17,57-28 14</inkml:trace>
  <inkml:trace contextRef="#ctx0" brushRef="#br0" timeOffset="78367.4978">26121 11814 0,'28'0'140,"0"0"-124,57 0-1,-85 28 1,28 1 0,1-29-16,-1 56 15,0-28 1,1-28 15,-29 29 16,28-1-16,-28 0 454,-28 1-470,-1-1 1,-27 28 31,27-56-32,29 29-15,-28-29 32,0 0-32,0 0 31,-1 28-15,1-28-1,28 28-15,-28-28 16,0 0-1,28 28 1,-29 1 62,1-29-31</inkml:trace>
  <inkml:trace contextRef="#ctx0" brushRef="#br0" timeOffset="89488.5665">25442 7518 0,'-28'0'78,"28"-28"0,-28 28-47,0 0-31,-1 0 16,1 0 0,0 0-1,0 0 1,-1 0-1,1-29 1,0 29 0,-1 0-16,1 0 31,-57 0-15,57 0-16,-57 0 15,57 0-15,-57 0 16,57 0-16,-29 0 15,29 0-15,0 0 32,0 0 15,-1 0-32,1 0 1,0 29-1,0-1 1,-1 0 0,-27 57 15,56-57-15,-29 29-1,29-1 1,0-27-16,-28 27 15,28-28-15,-28 29 16,28 0-16,-28-29 16,28 0-16,0 0 15,0 1-15,-29-29 16,29 56-16,0-28 16,0 57-1,0-57 1,-28 57-1,28-57-15,0 1 16,0 27-16,0 1 16,-28-1-1,0 57 1,28-28 0,0-28-16,0-29 15,0 85 1,0-85-16,0 1 15,0-1 1,0 28 0,0-27-1,0-1-15,0 0 16,0 29-16,0-29 16,0 28-16,0-27 15,0-1 1,0 0-16,0 1 15,0-1 1,0 28 0,0-27-1,0-1 1,0 28 0,28-27-16,-28-1 31,0 0-31,28 0 15,-28 1-15,0-1 16,0 28-16,28 29 16,-28-56-1,29-1-15,-1 0 16,-28 0-16,0 1 16,0 55-1,28-84 1,0 29 15,1 27-15,-1-28-1,0 1 1,1-1 0,-29 0-1,0 0-15,28-28 16,0 29-16,-28 27 15,28-27 17,1 27-1,-1-56-15,0 28-1,29-28 32,-29 0-31,0 0 15,29 0 0,-29 0-15,0 0-1,1 0 1,-1 0 0,0 0 15,0 0 31,1 0-46,-1-28 15,28-28-15,1 27 0,-57 1-1,0-29-15,28 57 16,1-84-16,27 55 15,-28-27-15,1-1 16,27-27-16,-28 55 16,1 1-16,-29 0 15,0-29-15,0 29 16,56-57-16,-28 29 16,1 27-1,-29-27 1,0 28-16,0-1 15,56-55-15,-56 27 32,0 29-32,29 0 0,-29-29 15,0 29-15,0-29 16,0 29 0,0 0-16,0-57 15,0 57 1,0-142-1,0 113 1,0-27 0,0 55-16,0-55 15,0 55 1,0-27 0,0 28-1,0-1-15,0 1 16,0 0-16,0 0 15,0-29 1,-29 0-16,29-27 31,-28 55-15,28-27 0,0 28-16,0-1 15,0-27 1,0-1-1,0 29 17,-57-28-32,57 27 31,0 1-15,0 0-16,0-29 15,-28 57 1,28-28-1,0 0-15,-28-1 32,28-27-17,0 28 1,-28-29 15,-1 57-15,29-28-1,-28 0 610,-28 28-609</inkml:trace>
  <inkml:trace contextRef="#ctx0" brushRef="#br0" timeOffset="93886.9048">25103 11051 0,'0'-56'234,"-28"27"-187,0 29-31,-1 0-1,1 0 1,-28 0 0,-29 0-1,28 0-15,-28-28 16,-28 28-1,29 0-15,27-28 16,0 28-16,29 0 16,0 0-16,0 0 15,-1 0 1,1 0 31,0 0 31,-29 0-62,29 0 15,0 28-16,28 0 1,-29-28 0,29 113-1,-28-113-15,0 85 16,0-57 0,28 29-1,0-29-15,0 0 16,0 1-1,0-1 1,0 0 15,0 0-15,0 1 0,0-1 15,0 0-31,0 29 15,0-1 1,0 29 0,0 0-1,-29-57-15,1 0 16,28 57 0,0-57-1,0 29-15,0-29 16,0 1-1,0 27 1,0-28 0,0 29-1,0-29-15,28 0 47,1 1-31,-1-29-16,-28 28 15,28 0 1,29-28 0,-29 28-1,85 1 1,-56-29 0,-29 0-16,0 0 15,0 0-15,29 0 16,-29 0-1,1 0 1,27 0-16,-28 0 63,1 0-32,-1 0-16,0 0 1,0 0 0,1-57-1,27 1 1,-56 27-16,28-27 16,1-1-1,56-27 1,-85 55-1,0 1-15,0 0 16,28-29-16,0 29 16,0 0-16,1-29 15,-29 29 1,28-57-16,-28 29 31,0 27-15,0 1-16,0 0 31,56 0-31,-56-1 16,0-27-1,29-29 1,-29 57 0,0-57-1,0 57 1,0-29-1,0 29 1,0-57 15,0 57-15,28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14T11:07:22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19873 6444 0,'29'0'281,"-29"28"-281,0 29 31,28-29 0,-28 0 47,56 29-46,-56-29 46,0 0-47,0 1-15,0-1-1,0 0 1,0 29 46,0-29-30,0 0-1,0 0 31,0 1 17,0-1-64,0 0 1,0 1 15,0-1-15,0 0-1,0 29 63</inkml:trace>
  <inkml:trace contextRef="#ctx0" brushRef="#br0" timeOffset="3538.7924">19393 11390 0,'0'28'203,"0"-56"-172,28 0-31,0 0 31,1-1-15,-1 29 31,0 0-31,0-28-1,1 0 1,-29 0-1,28 28-15,28-29 32,-56 1-32,29 28 31,-1-28 0,0 28 63,1 0-47,-29 28 15,0 0-46,0 1 15,0-1 0,0 0-31,0 29 47,0-29 0,0 28-16,0-27-15,-29 27 0,29-27 62,0-1-47,-28 0 0,28 0 32,0 1-32,-28-1-15,-29 0 15,57 0-15,-28 1 15,0-1 0,-1 0 0,1-28 1,0 0-1,28 28-31,-28-28 31,-1 0-15,1 0 62,0 0-47,28 29 172,28-29-187,0 0-16,1 0 31,-1 0 0,0 0-15,0 0 0,1 0-1,-1 0-15,28-29 16,1 29 15,0-28-31,-57 0 16,56 28-1,-28-28 1,1 28 46,27 0-30,-28 0 30,1 0-46,-1 0 15,0 0-15,1 0-1,27 0 17,-28 0-1</inkml:trace>
  <inkml:trace contextRef="#ctx0" brushRef="#br0" timeOffset="12939.6322">27110 6416 0,'0'-29'266,"-56"29"-172,27 0-47,1 0-16,-28 0-31,27 0 47,1 0 15,-28 0-31,27 0 1,-27 0-17,28 29-15,-1-29 32,1 28-32,0-28 15,28 28 1,-57 1-1,29-29 1,-29 28-16,29-28 16,0 28-1,0-28-15,-1 0 16,1 28 0,0 1-1,-1-29 16,1 56-15,0-28 0,0-28-1,-1 0 1,29 29 0,-56 27-1,28-56 16,28 28-15,-29 1 0,29-1-1,-28-28-15,28 28 32,-56 29 14,27-29-14,1 0-1,28 29 0,-57-1 0,29 1 1,28-29-17,-28 0 1,28 29 15,0-29-15,-57 29-1,57-29 1,-28-28-16,28 28 16,0 0-16,0 1 15,0-1 1,0 0-16,0 1 16,0-1-16,0 0 15,-28-28-15,28 28 16,0 29-1,0-29 17,0 0-17,0 1 1,0-1-16,0 0 16,0 0 15,0 1-16,0-1 1,0 0 0,0 1 15,28-1 0,0-28-31,-28 28 31,29 0-15,-1-28 0,0 0-1,-28 29 1,28-1-16,29 0 31,-29-28-15,1 0-1,-1 0 1,0 0 0,0 28-16,29 29 15,-1-57 1,-56 28 0,57-28-1,-29 0 1,0 28-1,29 1 1,0-1 0,-1 0-1,-28 0-15,1-28 16,27 57 0,-28-57 15,1 0-16,-1 0-15,29 28 16,-29-28 15,28 29-15,-27-29 15,-1 0-15,0 0 15,0 0-15,1 0 15,27 0-15,-28 0-1,1 0-15,27 0 16,-27 0-1,-1 0-15,57-29 16,-57-27-16,57 56 16,-29-29-1,1-27-15,-29 28 16,0 28 0,29-29-16,-1-27 15,-27 28-15,-1-1 16,0 29-1,-28-28-15,0 0 16,57 0-16,-29-1 16,0-27-16,-28 28 15,0-1 1,0 1 0,0 0-1,0-1 16,0 1-15,0 0 0,0 0-1,0-29 1,0 29 0,0 0-1,0-1-15,0 1 16,0 0-1,0 0-15,0-1 16,0 1-16,0 0 16,0-1-16,-28-27 15,28 28 1,0-29 0,-28 29-16,28 0 15,-29-1 1,29 1-16,0-28 15,0 27 1,-28-27 0,0 28 15,28-1-15,0 1-1,0 0-15,-28 28 16,28-57-1,-29 29 1,29 0 0,-28-1-1,28 1 17,-28 0-17,28 0 32,0-1-31,-28 1 15,-1 28 141,1 0-110,0 0 1,-29 0-16,57-28-16,-28 28 47,0 0-15,-29-28-32,29-29 0,0 57 32,-29-28-32,29 28 0,0 0-15,-1 0 62,1-28-16,0-1 48,-1 29-95,1-28 17,28 0 14,-28-1 17,0 29-32,28-28-15,0 0 78</inkml:trace>
  <inkml:trace contextRef="#ctx0" brushRef="#br0" timeOffset="47636.2241">20524 6840 0,'0'-29'172,"-29"29"-141,1-28-31,0 0 15,-1 0 1,1 28-16,0-29 16,-29 1-1,1 0-15,-1 0 16,29 28 0,0-29 15,-29 29-31,29-28 15,0 28-15,-29 0 16,29 0-16,-29 0 16,29 0-1,0 0-15,-57 0 32,28 0-1,1 0-31,-1 0 15,29 0 1,-28 28-16,-1-28 16,29 29-1,-57-1 1,57 0-16,-29 29 0,1-29 16,-1 0-1,1-28-15,-1 85 16,29-57-1,-1 0-15,29 1 16,-28-29 0,28 56-16,-28-27 15,28-1 1,0 0-16,0 0 16,-28 57-1,28-57-15,-57 57 16,57-28-16,0-29 15,0 57-15,0 0 16,0-29-16,0 1 16,0-1-16,0-28 15,0 57-15,0-57 16,0 29 0,28-29-1,-28 1 1,29 27-16,-1-28 15,-28 1-15,28-1 16,0-28-16,-28 28 16,0 0-1,57 1-15,-29-1 16,1 57-16,-1-57 16,28 28-1,-27-27 1,27 27-16,-28-27 15,1-29 1,-1 28-16,0-28 16,0 0-16,29 28 15,-29-28 1,1 0-16,27 0 16,-28 0-1,29 0 1,-29 0-1,0 0 1,1 0 0,-1 0 15,0 0-31,29 0 16,-1-56-1,-27 27-15,-1 1 16,28-29-16,-27 29 31,27-28-15,-27-29-1,-29 28 1,0 29-16,0 0 16,28-113-1,28 84-15,-56 0 16,29 1-1,-29-1 17,0 29-32,0 0 15,0-29-15,0 29 16,0 0 0,0 0-16,0-1 15,0 1-15,0-29 31,0 29-31,0 0 16,0 0 0,0-1-1,0 1 1,0 0 31,0 0-16,-29-1-15,29-55-1,-28-1 1,0 0 0,0 85-16,28-57 15,0 1-15,0-1 16,0 1-1,0-1 1,0 29 31</inkml:trace>
  <inkml:trace contextRef="#ctx0" brushRef="#br0" timeOffset="50577.7542">24227 5285 0,'28'-28'94,"0"28"-79,1 0-15,-1 0 16,28 0 0,1 0-16,28 0 15,-29 0-15,29 0 16,0 0-16,-29-28 16,1 28-16,-29 0 15,1-29-15</inkml:trace>
  <inkml:trace contextRef="#ctx0" brushRef="#br0" timeOffset="51235.0006">24114 5709 0,'28'0'31,"85"0"-15,-85 0-1,170 0-15,-56-28 16,112-57-16,-56 85 16,85-28-16,-86 28 15,-55 0 1,-29 0-16,-85 0 0,57 0 15,-57 0-15</inkml:trace>
  <inkml:trace contextRef="#ctx0" brushRef="#br0" timeOffset="52019.3537">24679 5285 0,'0'57'78,"0"-29"-63,0 57-15,-28 0 16,28-57-16,0 57 16,0-57-16,-28 57 15,-29-1-15,57-55 16,-28-1-16,28 0 31,0 1-15,-28-1-1,28 0 1,0 0-16,-29 29 16,1-29-16,0-28 15,28 85-15,0-29 31,-29-27-31,1 27 16,0-28 0</inkml:trace>
  <inkml:trace contextRef="#ctx0" brushRef="#br0" timeOffset="53067.0014">24623 5879 0,'56'0'15,"-56"28"48,0 29-63,28-29 31,1 0-15,-1-28-16,-28 28 15,0 29 1,28-57 46,0 28-30,1-28 30,-1 0-46,0 0-1,1 0 1,-1 0 0,0 0-1,29 0 1,-1 0-1,29 0 1,-57 0 0,29 0-1,-29 0 1,29 0 15,-57-28 79,0 0-95,0-1 1,0 1 31,0 0-32,0 0 17</inkml:trace>
  <inkml:trace contextRef="#ctx0" brushRef="#br0" timeOffset="57922.5722">21513 9440 0,'28'0'63,"1"0"-48,-1 0-15,85 0 16,-57 0-1,1 0-15,56 0 16,-28 0 0,-57 0-1,57 28-15,-29 29 16,29-29-16,-56-28 16,55 28-16,-27 1 15,56 27 1,-57-56-1,-27 28-15,56-28 16,-57 0 0,0 0-16,0 0 15,29 0-15,-1 0 16,1 29 0,-29-29-16,57 56 15,-57-56-15,29 0 16,-1 28-16,57 1 15,-84-1 1,27-28-16,1 0 16,-1 28-16,1 0 15,-1 1 1,29-29-16,28 28 16,-28-28-16,28 85 15,-85-85-15,29 0 16,0 0-16,-29 0 15,0 0-15,29 28 16,-29-28 15,28 0-31,-27 28 16,-1-28 0,0 0-16,-28 29 15,29-29 1,-1 0-1,-28 28-15,28-28 16,29 28 0,-1-28-1,29 28 1,-85 1-16,28-1 16</inkml:trace>
  <inkml:trace contextRef="#ctx0" brushRef="#br0" timeOffset="58995.9949">24905 9949 0,'29'-29'94,"-1"58"-78,0-1-16,0 29 15,1-57-15,-1 56 16,0 1-16,0-57 16,-28 28-16,29 28 15,-1-56 1,0 29-16,-28-1 156,0 0-140,-28-28-1,0 57 1,28-29 15,-29-28-15,1 0-1,0 0 1,0 0 0,-1 0-16,1 28 15,0-28 1,-29 28-16,1 29 16,-29-57-1,57 28 1,-29-28-1,29 0 32,0 0-31,-29 29 0</inkml:trace>
  <inkml:trace contextRef="#ctx0" brushRef="#br0" timeOffset="59609.8518">21513 9920 0,'0'29'110,"0"84"-95,-28-57-15,28-27 16,0 55-16,0-55 16,0-1-1,-29 0 1,29 0-1,0 1 48</inkml:trace>
  <inkml:trace contextRef="#ctx0" brushRef="#br0" timeOffset="60203.2338">21739 9723 0,'28'28'31,"1"-28"-16,-1 28-15,-28 29 16,28-1 0,-28 1-16,0-29 15,28 29-15,-28-29 16,0 0 0,0 0-16,0 1 15,0-1 1,0 0-1</inkml:trace>
  <inkml:trace contextRef="#ctx0" brushRef="#br0" timeOffset="61011.9736">21598 10175 0,'28'0'46,"0"0"1,1 0-47,27-28 16,-28 28 31</inkml:trace>
  <inkml:trace contextRef="#ctx0" brushRef="#br0" timeOffset="62923.9285">22248 9751 0,'28'0'109,"1"0"-78,27 56-15,-56-27 31,0-1-32,0 0-15,0 29 32,0-29-1,0 0-15,0 1-1,0-1 1,0 0-1,0-56 407,0-29-406,0 29-16,0 0 31,0-1-31,-28 1 94,0 28 31,28 57-109,0-29-1,-29 0-15,29 57 31,-28-28-31,28-29 32,0 0-32,0 0 31,0 29 0,0-29-15,0 0-1,0 29 17,0-29 15,0 0-32,0 1 16,0-1 1,0 0-17,28-28 32,29 0-31,-29 0 31</inkml:trace>
  <inkml:trace contextRef="#ctx0" brushRef="#br0" timeOffset="63466.6888">22785 9949 0,'28'0'63,"-28"28"-63,0 85 16,0-28-16,0 0 15,0 28-15,0-57 16,0 1-1,0 28-15,0-57 16,0 28-16</inkml:trace>
  <inkml:trace contextRef="#ctx0" brushRef="#br0" timeOffset="64818.68">23237 9864 0,'0'28'0,"0"0"94,0 1-94,0-1 16,0 0-16,-28 1 15,0-1-15,-113 113 16,84-84-1,29-57-15,28 28 16,-29 0-16,-27 0 16,56 1 31,56-1 156,29-28-188,-85 28-15,29-28 16,-1 0 0,0 0-16,29 28 15,-29-28 1,-28 29-1,28-29-15,0 28 16,1-28 0,-29 28-1,56-28 1,-28 0-16,-28 29 16,29-1-1,-1-28 48</inkml:trace>
  <inkml:trace contextRef="#ctx0" brushRef="#br0" timeOffset="88659.4641">21598 12182 0,'28'0'110,"0"0"-95,29 0 1,28 0-16,-57 56 0,85-56 15,-28 57 1,0-29-16,-29 0 16,1-28-16,28 57 15,-29-29-15,29 0 16,-57-28 0,57 29-1,-57-1-15,57 0 16,-57-28-1,29 28 1,-29-28-16,0 0 16,57 0-16,-57 0 15,29 0 1,0 57-16,-29-29 16,0-28-16,29 28 15,-1-28 1,29 29-16,28 27 0,-85-56 15,29 0-15,-1 0 16,29 28-16,28 1 16,-84-29-1,55 56 1,-27-56 0,-1 28-16,1-28 15,56 29-15,0-29 16,-85 0-16,57 0 15,-57 0-15,-28 28 16,57-28-16,-29 0 16,1 28 15,-1 1 0,0-29 16,0 0-31,1 28-1,-1-28-15,57 56 16,-29-56 0,-28 29-16,29-29 15,0 28 1,-29-28-16,0 0 15,29 28 1,-29 0 0</inkml:trace>
  <inkml:trace contextRef="#ctx0" brushRef="#br0" timeOffset="89715.4296">25047 13030 0,'-29'0'16,"29"28"15,29 28-15,-1 1-16,0-29 15,29 57-15,-29-57 16,0 0-16,-28 1 15,57 27 1,-57-28 62,0 1 0,0-1-46,-57-28-1,29 0 0,0 0-15,-1 0-16,1 0 15,0 0 1,0 0-16,-1 0 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14T11:09:06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11421 6614 0,'0'-29'93,"28"29"-77,85 0 0,0 0-16,57 0 15,28 0-15,28 0 16,85 0-16,-28 0 15,-57 0-15,56 0 16,-55 0-16,-30 0 16,-55 0-16,112 0 15,-112 0-15,-1 0 16,-28 0-16,57 0 16,27-84-16,-55 84 15,27-29-15,-27 29 16,-1 0-16,-28 0 15,-56 0-15,28 0 16,-29 0-16,29 0 16,0 0-16,-29 0 15,57 0-15,-28 0 16,0 0-16,0 0 16,56 0-16,-56 0 15,113-28-15,-85 0 16,-57 28-16,57 0 15,-28 0-15,28-57 16,-56 57 0,56 0-16,28-28 0,-84 0 15,28 28 1,-1 0-16,-27 0 16,28 0-16,-29 0 15,29 0 1,-57 0-1,29 0-15,0 0 16,-1 0-16,-28 0 16,1 0-16,27 0 15,-28 0-15,57 0 16,-28 0 0,-29 0-16,29 0 15,-29 0-15,28 0 16,-27 0-16,27 0 15,-28 0-15,1 0 16,27 0-16,1 0 16,-57 28-16,56-28 15,1 0-15,-29 28 16,29-28 0,-29 0-16,57 0 0,-29 0 15,1 28 1,-29-28-16,57 0 15,-57 0 1,0 29-16,1-29 16,-1 0-16,0 0 15,29 0-15,-1 0 16,1 28-16,-1-28 16,29 0-16,-56 0 15,55 28-15,-27-28 16,-1 0-1,-27 0-15,-1 0 16,28 29-16,-27-29 16,-1 0-1,29 0-15,-1 28 16,-28-28 15,1 0-31,-1 0 16,0 0 15,0 0-31,1 0 16,-1 0 15,29 0-15,-29 0 46,0 0 47,0 0 220,1 0-251,-1 0-47,28 0 47,-27 0-47,-1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14T11:19:19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20778 4776 0,'0'0'0,"-28"0"32,-1 0-1,-27 0 31,28 0-46,-57 0 0,28 0-1,1 0-15,27 0 16,1 0-16,0 29 15,-29-1 1,29 0 0,-28 0-16,-1 29 15,29-29 1,0 29-16,-1-29 16,1 29-16,0-1 15,28 29 1,-57-29-1,57 29 1,0-57 0,0 57-16,0-56 15,0 55 1,0-55-16,0 27 16,0-28-1,0 29 1,0-29-16,0 0 15,28-28 1,1 29-16,27-1 16,29 29-1,-57-57-15,1 0 16,55 0-16,-55 0 16,27 0-16,1 0 15,28 0-15,-57 0 16,57 0-16,28 0 15,-57 0 1,57 0-16,0 0 16,0 0-16,85 0 15,-56 0 1,-29 0-16,28 0 16,-56 0-16,-29 0 15,29 0-15,-56 0 16,27 0-16,-28 0 15,1 0 1,27-29 15,-28 1-15,-28 0 0,0-1-16,29-84 15,-29 85 1,28-57-16,-28 57 15,0-28-15,0-1 16,0 29-16,0-29 16,0-28-16,0 57 15,0 0 1,0 0-16,0-1 16,0-27-1,-28-1 1,-1 29-1,1 0 17,0 0-17,0 28 1,-1-29-16,1 1 16,0 28-1,0-28-15,-1 28 16,-27 0-16,-1 0 15,29-57-15,-29 57 16,1-28-16,-1 28 16,-56 0-16,28-28 15,29 28-15,-85 0 16,84-29-16,-56 29 16,28-56-16,29 56 15,-1 0-15,29 0 16,0 0-16,-29 0 15,29 0-15,-1 0 16,-27 0-16,28 0 16,-1 0-1,-27 0 1,28 0-16,-1 0 16,1 0-16,0 0 15,-1 0-15,-27 0 16,-1 0-16,-56 0 15,57 0 1</inkml:trace>
  <inkml:trace contextRef="#ctx0" brushRef="#br0" timeOffset="2250.6171">30587 4861 0,'-56'0'125,"-114"-85"-109,85 57-16,-56 0 15,28 28-15,0 0 16,56 0-16,-27 0 16,-1 0-16,28 0 15,1 0 1,27 0-16,1 0 15,-28 0 1,27 0-16,1 0 16,0 0-16,-29 0 15,-27 28 1,55 0-16,1 1 16,-29-1-16,1 0 15,56 0-15,-28 1 16,-57 27-16,85-27 15,0-1 1,-28 57 0,28-57-16,-57 57 15,57-57-15,0 57 16,0-1 0,0-55-16,0 27 15,0-27-15,0-1 16,0 0-16,0 0 15,28 57-15,29-85 32,-29 28-32,29-28 15,27 57-15,30-29 16,27 0 0,0-28-16,-28 0 15,227 85 1,-143-85-16,1 0 15,-28 0-15,0 0 16,-29 0-16,-85 0 16,57 0-16,-28 0 15,-56 0 1,27 0 0,-28 0-16,1 0 15,-1-28 1,28-29-1,-27 57-15,-1-28 16,0 28 0,29-28-1,-29-29-15,29 1 16,-29 56 0,28-57-16,-56 29 15,113-28 1,-56-1-1,-57 29-15,28 28 16,-28-29 0,0 1-1,0 0 1,0-29 0,0 29-1,0 0 1,0 0-16,0-29 15,0 29-15,0 0 16,-28-29-16,28 29 16,-28 0-16,-1-1 15,-27 1 1,28-29 0,-29 29-16,29 0 15,-142 0 1,85 28-16,-28-57 15,-56 57-15,27-28 16,-112 28 0,113 0-16,56 0 15,0 0-15,0 0 16,29 0-16,-1 0 16,-28 0-1,29 0 1,28 0-16,-29 28 15,29-28-15,-1 0 16,1 28-16,0-28 16,-29 0-16,29 57 15,0-57-15,0 0 16,-1 0 0</inkml:trace>
  <inkml:trace contextRef="#ctx0" brushRef="#br0" timeOffset="7369.4411">25216 6783 0,'29'-28'281,"-1"28"-234,0 0-31,29 0 15,-29 0-15,28 0-16,-56 28 15,29-28-15,27 0 16,-28 28-16,57 1 16,-56-29-1,55 0 1,-27 0-16,-1 28 16,-56 0-16,29 0 15,-1-28-15,0 0 16,29 0-1,-29 29-15,0-1 16,1-28 0,-1 0-16,-28 28 15,28-28-15,0 0 16,1 29-16,-1-29 16,0 0-1,-28 28 1,57-28-16,-29 0 15,29 28 1,-29-28 0,0 0-16,0 0 31,29 0-15,-29 0 15,0 28-16</inkml:trace>
  <inkml:trace contextRef="#ctx0" brushRef="#br0" timeOffset="9272.9028">26573 6896 0,'28'57'157,"-28"-29"-157,0 29 15,57-1 1,-29-28-1,1 1 17,-1 27 280,0-28-249,-28 1-1,-56-29 188,27 0-234,1 0-1,-29 0 1,1 0 0,28 0-1,-1 0 1,1 0 0,-28 0 15,27 0-16,1 0 17</inkml:trace>
  <inkml:trace contextRef="#ctx0" brushRef="#br0" timeOffset="13440.6613">25414 8479 0,'-28'0'141,"0"0"-125,-1 0-16,-27 0 15,28 28 1,-29-28 0,29 29-1,-1-29 1,1 0-1,0 0 32,0 0-47,-1 0 16,-27 28-16,28-28 16,-29 28-1,29 0-15,-29 1 31,1-29 1,-1 0-17,29 0 1,-29 28-16,29-28 47,0 28-47</inkml:trace>
  <inkml:trace contextRef="#ctx0" brushRef="#br0" timeOffset="15289.4157">24623 8507 0,'28'0'187,"-28"29"-155,0-1-17,0 0 1,-28 0-1,-1 29 32,29-29-15,0 0-17,-28 1 1,0-1 15,0-28 32,28 28 30,0 0 282,28-28-359,0 0 0,57 0 15,0 0-16,-57 0 17,0 0-17,0 0-15,1 0 16,-1 0 0</inkml:trace>
  <inkml:trace contextRef="#ctx0" brushRef="#br0" timeOffset="41872.7679">25980 10486 0,'-29'0'219,"1"0"-203,0 0-1,-1 0 1,29 28-16,-28-28 16,-28 28 15,27 1 0,1-29-15,0 28 31,0-28-16,-1 28-31,1-28 31,0 28-31,28 1 16,-57-29 15,29 0-31,0 28 31,-29-28-15,57 28-1,-28 0-15,0-28 32,-1 0-17,1 0 1,0 29 0,-29-1-1,29-28 1,0 0-16,-1 28 0,1-28 31,28 28-15,-28-28-1,0 29 17,-1-29-17,-27 0 1</inkml:trace>
  <inkml:trace contextRef="#ctx0" brushRef="#br0" timeOffset="44136.2814">25216 10571 0,'29'0'62,"-29"28"-30,-57 28-1,29-56-15,-1 29-1,-27-1 1,28 0-1,-1 0 1,-27 1 0,56-1-1,-113 28 17,113-27-17,-57-1 95,29-28 30,28 28-30,0 1-79,0 27 63,0-28-63,0 1 219,28-29-219,0 0-15,1 0-1,-1 0 1,29 0 0,-29 0-1,0 0 16,0 0 1,1 0 15,-1 0-32</inkml:trace>
  <inkml:trace contextRef="#ctx0" brushRef="#br0" timeOffset="52563.015">24877 13340 0,'57'0'78,"-29"0"-16,0 0-46,0 0-1,1 0 1,-1 0-16,28 0 31,-27 0-31,-1 0 16,29 0 0,-29 0-16,57 0 15,-57 0 1,0 0-1,29 0 1,-29 0-16,0 0 16,0 0-16,1 0 15,27 0 1,-56 29 0,29-29-16,-1 0 15,0 0 1,29 0-1,-57 28-15,28-28 32,28 0-17,-27 0 1,-1 28 0,0 0 15,1 1 0</inkml:trace>
  <inkml:trace contextRef="#ctx0" brushRef="#br0" timeOffset="54266.8988">26008 13284 0,'28'0'156,"0"28"-140,29 0-1,-29 29 1,0-29 0,1 0-1,-1 1 17,-28-1 249,0 0-234,-28 1-16,-1-29-31,1 28 31,0 0 32,0 0-48,-1-28 1,1 0 0,0 0-16,28 29 15,-28-1 1,-1-28-16,1 0 15,0 0 17</inkml:trace>
  <inkml:trace contextRef="#ctx0" brushRef="#br0" timeOffset="112465.6398">26375 9073 0,'0'-29'391,"0"1"-375,0 0-1,0-1 1,0 1-16,0-28 16,-28 27-1,0-55 16,28 55 1,0 1-32,0 0 15,-29 0 1,1-1 15,0 1-31,0 0 47,-1 0-31,-27-1 15,-1 29 16,29-28-32,0 28 17,0-28-32,-1 28 31,1 0-31,0-29 0,-1 29 31,1 0-15,28-28-1,-28 28 1,-29 0 0,29 0-1,0-28-15,0 28 32,-1 0-17,1 0 1,-29 0 46,29 0-46,0 0 0,-29 56-1,29-27-15,0-29 31,-29 56-15,29 1-16,0-57 16,28 113-1,-28-113-15,28 28 16,-57 57-16,29-57 16,-1 57-1,1-57 1,28 29-16,-28-29 15,0 57 1,28-57 0,-29-28-16,29 57 15,-28 27 1,0-55-16,28 27 16,-28 1-1,28-1 1,-29 29-1,29-28-15,0-1 16,0 1-16,0 27 16,0 1-1,0-57 1,0 57 0,0-28-16,0 28 15,0-57 1,0 0-16,0 29 15,0 27 1,0-55-16,0 27 16,0 1-16,0 28 15,0-1 1,0-55 0,0-1-16,0 28 15,0-27 1,29 27-1,-29-28 1,0 1-16,0-1 16,0 29-16,0-29 15,28-28 1,-28 56-16,0-27 16,0 55-1,0-55 1,0-1-16,0 0 15,28 0-15,-28 1 16,0 27 0,0 1-1,28-1 1,-28-27 0,0-1-16,0 0 15,0 0-15,0 1 16,29 27-16,-29-28 31,0 1-31,28 27 31,-28-28 1,0 1-17,28-1 32,-28 0-47,28 0 78,1-28-47,-1 0-15,29 0 31,-29 0-16,0 0 16,0 0-16,1 0-15,-1 0 15,0 0 0,0 0-15,1 0-16,-1 0 47,28 0-31,-56-28-1,29 28 1,-1 0-1,0 0 1,1-28-16,-1 28 31,28 0-15,-27-28 0,27-1 15,-28 29-16,1-28 17,-1 28-32,0-28 15,1 28 1,27-28-16,-28 28 31,1-29-15,-1 29-1,0-28 1,0 28 0,1 0-1,-1 0 1,0-28 0,0 0-16,-28-1 15,29 29 16,-1-28-15,-28 0 0,28 28-1,1-28-15,-1-1 16,-28 1 0,28 28-1,0-57-15,1 1 16,-29 28-1,28-57 1,-28 28-16,28 57 16,-28-84-1,28-1-15,-28 57 16,0-57-16,0 56 16,29-27-16,-29-1 15,0 29-15,0-28 16,0 27-16,0-55 15,0 55 1,0 1 0,0-29-16,0 29 15,0 0-15,0-57 16,0 0 0,0 57-16,0 0 15,0-29 1,-29 29-16,29-57 15,0 57 1,0 0-16,0-1 0,0 1 16,0-28-1,0 27-15,0 1 16,-28-28-16,28 27 16,0-112-1,-56 85 1,56 27-1,-29-56 1,29 57-16,0 0 16,0 0-16,0-29 15,0 29 1,0 0 0,0-1-16,0 1 15,0 0 1,0 0-1,0-1-15,0 1 16,-28 28 0,28-28-1,0-29 17,-56 29-17,56 0 16,-29-57-15</inkml:trace>
  <inkml:trace contextRef="#ctx0" brushRef="#br0" timeOffset="130569.9366">26093 8451 0,'0'-29'46,"-29"29"79,1 0-78,-28 0-31,27 0 0,1 0-1,-29 0 1,29 0-16,0 0 15,-29 0-15,29 0 16,0 0 0,0 0-1,-1 0 1,-27 29 0,27-29 155,1 28-124,0 0-31,28 1 0,-28-1-1,28 0 1,-29-28-16,29 28 15,-28 1-15,0-29 16,-29 84 0,29-55-1,0-29 1,0 28 0,28 28-1,-29-56-15,1 29 16,28-1-1,-28 0 1,-1 29 0,-27-29-1,28 29 1,-1 27 0,1-84-1,0 29 1,28 27-1,0-28 1,0 1 0,0-1-1,0 0 1,0 0 0,-28 29 15,28-29-16,0 1-15,-57 84 16,57-57 15,0-28-31,0 1 16,-28 27 0,28-28-1,0 1 1,0-1-16,0 0 15,0 0-15,-29 57 16,29-56 0,0 27-1,0-28-15,-56 1 16,28 55 0,28-55-16,0 55 15,0-55 1,0 27-1,0 1 1,0-1 0,0-27-1,-29-1-15,29 0 16,0 29 0,0 27-1,0-55-15,0 27 16,0-28-16,0 1 15,0-1-15,0 0 16,0 1-16,0 55 31,0-55-31,0-1 16,0 28 0,0 1-1,0-29 1,0 0-16,0 1 15,57 27-15,-57-28 16,0 1-16,0 27 16,28 1-1,0-29-15,-28 0 16,57 57 0,-57-28-1,28-1 16,1 29-31,-29-57 32,56 29-17,-56-29 1,28-28 0,-28 28-1,0 1 1,29-1-16,-1-28 15,-28 28 1,28-28 15,0 0-15,1 28 0,-1-28-1,0 0 1,1 0-1,-1 0 1,0 0 0,0 0 15,29 0-31,-29 0 31,0 0-31,1 0 31,-1 0-31,0 0 16,0 0 15,29 0-15,-29 0-16,29-28 16,-29 28-16,29-28 15,-29 28 1,0 0-1,0 0-15,29 0 16,-29 0-16,29-28 16,-29 28-16,57 0 15,-57 0-15,0 0 16,29 0-16,-1-57 16,-27 57-1,-1-28 1,0 28-1,1-29 1,27 29 31,-28 0-31,1-28-1,-1-28-15,0 27 16,29-27-1,-29-29 1,0 29-16,1 56 16,-1-85-16,-28 57 15,28-29-15,-28 29 16,0-1 0,0-27-16,0 28 15,0-1 1,0 1-16,0 0 0,0 0 15,0-29-15,0 29 16,0 0-16,0-29 16,0 29-16,0-57 15,0 57 1,0-1-16,0-27 16,0 28-1,0-1-15,0-55 31,0-1-31,0 57 16,-56-1-16,56-56 16,0 57-16,0-28 15,-29 27 1,29-112 0,-28 141-16,28-56 15,-28-1 1,-1 29-16,29 0 15,0-29-15,0 0 16,-28 57 0,28-28-16,0 0 15,0 0-15,-28-29 16,28 29-16,-57 0 16,57-1-16,0-27 15,0 28-15,0-29 16,-28 57-16,28-56 15,0 27-15,-28-27 16,28 27-16,0 1 16,-28-28-16,28 27 15,0 1-15,-29 0 16,29 0 0,0-1-16,-28 1 15,28 0-15,-28-29 16,28 29-16,-29-57 31,29 57-31,-28-29 31,28 29-15,-28 0 0,28-29-16,0 29 31,0 0-31,0 0 15,0-1 1,-28 1 0,-1 28-16,1-28 47,28 0-16,-28-1 125,0 29-109,-1 0 47,1 0-63,0 0 16,0 0-16,-1 0 0,1 0 32,0 0-48,-1 0 1,1 0 47,-28 0-32,27 0 31,1 0-46,0 0 31,0 0-32,-1 0 17,-56 0 15</inkml:trace>
  <inkml:trace contextRef="#ctx0" brushRef="#br0" timeOffset="159697.134">31690 11079 0,'-28'0'219,"-29"0"-204,1 0-15,-1 0 16,-28 0 0,57 0-1,-29 0 1,29 0 15,0 0-15,0 0-1,-57 0 1,57 0-16,-29 0 31,0 0 0,29 0-31,0 0 32,-29 0-17,29 29 63,0-1-78,0 0 47,-1 0-31,29 1 0,0-1-16,-28 0 15,28 0 1,0 1-1,0-1 1,0 28 0,-28-27-1,28-1 1,0 0-16,0 1 16,0-1-16,0 28 15,0-27 1,0-1-1,0 28 1,0-27 0,0 27-1,0 1 1,0-29-16,0 0 16,0 0-16,0 1 15,0 27 1,0-27 15,0-1-15,0 0-1,0 0 17,0 1-17,0-1 1,0 0-1,0 0 1,0 1 15,28-1 63,0-28-31,1 0-48,-1 0 1,0 0-1,0 28 1,1-28 0,-1 0-1,0 0-15,0 0 16,29 0-16,-29 0 16,29 0 15,-29 0-31,0 0 0,29 0 15,-1 0 1,1 0-16,-29 0 16,1 0-16,27 0 15,-28 0-15,1 0 32,27 0-17,-28 0 1,1 0-1,-1 0-15,28 0 16,-27 0-16,-1 0 16,29 0-16,27 0 31,1 0-31,-57 0 16,57 0-1,-56 0-15,-1 0 16,0 0-1,0 0 1,1 0 0,-1 0-16,28 0 15,-27 0 1,27 0 0,-28 0-1,1 0 1,-1 0-16,0 0 15,1 0 1,27 0 0,-28 0-16,1 0 15,-29-28-15,56 28 63,1 0-32,28-28-15,-29-1 15,-28 29 0,-28-28-15,29 0 15,27 0-15,-28-1-1,1 1 1,-1 28 0,0-28 15,-28 0 0,28-1-15,1 29 15,-29-28 0,0 0 32,0-1-16,0-55-47,0 55 31,0 1-31,0 0 15,0 0 1,0-1-16,0-27 16,0 28-16,0-1 15,0-27-15,0 28 16,0-1-16,0-27 16,0 27-1,0 1 16,0 0-31,0 0 16,0-1 0,0-27 31,0-1-16,-29-27 63,1 84 31,0 0-110,-29 0 1,29 0-16,-28 0 31,27 0-15,-27 0-16,28 0 15,-1 0-15,1 0 16,0 0-16,-29 0 16,29 0-16,0 0 15,-29 0 1,29 0-16,-29 0 0,-28 0 15,57 0 1,-57 0-16,29 0 16,28 0-16,-29 0 15,29 0-15,0 0 16,-1 0-16,1 0 31,-29 0 0,29 0-15,0 0 0,0 0-1,-1 0-15,1 0 16,0 0 0,0 0-1,-1 0 16,-56 0-15,57 0 15,0 0-15,-29 0 0,29 0 30,0 0-14,0 0-17,-1 0 63</inkml:trace>
  <inkml:trace contextRef="#ctx0" brushRef="#br0" timeOffset="168018.515">27082 10825 0</inkml:trace>
  <inkml:trace contextRef="#ctx0" brushRef="#br0" timeOffset="169368.8062">27817 10853 0,'-57'0'109,"-112"28"-93,141 1-16,-85-29 15,-29 28-15,-27 29 16,55-57-16,-83 113 16,84-85-1,28-28 1,56 56-16,-55-27 16,27-29-1,29 0-15,0 28 16,-1-28-1,1 0 1,-29 28 0,57 0-16,-84-28 15,55 29 1,-27-29 0,28 0-1,-1 0-15,1 0 16,0 28-16,0-28 15,-1 0-15,-56 28 16,57 0 0,0-28-16,0 0 15,-1 0 1,1 0-16,-28 29 16,27-29-1,-56 0-15,29 28 16,-29-28-16,29 0 15,27 57-15,-55-57 16,-1 28-16,56-28 16,-27 0-16,-1 0 15,-27 28 1,55-28-16,-56 0 16,57 0-16,-28 28 31,27-28-31,-27 29 15,28-29 1,-1 28-16,1-28 16,-28 0-1,56 28-15,-29-28 16,1 0 0,0 0-1,-1 0 63</inkml:trace>
  <inkml:trace contextRef="#ctx0" brushRef="#br0" timeOffset="172641.5108">24312 11758 0,'-29'0'312,"1"0"-312,-28 28 47,-1 0-31,-28 29-1,57-57 1,-29 0 62</inkml:trace>
  <inkml:trace contextRef="#ctx0" brushRef="#br0" timeOffset="174034.3127">24453 11560 0,'0'56'78,"-85"1"-78,57-29 15,-29 29-15,-27-29 16,27 0-16,0 29 16,29-1-16,85-56 578,-29 0-563,0 0 1,1 0-16,-1 0 31,0 0 0,29 0 1,-29 0-17,57 0 1,-29 0 0,29 0-16,56 0 15,-56 0 1,-57 0-1,1 0 1</inkml:trace>
  <inkml:trace contextRef="#ctx0" brushRef="#br0" timeOffset="178218.1773">25951 12803 0,'0'-28'16,"0"0"0,-28 28-16,0 0 15,-57 0 1,57 0-16,-57 0 15,57 0-15,-29 0 16,0 0-16,1 0 16,28 0-1,-57 0 1,57 0 15,-29 0-15,29 0-1,0 0 17,-1 28-1,29 0 0,0 1-15,0 27-1,0-28-15,0 1 16,0 27 0,0 1-16,0-1 15,0-27-15,0 27 16,0-28-16,0 1 16,0 27-1,0-28-15,29 1 16,-1-1-1,0 0 1,-28 0 0,28-28 15,1 0 0,-1 0-15,57 0-1,-57 0 1,0 0-16,29 0 16,-29 0-16,0 0 15,1 0-15,27 0 16,-28 0-16,1 0 16,-1 0-1,28 0 32,1 0-16,-29-28-31,1 0 16,27 0 0,-56-1-16,28 1 15,29 28 1,-57-28-16,0 0 31,0-1-15,0-27 15,0 28-15,0-1-1,0 1 1,0 0 31,0 0-16,0-29-15,0 29-1,0-1 16,0-27-15</inkml:trace>
  <inkml:trace contextRef="#ctx0" brushRef="#br0" timeOffset="186376.3234">20976 12408 0,'-28'0'282,"-1"0"-267,1 0 1,0 0 0,0 0-16,-29 0 31,29 0-16,-1 0-15,-27 0 16,28 0-16,-57 0 16,28 0-16,29 0 15,-29 0 1,29 0-16,-28 0 47,-1 0-47,29 0 15,-29 0 1,-84 0 0,56 0-16,57 0 15,-29 0 1,29 0-16,0 0 16,0 0-16,-1 0 15,-27 0 1,-1 0-1,1 0-15,-1 0 16,1 0-16,-1 0 16,-84 0-1,112 0 1,-55 0-16,55 0 16,-27 0-1,28 0-15,-1 0 16,-27 0-16,-1 0 15,29 0-15,0 0 16,-29 0-16,29 0 16,-29 0-16,29 0 15,-29 0-15,1 0 16,-1 0-16,1 0 16,-57 0-16,28 0 15,28 0 32,29 0-47,-28 0 16,-1 0-1,29 0 1,0 0 15,28 28 610,0 0-626,0 1 1,0-1-16,0 0 16,0 29-1,0-29-15,0 57 16,0-29 0,0 1-16,0-1 15,0 29-15,0-57 16,0 29-16,0-29 15,0 57-15,0-29 16,0 1 0,0-29-16,0 57 15,0-57 1,0 29 0,0-29-16,0 0 15,0 1-15,0 27 16,28-28-16,-28 29 15,0-29-15,0 0 16,28 57 15,-28-57-15,0 29-16,28-29 16,-28 1-1,0 27-15,0-28 16,0 29-1,0-29-15,0 0 16,0 57 0,0-57-16,0 29 31,0-29-31,0 57 16,0-57 15,0 1-31,0-1 0,0 28 15,0 29-15,0-28 16,0-1 0,0-28-16,0 57 15,0-57 1,0 29-16,0 0 16,0-29-16,0 28 15,0 1-15,0-1 16,0-27-16,0 55 15,0-55 1,0 56 0,0-57-16,0 28 15,0 1-15,0 28 16,0 56 0,0-56-1,0-57 1,0 85-1,0-28-15,0-29 16,0 1 0,0-29-16,0 0 15,0 29 1,0-29 0,0 0-1,0 1 1,0-1-16,0 0 15,0 29 1,0-29-16,0 0 16,0 1-1,0-1 1,0 0 31,0 0-32,0 1 1,0-1 0,0 0-16,0 29 31,0-29-15,0 0-1,0 0 16,0 1-15,0-1 0,0 0-16,0 1 78,0-1-31,29-28-32,-1 0 32,0 28 0,29-28 16,-29 0-32,0 0-16,1 0 1,-1 0-16,0 0 16,0 28-1,1-28-15,-1 0 16,28 29 15,-27-29-31,27 28 16,1-28-1,-1 28-15,1-28 16,-29 0-16,85 0 16,-56 28-16,-1-28 15,29 0-15,-28 0 16,-29 0-16,28 0 16,29 29-1,-28-1-15,-1-28 16,1 0-16,-29 0 15,85 0 1,-28 0-16,-28 0 16,56 28-16,-29-28 15,30 0-15,-58 0 16,29 28-16,0-28 16,28 57-16,-28-57 15,-1 0 1,-27 28-16,28-28 15,-57 0-15,57 29 16,-29-29-16,1 0 16,-1 0-16,-27 0 15,27 0-15,29 0 32,-57 0-32,29 0 15,-29 0-15,0 0 16,1 0-16,27 0 15,-28 0 1,1 0 0,-1 0 15,0 0 0,1 0-15,-1-29 93,-28 1-93,0-29-1,0 1 1,56-1 0,-56 1-16,57-57 15,-57 28 1,28 28-16,-28 1 16,0-85-16,57 84 15,-57 1-15,0-29 16,0 0-16,28 57 15,-28-57-15,0 28 16,28 1-16,-28-1 16,0-56-16,0 57 15,0-1-15,28-28 16,-28 29-16,29-57 16,-29 28-16,28-56 15,-28-1 1,0 1-1,0 56 1,0 29-16,0-29 16,0 28-16,0 1 15,0-1-15,0-27 16,0 55-16,0-27 16,0 28-16,0-1 15,0-27-15,0-1 31,0 29-31,0 0 16,0-1-16,0-27 16,0-57-1,0 85 1,0-1-16,0-55 16,0 55-16,0-55 15,0 55 1,0-56-16,-28 29 15,-1-29 1,29 0-16,-28 29 16,0 56-16,28-85 15,0 57 1,0-29-16,-28 29 16,-1 0-1,29-29-15,-56 29 16,56 0-16,-28-1 15,-1 1 1,29 0 0,-28 0-1,0-29-15,0 29 32,-1 0-32,1-1 15,0 1 1,28 0-1,-29 28-15,29-57 16,-28 1 0,0 56-16,0-29 15,28 1 1,-57 0 0,29 28-1,28-28-15,-28-1 16,-1 29-1,1-56 32,0 28-15,-1 28 14,29-29-14,0 1-17,0 0 17,-28 28-17,0-28-15,28-1 31,-28 1 1,28 0 46,0-1-78</inkml:trace>
  <inkml:trace contextRef="#ctx0" brushRef="#br0" timeOffset="201264.6904">28552 11899 0,'-28'0'62,"-1"0"-62,-27 0 16,-1 0-16,29 0 15,-28 0-15,-1 0 16,-28 0-16,0 0 16,1 0-16,27 28 15,-56-28-15,56 0 16,1 28-16,-57-28 15,56 0 1,29 57-16,-28-57 0,-1 0 16,29 0-1,-29 0-15,29 0 16,0 0 0,-1 0-16,1 0 15,-28 0 1,56 28-16,-29-28 15,-56 0 1,29 29 0,28-29-1,-1 0-15,1 0 16,-57 28 0,57 0-16,-28-28 31,27 0-16,29 28 1,-28-28 15,-57 29 1,85-1 14</inkml:trace>
  <inkml:trace contextRef="#ctx0" brushRef="#br0" timeOffset="202802.1731">26828 11899 0,'0'28'141,"-29"0"-141,1 29 31,0-29 0,28 1-15,-57 27-16,57-28 16,-28-28-1,28 29 1,-28-1-16,-1 0 15,1 0 1,28 1 0,-28-1-1,0 0 17,-1 29 14,1-29 48,56-28 94,29 0-173,-29-28 1,0 28 0,29 0-16,0-29 15,-29 29 1,57-56-16,-29 56 15,-28 0-15,85-28 16,-56 28-16,28-29 16,0 29-16,-29 0 15,29 0-15,-28-28 32,-29 28-32,0 0 15,0 0-15,1 0 16,-1 0-1,0 0 17,0-28 15</inkml:trace>
  <inkml:trace contextRef="#ctx0" brushRef="#br0" timeOffset="207066.2278">28580 12182 0,'0'-29'156,"-28"29"-156,-29 0 16,-27 29-16,27-29 15,-56 56-15,57-28 16,-29-28 0,28 57-16,29-57 15,-29 28-15,-27-28 16,55 0 0,-27 0-1,-57 28 1,28 29-16,28-57 15,-56 0 1,57 28-16,-86-28 16,29 29-16,28-29 0,1 0 15,-29 28 1,28-28 0,28 28-1,29-28 1,0 0-1</inkml:trace>
  <inkml:trace contextRef="#ctx0" brushRef="#br0" timeOffset="208656.4042">26997 12266 0,'0'57'94,"0"-29"-79,-28 29 1,28-29-1,-28-28-15,28 28 32,-29 57-17,29-57 1,-56 1 0,56-1-1,0 0 16,0 0 329,-28-28-345,-1 29-15,-27 27 16,28-56 31,56 0 187,0 0-218,29 0 0,-29 0-16,57 0 15,-29 0 1,1 0-16,-1 0 15,29 0-15,-57 0 16,29 0-16,28 0 16,-57 0-16,0 0 15,1 0-15,27 0 16,-28 0 0,1 0-1,27 0 1</inkml:trace>
  <inkml:trace contextRef="#ctx0" brushRef="#br0" timeOffset="236521.4929">25951 10542 0,'29'-28'47,"-58"0"31,29-1-62,-56 29 0,-1-28-16,1 28 15,-1-28 1,-28 0 15,0-1-31,29 29 0,-1 0 16,29 0-1,0 0 64,-29 0-64,29 0 16,0 0-31,0 0 32,-1 0-17,1 0 1,28 29 31,-28-1-32,28 0 1,0 29-16,-57-1 16,57-27-1,-28-1-15,28 0 16,0 29-16,0-1 16,0 1-1,0-29-15,0 57 16,0-57-16,0 29 15,-28 27-15,28 1 16,0-28-16,0-1 16,0 1-16,0-29 15,0 28-15,0-27 16,0 27-16,0-27 16,0-1-1,0 0 1,0 0-16,0 1 31,0 27-15,0-28-1,0 1-15,0-1 16,0 0-16,0 0 16,0 29-1,0-29-15,0 57 16,0-57 15,0 1-31,0-1 16,0 0-1,0 29 1,28-29 31,-28 0-32,28 0 1,0 1 0,-28-1 15,0 0-15,57 0 15,-29-28 16,29 0 0,-29 0-16,0 0 31,29 0-15,-29 0 94,0 0 93,1 0-187,-1 0-31,0 0-1,29 0 1,-29 0 0,0 0-16,57 0 15,-57 0 1,57 0-16,-57 0 15,57 0-15,-56 0 16,27-28-16,-28 28 16,1 0-16,27 0 15,-28 0-15,1 0 16,27-28 0,-28 28-1,1 0 16,-1 0-15,0 0 31,1 0-31,27 0 77,-56-28 48,28 28-79,1-29-46,-29 1 0,28 28-16,-28-56 15,0 27 1,28-27 0,-28 28-1,0-1 1,0 1-1,0 0 1,0-1 0,0 1-1,28 28 1</inkml:trace>
  <inkml:trace contextRef="#ctx0" brushRef="#br0" timeOffset="250120.9142">25216 13708 0,'29'0'78,"-1"0"-62,0 0-1,0 0-15,29 0 16,-29 0 0,0 0-1,29 0-15,-1 0 32,-27 0-32,-1 0 15,0 0-15,29 0 16,-1 0-1,1 0 1,-29 0-16,0 0 16,29 0-1,-29 0 1,1 0-16,-1 0 16,0 28-1,0-28-15,1 0 31,-1 0-31,0 0 47,0 0-31,1 0 15,-1 0-15,0 0-1,0 0 17,1 0-17,-1 0 1,0 0 31,1 0 78,27-28-110,-56-29-15,0 1 16,0 28-16,28-57 16,1 28-16,-29 1 15,56-29-15,-56 57 16,0-29-16,28 29 16,-28-29-16,0 29 15,0 0 1,0 0-1,0-29 1,0 29 0,0-29-16,0 29 15,0-29 1,0 29 0,-28 0 30,28-29-30,-28 29 15,0 28-15,-1 0 31,1 0-47,0 0 15,0 0 1,-1 0 0,-27 0-1,27 0 1,1 0 15,-28 0-15,27 0 15,1 0-15,0 0-16,0 0 15,-1 0 1,-27 0 15,28 0-15,-1 0-1,-27 0-15,27 0 16,-55 0-16,55 0 16,-55 0-16,55 0 15,-56 0 1,57 0 0,0 0-1,0 0-15,-1 0 16,1 0-1,-28 0 1,27 0-16,1 0 16,-28 0-1,27 0 1,1 0 0,0 0-1,-1 0-15,1 0 16,0 0-1,0 0-15,-1 0 16,1 0 0,-28 0 31,56 28 78,0 57-125,0 28 15,0-85 1,0 86-1,0-30-15,0 1 16,0-28-16,0 56 16,28-57-16,57 86 15,-85-86 1,28 1 0,-28-1-1,28 1-15,-28-29 16,28 28-16,-28-27 31,0-1-31,29 0 16,-1 1 77,0-1 17,1-28-63,-1 0-32,28 0 1,-27 0 0,-1 0 15,28 0-31,-27 0 31,-1 0-15,0 0-1,0 0 1,1 0 31,27 0 187</inkml:trace>
  <inkml:trace contextRef="#ctx0" brushRef="#br0" timeOffset="279009.1207">30333 12832 0,'28'0'203,"29"0"-187,-1 0-16,1 0 15,-29 0-15,85 0 16,0 0-16,29 0 15,-29 0-15,-57 0 16,86 0-16,-29 0 16,28 0-16,-56 0 15,-29 0-15,29 0 16,-28 0-16,-1 0 16,1 0-16,-29 0 15,0 0-15,57 0 16,-57 0-16,29 0 15,28 0-15,0 0 16,-29 0-16,1 0 16,-1 0-16,29 0 15,-28 0 1,-1 0 0,57 0-1,-85 0-15,1 0 16,27 0-16,-27 0 31</inkml:trace>
  <inkml:trace contextRef="#ctx0" brushRef="#br0" timeOffset="280729.1952">30220 12634 0,'28'0'78,"29"0"-16,-1 0-46,29 0-16,28 0 16,29 0-16,-1 0 15,57 0-15,-57 0 16,0 0-16,1 0 16,-29 0-16,-28 0 15,28 0 1,-28 0-1,-1 0 1,-27 0-16,-1 0 16,1 0-16,0 0 15,27 0-15,1 0 16,56-28-16,-84 28 16,-29 0-16,29 0 15,-1 0-15,1 0 16,-29 0-16,0 0 15,1 0 17,-1 0-32,29 0 15,-29 0 1,0 0 0,29 0-16,-29 0 31,0 0-31,0 0 15,1 0 17,-1 0-1,28 0 31,-27 0-30</inkml:trace>
  <inkml:trace contextRef="#ctx0" brushRef="#br0" timeOffset="285082.6488">30361 12408 0,'0'-57'62,"29"57"-30,27 0 14,-28 0-14,1 0-32,27 0 15,-28 0-15,29 0 16,0 0-16,27 0 16,-27 0-16,56 0 15,0 0 1,-28 0-16,56 0 0,-56 0 15,28 0 1,85 0 0,-113 0-16,28 0 15,-85 0-15,85 0 16,-56 0 0,-1 0-16,1 0 15,-29 0-15,57 0 16,-57 0-16,0 0 15,57 0 1,0 0-16,-57 0 16,1 0-1,-1 0 1,0 0 0,0 0-16,29 0 31,-29 0-16,0 0 17,29 0-1,-29 0 16,1 0 15,-1 0-15,0 0-31,0 0-1,29 0 32,-29 0-31,0 0 0,29 0-16,-29 0 46,0 0-30,1 0 15,-1 0 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14T11:42:53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20637 4635 0,'-29'0'78,"-27"0"-78,-29 0 16,28 0-1,-27 0 1,55 0-16,-55 0 16,-29 0-16,56 28 15,-28-28-15,0 57 16,29-57-16,-29 0 15,0 28 1,-28-28-16,28 0 16,29 0-16,-57 0 15,56 0-15,1 28 16,-29-28-16,28 0 16,29 0-1,0 0-15,-1 0 16,1 0-1,0 0-15,0 0 16,-1 0-16,-27 0 16,-29 0-16,28 0 15,1 0-15,-57 29 16,56-29-16,-27 0 16,-30 0-16,30 56 15,55-56-15,-55 0 16,55 0-16,-56 0 15,29 0-15,28 0 16,-29 0-16,1 0 16,-1 0-16,1 0 15,27 0-15,1 28 16,-29-28 0,29 0-16,0 0 15,0 0 1,-29 0-1,29 0 1,0 0 15,-1 0-15,1 29 0,-29-1 30,1 29-14,28-29-32,-1 0 15,-27 29 1,28-29 0,-1 0-16,29 0 15,-28 29-15,0-57 16,0 28-16,28 0 15,0 57-15,-29-57 16,29 1 0,-28 56-16,-29-29 15,57-28 1,0 1-16,0-1 16,0 0-16,-28 29 15,28-29-15,0 28 16,0-27-1,-28-1-15,0 0 16,28 1-16,0-1 16,0 28-1,0-27-15,0-1 16,0 0-16,-29 0 16,29 1-16,0-1 15,0 0-15,0 29 16,0-1-16,0-28 15,0 29-15,0 0 16,0 27-16,0 1 16,0-28-16,0 27 15,0 1-15,0-57 16,0 86-16,0-30 16,0-55-16,0 84 15,0-57-15,0 29 16,0 0-1,0-29-15,0 29 0,0-28 16,0-1 0,0 1-16,0-1 15,0 57 1,0-56-16,0 28 16,0-57-1,0 28-15,0 1 16,0 28-1,0-29-15,0-28 16,0 1-16,0-1 16,0 57-1,0-57-15,0 29 16,0-1-16,0 29 16,0-29-16,0 29 15,0 0-15,0-28 16,0 56-16,0-29 15,0 1-15,0 0 16,0 0-16,0-29 16,0 29-16,0-28 15,0-1-15,0 1 16,0-1 0,29 1-16,-29 56 15,0-85-15,0 57 16,0-29-16,0 1 15,0-1-15,28 57 16,-28-56-16,28 84 16,-28-112-1,57 55-15,-57-27 16,0-29-16,28 57 16,-28 0-16,0-57 15,0 57-15,28 0 16,-28-29-16,0 29 15,0 0-15,0-29 16,29 1 0,-29 84-16,0-84 15,28 27-15,-28-27 16,0-29-16,28 29 16,-28-1-16,0-27 15,28 55-15,-28-55 16,0-1-16,0 28 15,29 29-15,-29-28 16,0 28 0,28-57-1,0 57-15,-28 28 16,28 84 0,1-83-16,-29-1 15,28-85 1,-28 170-1,56-114-15,-56-55 16,29 56-16,-1-29 16,-28-28-16,0 1 15,0 27-15,0-28 16,0 57-16,0-28 16,57 56-16,-29-57 15,-28-27-15,0 27 16,28 1-16,0-29 15,29 57-15,-29-29 16,-28-28-16,28 29 16,1 28-1,27-29-15,-27-56 16,-29 29 0,0 27-16,28-56 15,28 57-15,-56-29 31,57 0-31,-29 0 16,0 1 0,29-29-16,-1 28 15,-27 28-15,27 1 16,1-29 0,-29 1-16,0-29 15,1 0-15,55 0 16,-55 28-16,27 0 15,1 0-15,28-28 16,-57 29-16,85-1 16,-57 0-16,1-28 15,0 0-15,27 57 16,-27-29-16,-29-28 16,29 28-16,-29-28 15,29 28-15,-1-28 16,57 29-16,-28-1 15,28-28-15,-28 28 16,56-28-16,-28 29 16,29-29-16,-29 0 15,28 0-15,-56 0 16,0 0-16,28 0 16,28 0-1,0 0-15,1 0 16,-29 0-16,226 113 15,-141-113 1,283 0 0,-199 0-16,-56 0 15,-28 0-15,28 0 16,-28 0-16,-56 0 16,56 0-16,-57 0 15,0 0-15,29 0 16,113-57-1,-114 29-15,29 0 16,-85 28-16,-28 0 16,28-57-16,-28 29 15,28-1 1,-57 1-16,1 0 16,0 0-16,-1-1 0,29-27 15,28-1-15,-85 29 16,57-28-1,56-29-15,29-57 0,-29 58 16,-28-58-16,29 29 16,-57 28-1,28 29-15,-29-29 16,-27 29-16,-29-1 16,1 1-16,-1 27 15,28-27-15,-56 28 16,29-86-16,27 58 15,-28-85-15,-28 28 16,113-114-16,-56 86 16,-29-57-16,85-28 15,-84 85-15,-29 0 16,28 27-16,-28-27 16,0 28-16,0-28 15,0 56-15,0-56 16,0 28-1,0 28-15,0-57 0,0-197 16,0 198 0,0-57-16,0 57 15,0-114-15,0 171 16,0-29 0,0 0-16,0-29 0,0 29 31,0-28-31,0 0 0,0 27 15,0 1 1,0 57-16,-57-85 16,57 56-16,-28-57 15,0 29-15,28 29 16,-28-114 0,28 28-16,-57 57 15,57 57-15,-28-86 16,28-27-16,-29 56 15,29-29-15,-28 29 16,28 28-16,-56 1 16,56-1-16,-29-28 15,1 56-15,0-28 16,0-56-16,-1 85 16,1-57-16,0 56 15,28-28-15,-28 0 16,-29 1-16,57-29 15,0 56-15,-28 1 16,-1-57-16,-27 28 16,28 56-16,-1-84 15,1 57-15,-57-85 16,57 56 0,0 56-16,-1-27 15,-27-29-15,56 29 16,-141-86-1,112 114-15,1-28 16,-28 27-16,-29-56 16,28 29-16,29-1 15,-29-27-15,-27 55 16,27-27-16,-28-1 16,29 1-16,-1-1 15,-28 29-15,-28 0 16,28 28-16,29 0 15,-142-85-15,85 57 16,-113-1-16,-29 1 16,57 28-16,-84-85 15,84 57-15,-85 0 16,29 28 0,-29-28-16,57 28 0,-28 0 15,56 0 1,28 0-16,-28 0 0,0 0 15,57 0-15,-142 0 16,142 0-16,0 0 16,-57 0-16,85 0 15,-29 0 1,1 0-16,-85 0 16,113 0-1,28 0-15,-28 0 16,56 0-16,-56 0 15,28 28 1,57 0-16,0-28 16,-1 0-16,1 28 15,0-28 32,0 29-31,28-1 234,0 0-250,0 29 15,0-29-15,0 0 16,0 57-16,0-57 16,-29 57-16,29-57 15,0 1-15,0-1 16,-28 28-16,28-27 16,0-1-1,0 0-15,0 0 31</inkml:trace>
  <inkml:trace contextRef="#ctx0" brushRef="#br0" timeOffset="8065.028">18884 5257 0,'-28'28'63,"-57"-28"-32,0 0-15,28 0-16,-27 0 15,55 0-15,-55 0 16,27 0-16,1 0 15,-1 0 1,0 0 0,29 28-16,0-28 31,-57 0-31,57 29 16,-29-29-1,29 0-15,-57 56 16,57-56-16,0 0 15,-57 0 1,0 0 0,29 28-16,-1-28 15,0 0 1,-27 0-16,27 29 16,-28-29-16,57 0 15,-57 56-15,-28-56 16,57 29-16,27-29 15,-27 0-15,28 0 16,-57 0-16,56 28 16,-27-28-1,28 0-15,-1 0 32,1 28-17,28 0-15,-28-28 47,0 0-16,-1 0-15,29 29 15,-28-1-15,-29 0-1,57 29 1,-28 27 0,28-55-16,-56 56 15,27 28-15,29-29 16,-28 29-16,0-28 16,-29 57-16,57-86 15,0 57-15,-28 28 16,28-28-1,-28-56 1,28 0-16,0 56 0,-28-29 16,28 1-16,0 28 15,0-56 1,0 112 0,0 1-1,0-57 1,0-85-16,0 29 15,0-1-15,0 29 16,0-28-16,0 56 16,0-29-16,0-27 15,0 28-15,0 0 16,0-29-16,0 57 16,0-28-1,0-57-15,-29 29 16,29-29-16,0 0 15,0 1-15,0 27 16,0 1 0,0-1-16,0-28 15,0 1-15,0-1 16,0 28-16,0-27 16,0 27-16,0 1 15,0-29-15,0 29 16,0 27-16,0-55 15,0-1 1,0 28-16,0 1 16,0-1-16,0 86 15,0-114 1,0 29-16,0 84 16,0-85-1,0 29-15,0 0 16,0-28-16,0 27 15,0-27-15,0-1 16,0 57 0,0-56-16,0 28 15,0-57 1,0 57-16,0-29 16,0 1-16,-28-1 15,28 29 1,0 0-16,0-28 15,0 27 1,0-55-16,-28 55 16,28-27-16,-29-1 15,29 57 1,-28 85-16,0-113 16,28-28-1,-28 27-15,28-27 16,0 28-16,0 0 15,0-29-15,0 1 16,0-29-16,0 0 16,0 29 15,0-29 16,28 0 15,28-28-46,-27 28 0,56 29-1,-29-57 16,1 0-31,-1 0 0,1 28 16,27 1-16,58 27 16,-29-28-16,0 29 15,57-1 1,-57 1-16,0-29 16,0 0-16,28 29 15,-28-29-15,57 0 16,-85-28-16,28 29 15,-28-29-15,56 56 16,-56-56-16,0 0 16,-29 29-16,29-29 15,-57 0-15,57 0 16,-29 0-16,1 0 16,-29 0-16,29 0 15,56 0 1,0 0-16,-28 0 15,0 0-15,28 0 16,-29 0-16,1 0 16,0 0-16,-28 0 15,27 0-15,-27 0 16,-29-29-16,57 1 16,-57 0-1,29-1-15,28-27 16,-29 28-16,57-57 15,-56 28 1,-1-27-16,57-29 16,-84 56-16,-1-84 15,0 56-15,57-56 16,-57 28-16,-28 28 16,57-28-16,-57 28 15,28-28-15,0 28 16,-28 0-16,85-84 15,-85 84-15,29-56 16,-29 56-16,0-57 16,28 29-16,-28-28 15,0 56-15,0-56 16,0 28-16,0 0 16,0 0-16,0 28 15,0-28-15,0-28 16,0 28-16,0-29 15,0 86-15,0-57 16,0-29-16,0 1 16,0 28-16,0 0 15,0-28-15,0 84 16,0-84-16,0-170 31,0 169-31,0 29 16,0-28-16,0 0 15,0 28-15,0 28 16,0-56-16,0 56 16,0-28-16,0 28 15,0-28-15,0-85 16,-28 113 0,28 29-16,-29-29 15,29-28-15,-28 85 16,0-57-16,28 28 15,-57-27-15,57 55 16,-28-56-16,28 57 16,-28 0-16,28-57 15,0 57-15,-57-85 16,57 56 0,-28 29-1,0-28-15,28 27 16,0 1-16,0 0 15,-57-1 1,57 1 0,-28 0-1,-1 0 32,1-1-31,28 1-16,-28 28 15,0-28-15,-1 0 16,1 28 0,-28-57-1,56 29-15,-29 28 16,1 0-16,0-28 16,-29 28-16,-28-57 15,57 57-15,0-28 16,-29-1-16,1 1 15,-1 28-15,1-28 16,-29 0 0,57 28-16,-57 0 0,28-29 15,29 29 1,-57-28-16,57 28 0,0 0 16,-57-56-16,57 56 15,-29 0-15,29 0 16,-57 0-1,57-29-15,-1 29 63,1 0-32,0 0 0,0 0-15,-1 0-16,1 0 16,0 0-1,-29 29 1,1-29 0,27 0-1,-27 0-15,28 28 16,-57-28-16,57 28 15,-1 0-15,1-28 16,0 0 0,-29 0-1,57 29-15,-28-29 16,0 0 0,-1 0-16,29 28 31</inkml:trace>
  <inkml:trace contextRef="#ctx0" brushRef="#br0" timeOffset="17248.4928">24142 5285 0,'0'-28'47,"-28"28"78,-57 0-110,57 0-15,-57 0 16,28-28-16,-56 28 16,85 0-16,-57 0 15,-28 0 1,28 0 0,57 0-16,0 0 15,-29 0-15,29 0 16,-57 0-1,29 0 1,27 0 0,-27 0-16,-1 0 15,29 0 1,0 0 0,-29 0-16,29 0 15,-29 0 1,29 0-1,0 0-15,-29 0 0,1 0 16,-29 0 0,28 0-1,29 0-15,0 0 16,0 0-16,-1 0 16,1 0-1,0 0-15,0 0 16,-29 0-16,29 0 15,-57 0 1,57 0-16,-1 0 16,-27 0-16,28 0 15,-1 0-15,-27 0 16,27 0-16,1 0 16,0 0-16,0 0 15,-1 0-15,-55 0 16,27 0-16,29 0 15,-29 0-15,-28 0 16,57 0 0,0 0-16,0 0 15,-1 0-15,1 0 16,0 28 140,0-28-140,28 28-1,0 0 17,0 1-32,0-1 15,0 0 1,0 0-16,0 1 16,-29 56-1,29-57 1,0 57-16,-28-57 15,28 28-15,0-27 16,0-1-16,0 57 16,-28-85-1,28 28-15,0 57 16,0-57-16,0 29 16,0-29-1,-29 28-15,29-27 16,0 27-16,-28 29 15,28-57-15,0 29 16,0-1-16,0-27 16,0 27-16,0-28 15,0 29-15,0-29 16,0 0 0,0 57-16,0-57 15,0 29 1,0-1-16,0 1 15,0-29-15,0 1 16,-28 55-16,28 1 16,-28-28-16,28-1 15,0 1-15,0 56 16,0-28-16,0-29 16,0 29-16,0-29 15,0 57-15,0 1 16,0-86-16,0 85 15,0-28 1,0-57-16,0 113 16,0-56-1,0 0 1,0-57 0,0 85-1,0-28 1,0-57-16,0 0 15,0 57-15,0-57 16,0 29 0,0 56-1,0-85-15,0 57 16,0-57-16,0 1 16,0 55-16,0 1 15,0-28-15,0-29 16,0 29-16,0-1 15,0 1-15,0-1 16,0 1-16,0-29 16,0 28-1,0-27 1,0 27 15,0 1-31,0-29 16,0 29-16,0-1 15,0-28-15,0 29 16,0-1-16,0 29 16,0 0-1,0-57 1,0 29-16,0-1 16,0 29-1,0-57-15,0 57 16,0-57-16,0 57 15,0-56-15,0 27 16,0-28-16,0 1 16,0 55-16,0-27 15,0-29-15,0 29 16,0-1-16,0-28 16,0 57-16,0-56 15,0 27-15,0 1 16,56-1-16,-56 29 15,0-57-15,0 57 16,0 28-16,0-56 16,28-1-16,-28 1 15,0 27-15,29-55 16,-29-1-16,0 28 16,0 1-1,56 56-15,-56 0 16,0-28-1,29 0 1,-29-57-16,0 28 16,28 29-16,-28-56 15,0 55-15,0-55 16,28 27-16,-28 1 16,57 27-1,-57-27 1,0 28-16,0 0 15,0-29 1,0 1 0,28-29-16,-28 0 15,0 29 1,0-29-16,0 0 16,0 0-16,0 1 15,28 27-15,-28-27 16,0-1-1,0 0 1,28 0 0,-28 1-16,0-1 15,0 57 17,0-57-17,29 0-15,-29 0 16,0 1-16,0-1 15,28 57 1,-28-57-16,0 0 16,0 1-16,28-1 15,1 0 1,-1 0 0,0 1 15,-28-1-16,28-28-15,1 0 16,-1 0-16,57 28 16,-57-28-1,28 0 1,-27 0-16,-1 0 16,57 0-1,-57 0-15,57 0 16,-29 0-16,1 0 15,-29 28-15,29-28 16,84 0 0,-56 29-1,0-29-15,-29 28 16,29-28-16,28 0 16,0 0-16,-28 0 15,113 0 1,-113 0-16,28 0 15,-28 0-15,28 0 16,-28 0-16,28 0 16,-57 0-16,29 0 15,28 0-15,-28 0 16,28 0-16,-28 0 16,28 0-16,28 0 15,-56 0-15,0 0 16,0 0-16,-1 0 15,-27 0-15,56 0 16,-56 0-16,56-28 16,-85-1-1,85-27 1,-85 28 0,-28-1-16,0 1 15,57-28-15,-29-1 16,0 0-16,29-56 15,-29 57-15,57-85 16,-57 56-16,0 0 16,1 28-16,84-140 15,-113 112-15,56-28 16,-27 56-16,27-112 16,-28 27-16,1 29 15,-1-28-15,-28-113 16,56 141-16,1-57 15,-57 29-15,28-86 16,-28 143-16,57-58 16,-57 29-16,0 0 15,0 0-15,0 85 16,0-85-16,0 85 16,0-85-16,0 28 15,0 0-15,0 0 16,0-28-1,0-141 1,0 141 0,0 28-16,0 0 15,0 0-15,0 1 16,0-1-16,0-28 16,0-29-16,0 1 15,0 28-15,0-170 16,0 142-1,0 0-15,0 56 16,0-56-16,0 28 16,0 56-16,-28-113 15,28 114-15,0-29 16,-57-28-16,57 28 16,-28 0-16,28 1 15,-29-1-15,1 0 16,28 0-16,-56 29 15,27-57-15,1 56 16,28-28-16,-28 1 16,0-1-16,-29-28 15,57 84-15,0-27 16,0-1 0,-28 1-16,-29-29 0,57 29 15,-28-29 1,28 57-16,-28-1 15,-1-56-15,-27 29 16,56-1-16,0 1 16,-57-57-1,57 56 1,-56 1-16,28-1 16,-1 1-1,-27-1 1,27 1-16,29 27 15,-28-55 1,-28 84-16,27-29 16,29-27-16,-28 56 15,0-28-15,0-1 16,-1 1 0,-27 28-1,56-28-15,-28-1 16,-1 1-1,1 28 1,28-28-16,-28 28 16,-1-28-16,-27 28 31,-1-29-15,29-27-1,0 56-15,0-28 16,-1 28-16,-27-29 15,27 29 1,-55-56 0,55 56-16,1 0 15,-57-28-15,57 28 16,-28-29 0,27 29-16,1 0 15,-29 0-15,29 0 16,-28-56-16,-1 56 15,29 0 1,-57-28 0,57 28-1,-1 0-15,1 0 16,0 0 0,0 0-1,-1 0 1,-27 0 15,-1 0-15,29 0-16,0 0 15,0 0 1,-1 0-16,-27 0 16,-1 0-1,29 0-15,0 0 16,-29 28-1,29 0 17,28 0-17,-28-28 17,-1 29-17,1-1 1,28 0 15,-28 0 16</inkml:trace>
  <inkml:trace contextRef="#ctx0" brushRef="#br0" timeOffset="26225.0475">21711 6727 0,'56'0'218,"-56"-29"-218,29 29 32,-1 0-32,0 0 15,29 0 1,-1 0-16,-27 0 15,-1 0-15,28 0 16,-27 0-16,-1 0 16,28 0-16,-27 0 15,-1 0 1,29-28-16,-1 28 16,29 0-1,0 0 16,-57 0-31,0 0 16,29 0 0,-1 0-1,1 0-15,-29 0 16,29 0-16,-29 0 16,28 0-16,58 0 15,-30 0 1,29 0-16,-56 0 15,-1 0 1,1 0-16,28 0 16,-57 0-16,57 0 15,-29 0-15,-27 0 16,27 0-16,1 0 16,-1 0-16,29 0 15,28 0 1,-56 0-1,-1 0-15,-27 0 16,55 0-16,-55 0 16,55 0-1,-55 0-15,-1 0 16,29 0-16,-29 0 16,0 0-1,29 0-15,-29 0 0,0 0 16,0 0-1,1 0 1,55 0 0,-55 0-16,-1 0 31,29 0-15,-29 0 15,0 0-16,0 0 1,29-56 0,-29 27 15,0 29-15,29-28-16,-29 28 31,-28-28-16,0 0-15,0-1 32,0-27-32,0 27 15,0 1 1,0 0-16,0 0 16,0-1-16,0-27 15,0 28-15,0-1 16,0-27-16,-28-1 15,0 29-15,-1-28 16,1 27 0,0-27-1,0-1-15,-29 29 16,57 0-16,-28-29 16,0 57-16,-1-56 15,-27-29 1,-1 28-1,29 29 17,0 0-17,-1-1 1,1 1 0,0 0-1,-29 0 1,29-29-1,0 57 1,-29 0-16,1 0 31,-1-28-15,-112 0 0,112 28-1,0 0-15,1 0 16,-1 0-16,-27 0 15,-1 0-15,0 0 16,28 0 0,1 0-1,28 0 1,-1 0-16,1 0 16,-28 0-16,27 0 15,1 0-15,-29 0 16,1 0-16,-1 0 15,29 0-15,-28 0 16,-1 0 0,29 0-16,-29 0 15,1 0-15,27 0 16,1 0 0,-28 0-16,27 0 15,1 0 1,-57 0-16,57 0 15,-29 0 1,29 0-16,-57 0 16,29 0-1,-1 0-15,1 0 16,-29 0-16,28 28 16,1 0-16,-1-28 15,-27 28-15,55-28 16,1 0-1,0 29-15,-1-29 16,1 28-16,-28 28 16,27-56-1,-27 0-15,56 29 16,-57-1 0,57 0-16,-28-28 31,28 29 16,-28-1-47,0-28 31,28 28-15,0 0-16,0 1 15,-29-1 1,29 0-1,0 0 1,0 29 0,0-29-1,0 0-15,0 29 16,0-29-16,0 1 16,0-1-16,0 28 15,0 29 1,0-57-16,0 29 31,0-29-15,0 0-16,29 29 15,-29-29 17,0 0-32,0 1 46,28-1 1,-28 0-15,28 1-17,-28-1 16,0 0-15,28 0 15,1 1-15,-1-1 15,-28 0 0,0 0-15,0 1 47,0-1-1,0 0-15,0 29-31,56-29-16,-56 0 31,0 29-16,29-57-15,-29 28 32,28 0-17</inkml:trace>
  <inkml:trace contextRef="#ctx0" brushRef="#br0" timeOffset="624018.8855">21145 2657 0,'-28'28'94,"28"0"-63,0 0-15,0 1 0,0-1-16,0 28 15,0 29-15,0-28 16,28 28-1,-28 28 1,0-85 0,0 57-16,0-29 0,0 1 15,29-1-15,-29 29 16,0-57 0,56 57-16,-56-28 0,0-1 15,29 1-15,-29 27 16,0-55-1,0 56-15,28-29 16,-28 57-16,28-28 16,-28 0-1,0-57 1,0 0-16,0 57 16,0 0-1,0-29 1,28 1-16,1-29 15,-29 0-15,0 29 16,0-29 0,0 0-16,0 29 15,0-29-15,0 1 16,28-29-16,-28 28 16,0 0-16,0 0 15,0 29-15,0-29 16,28 0-1,-28 1-15,0-1 16,0 0-16,0 29 16,0-29-1,0 0 1,0 29 0,0-29-1,0 29 1,0-29-16,0 0 15,0 29 1,0-29 0,0 0-1,0 29 1,0-29 0,0 0-1,0 0-15,0 1 16,0-1-1,0 29 1,0-29 0,0 0-1,0 0-15,0 1 16,0-1 0,0 0-1,0 0 1,0 1-16,0-1 15,0 28 1,0-27 15,0-1-15,0 0 0,0 0-16,0 1 15,0-1 1,0 0-1,0 1 1,0-1 0,0 28-16,0-27 15,0-1 1,0 0 0,0 0-1,0 1-15,0 27 31,0-28 1,0 1-32,0 27 0,0-28 15,0 1-15,0-1 16,0 0-16,0 1 16,0-1-1,0 0-15,0 0 16,0 57-1,0-28-15,0 27 16,0-55 0,0 55-1,-56-27-15,56 0 16,-29-29 0,29 57-16,-28-57 15,28 0-15,0 0 16,0 29-16,-28 56 15,0-85-15,-1 29 16,29-1 0,-28 29-1,28-57 1,-28 29-16,28-29 16,-29 57-1,29-57-15,0 0 16,0 29-1,-28 0-15,28-1 16,0 1 0,-28 56-16,28-85 15,0 0-15,0 29 16,-28 27-16,28-55 16,0 56-1,0-57-15,-29 28 16,1 1-16,28 28 15,0-29 1,-28 1 0,28-29-16,0 85 15,0-28 1,0-29-16,0 29 16,0-57-16,0 57 15,0-57-15,0 57 16,0-28-16,0-1 15,0-27-15,0 27 16,0-28-16,0 29 16,0-1-1,0-27-15,0-1 16,0 28 0,0-27-16,0-1 15,0 29 1,0-29-1,0 28-15,0-27 16,0-1-16,0 28 16,0-27-1,0 55 1,0-27-16,0 28 16,0-57-1,0 29-15,0-1 16,0 1-16,0 27 15,0-27 1,0-29-16,-28 29 16,28-1-1,-57 1 1,57-29 0,0 0-16,0 57 15,0-57 1,0 29-16,0-1 15,0 1-15,0-29 16,-28 0-16,28 29 16,0-29-16,0 1 15,0 27-15,0-28 16,0 1-16,0-1 16,0 28-16,0 1 31,0-1-31,0-27 0,0 27 15,0 29 1,0-57 0,0 1-16,0 27 15,0 1 1,0 27-16,0 1 16,0-57-1,0 114 1,0-57-1,0-57-15,0 28 16,0-27-16,0-1 16,0 57-16,0-57 15,0 28-15,0-27 16,0-1-16,0 29 16,0-29-16,0 0 15,0 29-15,0-29 16,0 0-16,0 0 15,0 1-15,0-1 16,0 28 0,0-27-16,0 56 15,0-57 17,0 0-32,0 0 15,0 29-15,0-29 16,0 0-16,0 1 15,0-1 1,0 57-16,0-57 16,0 28-1,0-27 1,0 56 0,0-57-16,0 0 15,0 29 1,0-29-16,0 0 15,0 0-15,0 29 16,0 28-16,0-57 16,0 0-16,0 29 15,0-1-15,0 1 16,0-29-16,0 0 16,0 29-16,0-29 15,0 29-15,0-29 16,0 28-16,0 1 15,0 0-15,0-29 16,0 28-16,0 29 16,0-57-1,0 1 1,0-1-16,0 28 16,0-27-16,0 27 15,0-28-15,0 29 16,0-29-1,0 1 1,0 27-16,0-28 16,0 1-16,0 27 15,28-28-15,-28 1 16,0 27-16,0-28 16,0 1-16,28-1 15,-28 28-15,0-27 16,0 27-16,29 1 15,-1 28 1,0-85 0,-28 28-1,0 28-15,0-27 16,28-1-16,-28 0 16,29 0-1,-1 29 16,-28-29 1,28 0-17,0 1-15,1-29 32,-1 0-32,0 28 15,29-28 1,-29 28-16,0-28 15,-28 29-15,29-1 16,-1 0-16,0-28 16,0 28-1,1-28-15,27 29 0,-27-29 16,27 28-16,-28-28 16,1 0-16,-1 0 15,0 0-15,0 0 16,29 0-1,-29 0-15,0 0 16,29 0 0,-29 56-1,1-56 17,27 0-32,-28 0 15,1 0 1,27 0-16,-28 0 31,1 0-15,-1 0-1,0 0-15,1 0 16,27 0 0,-28 29-1,1-29-15,27 28 16,-28-28-1,1 0-15,27 0 16,1 0-16,28 0 16,-57 28-16,57-28 15,-29 0-15,1 0 16,56 0-16,-57 0 16,1 0-16,-1 28 15,29-28-15,-57 0 16,1 0-1,-1 0 1,0 0 0,29 29-1,-29-29-15,0 0 16,1 28-16,27-28 16,-28 0-16,86 0 15,-86 0 1,57 0-16,-29 0 15,1 0-15,-29 0 16,28 0-16,1 28 16,56-28-1,-85 0-15,57 0 16,0 0 0,-57 57-16,57-57 15,-28 0-15,27 0 16,-27 0-16,28 0 15,-57 0-15,85 0 16,-28 0-16,-57 0 16,57 0-16,-28 0 15,-1 0-15,1 0 16,56 0-16,-85 28 16,28-28-16,1 0 15,0 0-15,-29 0 16,0 0-1,57 0-15,-57 0 16,85 0 0,-56 0-16,-1 0 15,57-56-15,29-58 16,-86 58-16,86-29 16,-86 29-16,57-29 15,29 0-15,-29-28 16,28-28-16,29-1 15,-57 58-15,28-86 16,-56 85 0,-29-84-16,57 27 0,-56-84 15,56 85-15,-85-57 16,29-113-16,28 170 16,-29-170-16,29 56 15,-28-84-15,56 113 16,-29-85-16,-55 85 15,27 0-15,1 0 16,-57 28-16,28 57 16,-28-29-1,28-112 1,29 112-16,-57 57 16,0 28-16,0 0 15,0-56-15,0-57 16,0 113-1,0 1-15,0-29 16,0 28-16,0-57 16,0 58-16,0-58 15,0 29-15,0 28 16,0-169 0,0 169-16,0-56 15,0 56-15,0-56 16,0 28-16,0-29 15,0 86-15,0-85 16,0 28-16,0 28 16,0-28-16,0-29 15,0 1-15,-28 56 16,28-56-16,-29 0 16,29 28-16,-56-29 15,28 29 1,28 0-16,-29-85 15,29 113 1,-28 1-16,-29-29 16,29 0-16,28 28 15,-56-85 1,-1 29-16,29 28 16,0 0-16,-1 28 15,-27-28-15,28 0 16,-1 0-16,1 56 15,28 1-15,-28-1 16,-1-28-16,1 29 16,28-29-16,-28 29 15,0-1-15,-1 29 16,1-57-16,0 28 16,28 1-1,0 28-15,-57-29 16,29 1-16,28 27 15,-28-84-15,-29 29 16,29 27 0,0-28-16,-57-56 0,85 113 15,-28-85-15,-1 56 16,-27-56-16,-1 28 16,29 57-1,0-57-15,-57-28 0,57 57 16,-57-29-1,57 0-15,-114-28 16,114 56-16,-57 1 16,29-1-16,-29-27 15,0 27-15,0-56 16,57 85-16,0-57 16,-29 28-16,1 1 15,-1-1-15,29 1 16,-29 28-16,29-1 15,0-27-15,-1 27 16,-27-27-16,-1-1 16,1 29-16,28 0 31,-57-29-31,56 1 0,1 56 16,0 0-16,0-57 15,-57 29-15,57 0 16,-1 28-16,-84-57 15,57 29-15,-1 0 16,29 28-16,-57-29 16,29-27-1,-1 28-15,0 28 0,-27-29 16,55 29-16,-84-56 16,28 56-1,1-28-15,55 28 16,-55 0-16,-29 0 15,28-29-15,-57 29 16,29 0 0,57 0-16,-29 0 15,-28 0-15,85 0 16,-57 0-16,28 0 16,1 0-16,-1 0 15,29 0-15,-57 0 16,0 0-16,57 0 15,-57 0-15,0 0 16,29 0-16,-29 0 16,0 0-16,29 0 15,-1 0-15,1 0 16,-1 0-16,-28 0 16,57 0-16,-57 29 15,29-1-15,27-28 16,-55 0-16,55 0 15,-27 28-15,28-28 16,-1 0 0,-27 28-1,27 1-15,1-29 16,28 28 0,-28-28-16,0 0 15,-1 0-15,-27 0 16,-1 0-1,1 0 1,27 0 0,1 0-16,0 0 15,0 28-15,-1-28 32,1 28-17,-28 29 1,27-29 15,1 0 16,28 1-16,-28-29-15,0 28-16,-1 0 15,-27 1 17,27-29-32,29 28 15,-56 0-15,28-28 16,28 28-16,-85 29 16,28-29-1,29 0 1,-29 29-1,29-57-15,28 28 16,-85 0 0,57 1-16,0-1 15,0 0 1,-1-28 15,1 29 47,0-1 79</inkml:trace>
  <inkml:trace contextRef="#ctx0" brushRef="#br0" timeOffset="625714.8734">24114 8649 0,'0'-29'15,"-57"29"1,29 0 0,-85-56-16,28 28 15,0-1-15,-28 1 16,28 28-16,-28 0 15,-28 0-15,0 0 16,-1 0-16,-27 0 16,27 0-16,86 0 15,-114 0-15,85 28 16,1 29-16,27-57 16,-56 56-16,85-27 15,28-1-15,0 0 16,-29 0-1,-27 29-15,56-29 0,-28 0 16,28 1 0,0-1-16,-29 57 15,29 0 1,0-29-16,0 29 16,0-29-16,0 29 15,0 28-15,0-84 16,29 84-16,-1-57 15,28 57-15,86 0 16,-57-56-16,-57-29 16,85 57-16,56 0 15,-55-57-15,-1-28 16,28 56-16,0-56 16,29 0-16,-29 0 15,29 0-15,0 0 16,-29 0-16,0-28 15,57-57 1,-85-28-16,-28 28 16,0 57-16,28-57 15,-28 1-15,-29 27 16,29 1 0,85-86-1,-114 57-15,29 57 16,28-28-16,0-1 15,-56 29-15,27 0 16,-55-1-16,27 1 16,-56 0-16,29 0 15,-1-1 1,-28 1 0,0 0-1,0-29-15,0 29 16,0 0-16,-57-57 15,-28 0-15,-84-56 16,-1-1-16,-112 86 16,-29-114-16,-85 57 15</inkml:trace>
  <inkml:trace contextRef="#ctx0" brushRef="#br0" timeOffset="627498.3406">23124 10995 0,'0'-57'15,"0"29"1,-28 28 15,-28-29-15,-1 29-16,-56-28 15,-57 28 1,114 0 0,-57 0-16,84 0 15,-27 0-15,28 0 16,-1 0 0,1 0-1,0 57 1,28-29-16,-28-28 15,28 28-15,0 1 16,0-1 0,0 28-16,0-27 15,0-1 1,0 0-16,0 0 16,0 1-16,0 27 15,0-28-15,0 1 16,0 27-1,28 1-15,0-57 16,0 85-16,57-1 16,0-55-16,-29-1 15,58 28-15,-58 1 16,29-57 0,28 28-16,-28-28 15,-29 0-15,29 0 16,56 0-16,-27 0 15,27 0-15,57 0 16,-57-28-16,29-29 16,28-56-16,-29 0 15,-56 28-15,113-56 16,-84 85-16,-1-1 16,-56 29-16,56-57 15,-56 29-15,-28 27 16,56-56-16,-57 57 15,29-28-15,0-29 16,-85 57 0,0-1-1,28 1 1,-28 0-16,0-29 16,0 29-1,0 0 16,0-29-31,-28 29 16,-29 0 0,-56-1-16,-85-84 0,-113 57 15,85-29 1,-85 57-16,85 28 16,-57-57-16,29 57 15,-198 0 1,254 0-16,-57 0 15,114 0-15,0 0 16,-85 57 0,141-57-16,28 56 15,29-56 1,-29 57 0,29-57-16,0 28 15,0 0 1,-29 1 31,57 27-16,0 29-31,0-57 16</inkml:trace>
  <inkml:trace contextRef="#ctx0" brushRef="#br0" timeOffset="629464.9386">23124 12803 0,'0'-28'47,"-28"28"-32,0 0 1,-29 0-16,1 0 16,-29 0-1,28 0-15,1 28 16,28-28-16,-29 29 16,0 27-16,29-28 15,0-28 1,0 29-16,-1-1 31,1 0-15,-28 85-1,27-56 1,29-29 0,0 0-16,-28 1 15,28 27 1,0-28-1,0 1 1,0 27 0,0-28-1,0 57-15,0-56 16,28 112-16,1-141 16,-1 85-16,-28-57 15,56 0-15,1 57 16,-29-57-16,29 29 15,-1-29-15,1 0 16,-57 1-16,85 27 16,-29-28-16,1-28 15,-1 0-15,29 0 16,-57 29-16,1-29 16,27 0-16,29 28 15,0 0 1,28-28-16,-28 0 15,141 0 1,-113 0-16,0 0 16,-28 0-16,84-56 15,-84-1 1,-57 57-16,1-28 16,-1 28-16,57-28 15,-29-29 1,-27 57-16,-1-28 15,57-57 1,-57 57 0,0-1-16,29-27 15,-29 28 1,0-1 0,29-27-1,-29-57 1,-28 85-16,28-1 15,29-56-15,-29 1 16,0-1 0,-28 57-1,0-1 1,0 1 0,0-28-1,0 27-15,0 1 16,0 0-1,0 0 1,0-57 15,-56 56-15,-1 29 15,29-28-15,0 28-1,-29-56-15,-28 27 16,29 29-16,-1-28 16,-27 28-16,-29-28 15,-29 28-15,-27-57 16,112 57-16,-169-28 16,-29 0-16,114 28 15,-57 0-15,-84 0 16,112 0-16,-85 0 15,29 0-15,85 0 16,-29 0 0,142 0-16,-85 0 15,85 0-15,-1 0 16,1 0 218</inkml:trace>
  <inkml:trace contextRef="#ctx0" brushRef="#br0" timeOffset="642425.0453">19280 2261 0,'-57'0'234,"-28"0"-234,29 0 16,-29 0-1,-56 0 1,56 0-16,28 0 16,-56 0-1,0 0-15,0 0 0,57 28 16,-58-28-16,30 28 16,27-28-1,-28 0-15,57 29 16,-57-29-1,57 0-15,-29 0 16,1 0-16,28 0 16,-29 28-16,1-28 15,-1 0-15,0 56 16,-56-56 0,57 29-1,28-29-15,-29 0 0,0 0 16,29 0-16,0 0 15,0 28 1,-1-28 15,1 28-31,0 1 32,0-1-17,28 0-15,-29-28 16,29 28-16,0 1 15,-28-29-15,28 56 16,-28 1-16,28-1 31,-57 1-31,57 28 16,-28-1 0,28 1-16,-28 0 15,-29 56-15,29-84 16,0 84-16,-1-56 15,29 28-15,0-57 16,-56 57-16,56-28 16,-28 0-16,-1-57 15,29 57-15,-28 0 16,-29 0-16,57-29 16,0 57-16,0-56 15,0-1-15,-28 57 16,28-56-16,0 28 15,0-29-15,-28 29 16,28-28 0,0-1-16,-57 29 15,57-29-15,0 29 16,0-28-16,-28 28 16,28-29-16,0 29 15,0-29-15,0 1 16,0-1-16,0 29 15,0-56-15,0 84 16,0-29-16,0 58 16,0-86-16,0 86 15,0-29-15,0 28 16,0 0-16,0 114 16,0-114-1,0-85-15,0 29 16,0 0-16,0-28 15,0 27 1,0 1 0,0-57-16,-28 1 15,28 55-15,0-55 16,0 56-16,-28-29 16,28 1-1,0-29-15,-29 57 16,29-57-1,0 28 1,0-27-16,0-1 16,-28 57-16,28-57 15,0 57-15,0 28 16,0-57-16,0 29 16,0 56-1,0-56-15,-28-28 16,28 56-16,0-85 15,0 85-15,0 0 16,0-84-16,0 84 16,0 28-16,0-28 15,0-28-15,0 56 16,0 29-16,0-1 16,0 1-16,0-29 15,0 0-15,0-27 16,0 27-1,0 0-15,0-84 0,0 56 16,0 28-16,0-28 16,0 0-1,0-56-15,0 56 16,0 0-16,0 0 16,0-57-16,0 57 15,0 1-15,0-30 16,0 1-16,0 141 15,0-141 1,0-28-16,0 84 16,0-56-1,0-29 1,0 29-16,0 0 0,0-29 16,0 29-16,0 28 15,0-28-15,0-29 16,0 58-16,0-58 15,0 170 1,0-141 0,0-29-16,0 58 15,0-86-15,0 57 16,0-1-16,0-27 16,0 28-16,0-1 15,0-27-15,0 141 31,0-142-15,0 57-16,0-56 0,0 56 16,0-85-16,0 57 15,0-57-15,0 57 16,0-28-16,0-1 16,0 1-16,28 28 15,0 141 1,1-113-1,-1-29-15,28-55 16,1 56-16,28 28 16,-29-29-16,1 1 15,-29-57-15,29-28 16,27 85-16,1-57 16,-56 1-1,55-29-15,-27 56 16,-29-56-16,29 29 15,27-29-15,1 0 16,-56 0 0,-1 0-1,57 0-15,-29 0 16,29 0-16,-57 0 16,85 0-1,-28 0-15,-57 0 16,85 0-16,1 0 15,-86 0-15,113 0 16,-28 0-16,29 0 16,-29 0-16,-57 0 15,86-29 1,-58 1-16,-55 0 16,55 28-16,-27-57 15,28 29-15,0-57 16,-29 57-1,1 0-15,27-57 16,-55 85-16,27-85 16,29-28-16,0 0 15,0-28-15,-29 28 16,57-142-16,-28 86 16,28-57-16,-28-1 15,-57 86 1,29-29-16,-29-27 0,0 55 15,57-56-15,-28 85 16,-29-56 0,0 28-16,29-86 0,-29 143 15,-28-86 1,28 29-16,-28-57 16,57-85-16,-1 29 15,-27 56-15,27-28 16,-56 28-16,0 57 15,29-29-15,-29 29 16,0-1-16,0 1 16,0 0-16,0-29 15,0 29-15,0 0 16,0-57-16,0 56 16,0-282-1,0 283-15,0 0 16,0 0-16,0-29 15,0 85-15,0-28 16,0 0-16,0 0 16,0-28-16,0 56 15,0-56-15,0 27 16,0-27-16,0 56 16,0-56-16,0 56 15,0-28-15,0-28 16,0 0-16,0 56 15,0 0 1,0-56-16,0-57 16,0 113-1,0-56-15,0 56 16,0-28-16,-57-28 16,57 112-16,-28-84 15,-1 28-15,1-56 16,-28 56-1,27-28-15,1 28 16,0 1-16,28 27 16,-28-28-16,-29 1 15,29-1 1,28 28-16,-57 29 16,57-29-16,-28-27 15,0 84-15,-1-57 16,-27-56-16,56 57 15,-28-1 1,-1-28-16,29 57 16,-56-57-16,-1 0 31,1-84-31,27 141 16,1-86-16,0 30 15,-29-1 1,29 28-16,0 1 15,0-57-15,-1 28 16,1 0-16,0 0 16,-1 29-16,-27-29 15,28-28-15,-1 56 16,1 1-16,-28-29 16,56 29-16,-29 27 15,29-27-15,-28-1 16,-29-27-16,57 55 15,-28 1-15,28 0 16,-56-57-16,56 57 16,-29-1-1,29 1 1,-28 0-16,28 0 16,-28 28-1,28-29-15,0 1 16,0 0 31,-28 0-16,-1-1 0,29 1 110,0 0-126,-28-29 1,28 29 0,0 0-1,0-1 1,0 1-16,-28 28 16,28-28 15,-57-29-31,57 29 15,0 0 17,-28-29-17</inkml:trace>
  <inkml:trace contextRef="#ctx0" brushRef="#br0" timeOffset="649836.0871">13767 4692 0,'28'0'250,"-56"0"-234,0 0 0,0 0-16,-29 0 15,-28 0-15,29 0 16,-1 0-1,1 0-15,-29 0 16,57 0-16,-57 0 16,57 0-16,-29 0 15,29 0-15,-1 0 16,-27 0-16,28 0 16,-1 0-1,-27 0-15,-1 0 16,-28 0-16,1 28 15,55-28 1,-27 28-16,28-28 16,-1 28-1,-27 1 1,-1 27 31,29-28-32,0 1 17,28-1-32,-57 0 15,57 29 1,-28-1 0,0 29-16,-29-28 15,29 56 1,0-85-16,28 0 15,0 0-15,-29 29 16,29-29 0,-28 57-16,28 0 15,-28 28 1,-1-85-16,1 85 16,28-56-16,-56 84 15,27-84-15,1 56 16,28-85-16,-28 28 15,28 29-15,-57 0 16,57-28 0,0 27-1,0-55-15,0 55 16,0-27-16,0-1 16,-28 58-16,28-58 15,0 29-15,-28 28 16,28-28-16,-57 28 15,57-28 1,0-29-16,0 29 16,-28-29-16,28 1 15,0-1-15,-28 29 16,28 57 0,-29-29-16,29 0 15,0-57-15,0 57 16,-28 0-16,0-56 15,28-1-15,-28 29 16,28 0-16,0 0 16,0-29-16,-29 57 15,29 0-15,-28-28 16,28 28-16,-56 0 16,27 142-16,29-86 15,-28 1-15,0 28 16,28-57-16,0-28 15,-57 28-15,57-84 16,-28 28-16,28 28 16,0 0-16,0-28 15,-28 56 1,28-85-16,-29 58 16,29-30-16,0 29 15,0-56-15,0 112 16,0-84-1,0 0-15,0 0 16,0-57-16,0 57 16,0-29-16,0 29 15,0 0-15,0 0 16,0 0-16,0 56 16,0-56-16,0 28 15,0 85 1,0-57-16,0-28 15,0 0-15,0-28 16,57 56-16,-29-28 16,0 29-16,-28-29 15,29 0-15,-29 28 16,56-56-16,-56-29 16,57 114-16,-57-142 15,28 85-15,29-28 16,-57-28-16,0 56 15,28-29 1,0 58-16,-28-86 16,28 86-16,57-29 15,-85-57-15,0 1 16,29 56-16,-29-85 16,56 29-16,-28 27 15,-28-55-15,29 27 16,-1 1-1,0-1-15,0-28 16,1 1-16,-1 27 16,0 1-16,0-57 15,29 56-15,0 1 16,-29-57-16,57 28 16,-29 29-16,57-29 15,-56 0 1,-1-28-16,57 28 15,0 29-15,-56-57 16,141 0 0,-142 28-16,29-28 15,28 0-15,29 0 16,-58 0-16,58-28 16,27-29-16,-55-56 15,55 29 1,114-143-1,-198 143-15,-1-1 16,1 0-16,-28 29 16,28-58-1,-57 86-15,0-57 16,29-28 0,-29 29-16,28-29 15,1-1-15,-29 30 16,1-1-16,-1 0 15,57-28-15,-57-57 16,-28 86-16,28-29 16,85-57-16,-84 0 15,-29 114-15,28-85 16,0-57-16,0 85 16,-28-142-16,29 57 15,-29-28-15,0 85 16,0-142-16,0 29 15,0 28-15,0 0 16,0-29-16,0 58 16,0 27-16,0-28 15,0 57 1,0-57-16,0-56 16,0 112-16,0 1 0,0 0 15,0-57 1,0 56-16,0 29 15,0-28-15,0-29 16,0 57 0,0 0-16,0 29 15,0-1-15,0-57 16,0 58-16,0 27 16,0-56-16,0 0 15,0-28-15,0 84 16,0-56-16,0 0 15,0-28-15,0 28 16,0 28-16,0-56 16,0 56-16,0-57 15,0 1-15,0 0 16,0-29-16,0 29 16,0 0-16,0 28 15,0 28-15,0-28 16,0-29-16,0 58 15,0-1-15,0-28 16,0 0 0,0 56-16,0-28 15,0 29-15,0-57 16,0 28 0,-29 28-16,29 29 15,0-57-15,0 57 16,-28-28-16,0-1 15,0 29 1,-1 0 0,29-29-16,-28 0 31,0 57-15,-1-28-1,1 28 32,0-28-47,0 0 16,-1 28-16,1 0 15,-28 0-15,-58 0 16,30-29-16,55 29 16,-55 0-16,-29 0 15,56-28 1,-28 28-16,0 0 15,57 0-15,-85-56 16,0 27-16,0 29 16,28 0-16,29 0 15,-58 0-15,58 0 16,-1 0-16,-27 0 16,-1 0-16,0 0 15,57 0 1,-1 0-16,-27 0 15,28 0-15,-1 0 16,1 0-16,0 0 16,0 0-16,-29 0 47,29 0-32,-57 0 1,57 0-16,-57 0 15,0 0-15,28 0 16,-56 0-16,29 0 16,-1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14T11:50:36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3449 6896 0,'28'0'32,"0"0"-17,57 0 1,-57 0 0,57 0-1,-56 0-15,55 0 0,-55 0 16,84 0-1,0 0-15,28 0 16,0 0-16,86 0 16,253 0-1,-197 0-15,0 0 16,-1 0-16,58 0 16,-58 0-16,1 0 15,-57 0-15,28 0 16,-27 0-16,-29 0 15,28 0-15,-57 0 16,-112 0-16,56 0 16,0 0-16,0 0 15,-85 0-15,85 0 16,-84 0-16,84 0 16,0 0-16,0 0 15,-57 0-15,58 0 16,-1 0-16,-85 0 15,85 0-15,0 0 16,-56 0-16,-1 0 16,1 0-16,56 0 15,-57 0-15,1 0 16,-1 0-16,29 0 16,0 0-1,-57 0-15,29 0 16,-1 0-16,29 0 15,-57 0 1,29 0 0,-29 0-16,0 0 31,29 0-15,-29 0-16,1 0 15,27 0-15,-28 0 16,29 0-16,-1 0 15,-27 0-15,-1 0 16,0 0-16,1 0 16,55 0-16,-27 0 15,-1 0-15,57 0 16,-56 0-16,28 0 16,-29 0-16,29 0 15,28 0-15,-84 0 16,-1 0-1,28 0-15,1 0 16,-1 0-16,29 0 16,0 0-16,56 0 15,-28 0 1,-28 0-16,-28 0 16,56 0-16,-28 0 15,-29 0-15,29 0 16,28 0-16,28 0 15,-84 0-15,84 0 16,-28 0-16,29 0 16,-29 0-16,56 0 15,-55 0 1,-30 0-16,-27 0 16,-1 0-16,29 0 15,-28 0-15,-29 0 16,57 0-16,-57 0 15,0 0-15,1 0 16,-1 0 0,0 0-16,29 0 15,-29 0-15,0 0 32,1 0-17,-1 0 1,0 0-1,0 0 220</inkml:trace>
  <inkml:trace contextRef="#ctx0" brushRef="#br0" timeOffset="1896.6036">8650 5398 0,'0'28'16,"0"1"0,0 84-1,0 0 16,0-28-31,0-29 0,0 57 16,0-56 0,0-1-16,29 29 15,-29-57 1,0 1-16,0 55 0,0-55 16,28 27-16,-28-28 15,0 1 1,0 56-16,28-57 15,-28 0-15,0 85 16,28-85 0,-28 1-16,0-1 15,0 57-15,57-29 16,-57 1-16,0-29 16,0 0-1</inkml:trace>
  <inkml:trace contextRef="#ctx0" brushRef="#br0" timeOffset="3559.4948">8763 5455 0,'29'0'16,"-1"0"-1,57 0-15,0 0 16,-57 0 0,85 0-16,-56 0 15,112 0-15,-56 0 16,85 0-16,0 0 15,-57 0-15,114 0 16,-114 0-16,85 0 16,-84 0-16,56 0 15,-57 0-15,28 0 16,-84 0-16,0 0 16,28 0-16,-56 0 15,-1 0-15,-27 0 16,-1 0-16,0 0 15,-56 0 204,0 0-203,-1 0-16,29 28 15,-28 0 1,0-28 15,28 29-15,-29-1 0,29 0-16,-28 0 15,28 1-15,-28 27 16,28-28-16,-28 1 15,28-1-15,0 28 16,-29-56-16,29 29 16,-28-1-1,28 0 1,-28 29 0,28-29 15,0 0-31,0 1 15,0-1 1,0 0-16,0 29 16,0-29-1,0 0-15,0 29 16,0-29 0,0 0-1,0 29 1,0-29-1,0 0-15,0 1 16,0-1-16,0 0 16,0 29-1,0-29-15,0 0 32,0 29-32,0-29 31,0 0-16,0 0 48,0 1 31,0-1-63</inkml:trace>
  <inkml:trace contextRef="#ctx0" brushRef="#br0" timeOffset="7207.5881">11704 6585 0,'28'0'109,"0"0"-93,0 0 0,1 0-16,-1 0 15,0 0 1,0 0-16,1 0 16,55 0-1,-55 0 1,-1 0-1,0 0-15,1 0 16,-1 0 0,0 0-16,0 0 15,1 0 1,27 0 15,-28 0-15,1 0-16,-1 0 15,0 0 1,1 0-16,27 0 16,-28 0-16,1 0 15,84 0-15,-85 0 16,57 0-16,0 0 16,-57 0-1,57 0-15,-57 0 16,0 0-16,29 0 15,-29 0 1,0 0 0,29 0-1,-29 0 1,0 0 15,1-28-15,-1 28-16,0 0 15,0-28 1,29 0 0,-29-1-16,0 29 47,-28-28-1,0 0 17,0-1-47,0 1-1,0 0 1,-28 0-1,28-1-15,-28 1 16,28-28 0,-28 27-1,-1-27 1,1 28 0,28-1-1,0 1-15,0 0 16,0 0-16,0-1 31,-28 1-15,28 0 15,0-1-31,-28 1 31,28 0-15,0 0 15,-29-1-15,29-27 46,-28 28-62,0 28 31,0 0 79,-1 0-48,1 0-30,-29 0 14,29 0-14,0 0-1,0 0-31,-1 0 16,1 0-1,0 0 1,0 0-16,-1 0 15,1-29 1,-29 29 15,29 0-31,0 0 16,-29 0 0,29 0 30,0 0-30,0 0-16,-1 0 0,-27 0 16,-1 0-1,29 0 1,0 0-16,-29 0 16,29 0-16,-29 0 15,1 0-15,-1 0 16,29 0-1,0 0 1,-1 0-16,1 0 16,0 0-1,0 0 1,-1 0 0,1 29-1,0-29 16,-29 0 1,29 28-17,0-28 63,-29 56-78,57-27 16,-28-29 0,0 28-16,-1 28 15,1-56-15,0 29 16,0-1-16,28 0 16,0 1-16,0-1 15,0 0-15,0 0 16,0 1-1,0 55 1,0-55 0,0 27-16,0-28 15,0 57 1,0-57 0,0 1-1,0-1 1,0 0 15,0 1-15,28-29-1,0 0 1,0 0 15,29 0-15,-57 28-1,57 28 1,-29-56 0,0 0-1,0 29 1,29-1 0,-29 0-1,0-28 1,-28 28-1</inkml:trace>
  <inkml:trace contextRef="#ctx0" brushRef="#br0" timeOffset="9482.3652">14389 5681 0,'-28'0'125,"0"0"-109,-29 0 15,29 0 31,-29 0-15,29 0-16,0 0-15,-1 28 0,1-28-16,28 28 15,-28 1 1,-29 27 0,29-56 15,0 28-16,28 1-15,-57-29 16,29 0 0,28 28-16,-28 0 31,-29-28 0,29 29 32,0-1-48,28 0 1,0 0 0,0 29-1,0-29-15,0 0 16,0 29-16,0-29 15,0 0 1,0 1 0,0-1-1,0 0-15,28-28 16,0 0 0,-28 28-16,57-28 0,28 57 15,-57-29 1,0-28-1,0 0-15,57 0 16,-57 29 0,29-29-1,-29 0 17,0 0-17,1 0 1,-1 0-1,0 0 32,1 0-15,-29-29 30,0 1-46,0-29-16,0 1 15,0-1-15,0 1 16,0-29-16,0 57 16,0-57-1,0 57-15,0-57 16,0 57-16,0-1 15,0 1-15,-29 0 16,29 0-16,-28 28 16,0-29 31,28-27-16,0 28-16,0-1 189,0 1-204,28 28 46,0 0-14,57 0-32</inkml:trace>
  <inkml:trace contextRef="#ctx0" brushRef="#br0" timeOffset="9857.7207">15350 5822 0</inkml:trace>
  <inkml:trace contextRef="#ctx0" brushRef="#br0" timeOffset="22894.1819">3845 9920 0,'56'0'172,"-28"0"-172,57 0 31,-28 0-15,28 0-16,-57 0 16,57 0-16,-29 0 15,1 0-15,56 0 16,-28 29-16,-29-29 15,1 0-15,56 28 16,0-28-16,-85 0 16,85 0-16,-28 0 15,56 0-15,-112 0 16,84 0-16,0 28 16,-85 1-16,57-29 15,0 0-15,-57 0 16,57 56-1,0-56-15,-57 0 16,28 0-16,1 0 16,-1 0-16,1 0 15,28 28-15,-57-28 16,57 0-16,-57 0 16,57 0-16,-57 0 15,29 29-15,-29-29 16,29 0-16,-1 0 15,1 0-15,56 0 16,-85 0-16,57 0 16,28 0-16,-57 0 15,29 0-15,28 0 16,-84 0-16,55 0 16,-55 0-16,55 0 15,-27 0-15,28 0 16,-29 0-16,29 0 15,0 0-15,0 0 16,0 0-16,28 0 16,-57 0-16,57 0 15,-28 0-15,-57 0 16,57 0-16,0 0 16,-29 0-16,1 0 15,56 0 1,-28 0-16,28 0 15,0 0-15,-56 0 16,56 0-16,-57 0 16,1 0-16,-1 0 15,57 0-15,-84 0 16,27 0-16,1 0 16,-1 0-16,1 0 15,-29 0-15,29 0 16,27 0-16,-55 0 15,56 0-15,-57 0 16,0 0-16,57 0 16,-57 0-16,29 0 15,-1 0-15,29 0 16,-57 0 0,57 0-16,-57 0 15,29 0-15,-1 0 16,1 0-16,-29 0 15,29 0-15,-29 0 16,29 0 0,-1 0-16,1 0 15,27 0-15,-55 0 0,56 0 16,-29 0 0,1 0-16,-1 0 15,29 0-15,-28 0 16,56 0-1,-29 0 1,-55 0-16,55 0 16,-27 0-16,0 0 15,-29 0-15,28 0 16,1 0-16,-29 0 16,29 0-16,-29 0 15,29 0-15,-29 0 16,0 0-16,29 0 15,-29 0-15,57 0 16,-57 0 0,0 0-16,29 0 15,-29 0-15,57 0 16,-29 0 0,1 0-16,-1 0 15,58 0-15,-58 0 31,-28 0-31,1 0 0,-1 0 16,0 0 0,29 0-16,-1 0 15,1 0 1,-1 0 0,-27 0-1</inkml:trace>
  <inkml:trace contextRef="#ctx0" brushRef="#br0" timeOffset="24535.5461">4071 11390 0,'85'0'110,"84"0"-110,29 0 15,141 0-15,-28 0 16,113 0 0,-28 0-16,0 0 15,28 0-15,-85 0 16,0 0-16,-28 0 16,-113 0-16,0 0 15,-57 0-15,1 0 16,-29 0-16,28 0 15,1 0-15,-1 0 16,0 0-16,29 0 16,-29 0-16,1 0 15,-1 0-15,0 0 16,-28 0-16,29 0 16,56 0-16,-114 0 15,114 0-15,-56 0 16,-1 0-16,0 0 15,1 0-15,-29 0 16,0 0-16,28 0 16,-56 0-16,56 0 15,-56 0-15,0 0 16,56 0-16,-28 57 16,-28-57-16,0 0 15,-28 0-15,56 0 16,0 0-16,-85 0 15,85 0-15,-28 0 16,-29 0-16,29 0 16,-57 0-1,86 0-15,-30 0 16,-55 0-16,-1 0 16,28 0-16</inkml:trace>
  <inkml:trace contextRef="#ctx0" brushRef="#br0" timeOffset="33695.9504">3647 13199 0,'28'0'203,"29"0"-187,-29 0-16,0 0 15,29 0-15,27-28 16,1 28 0,0 0-16,-28 0 15,-1 0 1,29 0-16,0 0 0,-57 0 15,57 0 1,28 0-16,-57 0 16,29 0-16,28 0 15,-56 0-15,56 0 16,0 0-16,-28 0 16,0 0-16,28 0 15,-28 0-15,-57 0 16,85 0-16,-28 0 15,-1 0-15,1 0 16,-28 0-16,-1 0 16,1 0-16,28 0 15,-57 0-15,57-28 16,-57 28-16,57 0 16,-29 0-16,1 0 15,-1 0-15,58 0 16,-58 0-16,29 0 15,0 0-15,-57 0 16,57 0-16,-29 0 16,-27 0-16,27 0 15,1 0-15,-1 0 16,29 0-16,-57 0 16,85 0-16,0 0 15,-84 0 1,84 0-16,-57 0 15,1 0-15,-29 0 16,57 0-16,-57 0 16,0 0-1,29 0-15,0 0 16,-29 0-16,28 0 16,57 0-16,-28 0 15,-56 0 1,55 0-16,-55 0 15,-1 0-15,28 0 16,-27 0-16,27 0 16,1 0-16,-29 0 15,29 0-15,-29 0 16,0 0-16,29 0 16,-29 0-1,0 0 1,29 0-16,-29 0 0,0 0 15,1 0 1,27 0-16,1 0 16,-1 0-1,-28 0-15,29 0 16,-1 0-16,1 0 16,0 0-16,27 0 15,-27 0-15,28 0 16,-29 0-16,-27 0 15,-1 0-15,0 0 16,0 0-16,1 0 31,-1 0 32</inkml:trace>
  <inkml:trace contextRef="#ctx0" brushRef="#br0" timeOffset="36359.2548">3421 14838 0,'28'0'31,"0"0"47,0 0-62,1 0-1,55 0 1,-55 0-16,84 0 15,0 0-15,28 0 16,57-56-16,-57 56 16,57-28-16,57 28 15,-57 0 1,-29 0-16,1 0 16,-29 0-16,57 0 15,-113 0-15,56 0 16,-28 0-16,-56 0 15,84 0-15,-84 0 16,56 0-16,0 0 16,-28 0-16,56 0 15,-28 0-15,0 0 16,29-29-16,-29 29 16,-29-28-16,1 28 15,0 0-15,0-28 16,-29 0-16,1 28 15,56 0-15,-56 0 16,27 0-16,1 0 16,-57 0-16,57 0 15,-28 0-15,-1 0 16,1 0-16,28 0 16,28 0-1,-28 0 1,-57 0-16,85 0 15,-57 0 1,1 0-16,0 0 16,27 0-16,1 0 15,-57 0 1,1 0-16,27 0 16,-27 0-16,27-29 15,-28 29-15,29 0 16,-29 0-16,29 0 15,27 0-15,-27 0 16,0 0 0,-1 0-1,-28 0-15,29 0 16,-29 0-16,29 0 16,-1 0-16,1 0 15,-1 0-15,29 0 16,-57 0-16,57 0 15,-56 0-15,27 0 16,-28 0-16,29 0 16,-1 0-1,-27 0-15,27 0 16,-28 0 0,57 0-16,-56 0 15,-1 0-15,0 0 16,0 0-1,1 0-15,-1 0 16,0 0 15,0 0-15,1 0 15,27 0-15,-27 0 15,-1 0 16</inkml:trace>
  <inkml:trace contextRef="#ctx0" brushRef="#br0" timeOffset="43329.716">3618 16308 0,'142'0'125,"-29"0"-125,85 0 16,113 0-16,-85 0 16,57 0-16,-57 0 15,113 0-15,-113 0 16,57 0-16,-85 0 16,0 0-16,-1 0 15,30 0-15,-86 0 16,57 0-16,0 0 15,28 0-15,-85 0 16,29 0-16,-29 0 16,57 0-16,-57 0 15,1 0-15,56 0 16,-114 0-16,114 0 16,-56 0-16,-1 0 15,0 0-15,-28 0 16,29 0-16,-29 0 15,-57 0-15,86 0 16,-57 0 0,28 0-16,-57 0 15,57 0-15,0 0 16,-84 0-16,55 0 16,-27 0-16,28 0 15,0 0-15,-29 0 16,1 0-16,-1 0 15,29 0-15,-57 0 16,1 0 0,-1 0-16,0 0 15,0 0-15,1 0 16,55 28 0,1-28-1,-56 0 1,55 0-16,-55 0 15,-1 0-15,0 29 16,29-29-16,-29 0 31,0 0-31,1 0 16,-1 0 0,28 0 46,-27 0 235,-1 0-31,28 0 46,-27 0-187,27 0 0,-56-29-94,28 29-15,1-28-16,-1 0 31,29-29-31,-29 29 31,0-28-31,-28 27 16,28-27-16,-28 28 16,29-1-1,-29 1 1,28-29-16,-28 29 31,28-28-31,-28 27 31,0 1-15,0-28 15,0 27-15,0 1 15,0 0-31,0 0 16,-56-29-1,56 1 32,-29 27-31,1 1 0,0 0-16,0-1 15,28 1 1,-29 0-16,1 0 15,0-29-15,-1 57 16,-55-56 0,27 27-1,29 1 1,28 0-16,-85-29 16,0 29-1,85 0-15,-28 28 16,-85-85-16,28 28 15,57 57 1,-85-56-16,56 28 16,-28-1-16,1 1 15,-1 0 1,28 0 0,-28-1-16,57 29 15,-85-28-15,57-28 16,-58 56-16,30 0 15,-29 0-15,-29-29 16,57 29 0,-56 0-16,28 0 15,-28 0-15,-1 0 0,29 0 16,-28 0-16,0 0 16,-57 0-1,28 0-15,-113 0 16,85 0-16,-84 0 15,27 29-15,29-1 16,-85 0-16,-28 85 16,0-28-16,113-57 15,-29 57-15,57-57 16,0 0-16,1 1 16,27 27-16,57-27 15,-29-29-15,29 28 16,29-28-16,-1 28 15,0-28-15,57 0 16,-57 0-16,57 0 16,-1 28-16,1 1 15,0-29-15,-29 0 16,-28 28 0,57-28-1,-28 0 1,-1 0-1,29 0 1,0 0 0,-29 28-16,29-28 31,0 0-31,-1 0 16,-27 0 15,-1 57-31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9767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09-14T11:51:57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10403 6246 0,'28'0'328,"1"0"-312,-1 0-1,0 0 1,0 0 0,1 0-16,-1 0 15,0 0 1,1 0-1,27 0 1,-28 0 15,1 0-15,-1 0-16,0 0 16,0 0-1,29 0 1,-29 0-1,1 0 1,27 0 0,-28 0-1,1 0-15,-1-28 16,0 28-16,29 0 16,-29 0-16,0 0 15,0 0 1,29-28-1,-29 28-15,1 0 16,27 0 0,-28 0-1,29 0-15,-1 0 16,-27 0-16,27 0 16,1 0-16,28 0 15,-57 0-15,28 0 16,-27 0-16,55 0 15,-55 0-15,-1 0 16,29 0 0,-29 0-16,0 0 15,29 0-15,-1 0 16,29 0 0,-57 0-16,57 0 15,-57 0-15,29 0 16,-1 0-16,1 0 15,-1 0 1,1 0 0,-29 0-1,1 0-15,-1 0 16,0 0-16,0 0 16,1 0-16,-1 0 15,0 0 1,29 28-1,-29-28 1,29 28 15,-1-28-15,-28 0 15,1 0-15,-1 0-16,0 0 15,0 28 1,29-28 0,-29 0-1,0 0 1,29 0 0,-29 0-1,29 29 1,-29-29-1,29 0-15,-1 0 16,1 0-16,-1 0 16,-27 0-16,-1 0 15,0 0-15,0 0 16,29 0-16,-29 0 16,29 28-16,-29-28 15,0 0-15,0 0 16,1 0-1,27 0 1,1 0 0,-1 0-1,1 0 1,-29 0-16,0 0 16,1 0-1,27 0-15,-27 0 16,-1 0-1,57 0 1,-57 0-16,28 0 16,1 0-1,-1 0-15,-27 0 16,-1 0-16,0 0 16,1 0-16,-1 0 15,0 0-15,0 0 16,1 0-16,-1 0 15,28 0 1,-27 0 0,-1 0-16,0 0 15,1 0-15,-1 0 16,28 0 0,-27 0-1,-1 0 1,28 0-1,-27 0 1,-1 0 0,0 0-1,0 0-15,1 0 16,27 0 0,-27 0-16,27-28 15,-28 28 1,1 0-1,-1 0 1,28 0 0,-27 0 15,-1 0-15,0 0 15,1 0 0,-1 0 0,28 0 16,-27 0-31,-29-29-1,28 29 1,28 0 15,-56-28-31,29 28 16,-1 0 31,0 0-32,0 0 1,1 0-16,-1-28 31,0 28-15,1 0 15,-1 0-15,0 0-1,0 0 1,29-28 0,-29 28 15,0 0-31,1 0 16,27 0 15,-27 0-31,-1 0 15,28 0 17,-27 0-1,-1 0 0,0 0 0</inkml:trace>
  <inkml:trace contextRef="#ctx0" brushRef="#br0" timeOffset="8960.3799">10629 6585 0,'85'0'125,"-57"0"-110,29 0 1,-1 0-16,29 0 16,-56 0-16,55 0 15,-27 0-15,-1 0 16,1 0-16,-29 0 16,29 0-16,-1 0 15,1 0-15,-1 0 16,1 0-16,-29 0 15,57 0-15,-28 0 16,-1 0 0,1 0-16,56 0 15,-85 0-15,28 0 16,29 0 0,-56 0-16,-1 0 15,28 0-15,-27 0 16,55 0-16,-55 0 15,-1 0-15,29 29 16,-29-29-16,0 0 16,29 0-16,-29 0 15,28 0 1,-27 0 0,27 0-16,-28 0 0,57 28 15,-56 0 1,-1-28-16,28 0 15,29 28-15,0-28 16,-57 0 0,29 29-1,-29-29-15,0 0 16,1 0-16,-1 0 16,0 0-16,0 0 15,57 0 1,-57 0-1,29 0-15,28 28 16,-29-28-16,1 0 16,28 0-16,-57 0 15,57 0-15,-29 0 16,-27 0-16,-1 0 16,0 0-16,29 0 15,-29 0-15,0 0 16,29 0-16,-29 0 15,0 0-15,29 0 16,-29 0-16,0 0 16,1 0-16,-1 0 15,0 0-15,0 0 16,1 0 0,-1 0-16,0 0 15,57 0 1,-57 0-1,29 0-15,-1 0 16,29 0-16,0 0 16,-57 0-1,1 0-15,84-57 16,-57 57 0,1 0-16,28-28 15,-29 28 1,29 0-16,-57 0 15,57 0-15,-57 0 16,57-28 0,-57 28 15,29 0-15,-29-28-1,0 28 1,29 0-1,-29-29 1,0 29 0,57-28-1,-56 28 32,27 0-47,-28 0 16,1-28-16,-1 28 15,0 0 1,0 0-16,29 0 16,-29 0-1,0 0 1,-28-28-16,57 28 16,-29 0-1,29 0-15,-29 0 16,0 0-16,29-29 15,-1 29 1,-27 0 0,-1 0-16,0 0 15,1 0 1,-1 0 0,0 0-16,0 0 15,1 0 1,-1 0-1,0 0-15,0 0 16,29 0 47,-29 0-32,0 0 63</inkml:trace>
  <inkml:trace contextRef="#ctx0" brushRef="#br0" timeOffset="15062.6627">3505 8083 0,'29'0'281,"-1"0"-265,0 0-16,57-28 16,-57 28-1,29 0 1,-29 0-1,29 0 1,-29 0-16,57 0 16,-57 0-16,29 0 15,-29 0-15,57 0 16,-29 0-16,29 0 16,0 0-1,-57 0-15,29 0 16,-1 0-16,-28 0 15,29 0-15,-29 0 16,29 0-16,-1 0 16,1 0-1,28 0 1,-57 0-16,28 0 16,-27 0-16,-1 0 15,0 0-15,0 0 16,1 0-16,27 0 15,-27 0-15,-1 0 16,28 0-16,-27 0 16,-1 0-16,57 0 15,-57 0 1,29 0-16,-29 0 16,28 0-16,-27 0 15,27 0-15,1 0 16,-1 0-16,29 0 15,-57 0-15,57 0 16,-57 0-16,29 0 16,-29 0-16,57 0 15,-57 0 1,57 0 0,0 28-1,-29-28-15,29 0 16,-57 29 15,1-29-31,-1 0 16,0 0-16,1 0 15,55 0 1,-55 0-16,27 0 16,-28 0-16,1 0 15,27 0-15,-27 0 16,55 0-16,-55 0 15,-1 0-15,57 0 16,-57 0-16,28 0 16,-27 0-16,56 0 15,-57 0 1,0 0 0,0 0-1,1 0-15,-1 0 16,28 0-16,-27 0 15,27 0-15,1 0 16,-1 0 0,1 0-16,-29 0 0,0 0 15,29 0-15,-29 0 16,0 0 0,1 0-16,-1 0 0,0 0 15,29 0 1,-29 0-16,0 0 15,29 0 1,-29 0-16,0 0 16,29 0-16,-29 0 15,57 0-15,-28 0 16,-29 0 0,0 0-16,0 0 15,29 0 1,-29 0-16,0 0 15,29 0 1,-29 0 0,29 0-16,-29 0 15,0 0-15,1 0 16,-1 0-16,0 0 16,0 0-16,29 0 15,-29 0 16,1 0-31,-1 0 16,28 0-16,-27 0 16,-1 0-16,0 0 15,0 0 1,29 0 0,-29 0-1,0 0-15,29 0 16,0 0-1,-29 0-15,28 0 16,-27 0-16,27 0 16,1 0-16,-29 0 15,29 0-15,-29 0 16,0 0-16,0 0 16,1 0-16,27 0 31,-28 0-31,29 0 15,-29 0 1,1 0-16,-1 0 16,28 0-16,-27 0 15,-1 0-15,28 0 16,-27 0-16,27 0 16,-28 0-16,57 0 15,-56 0-15,-1 0 16,28 0-1,-27 0-15,-1 0 16,0 0 0,29 0-1,-29 0-15,0 0 16,1 0-16,-1 0 16,57 28-1,-57-28-15,57 0 16,-57 0-1,57 0-15,-57 0 16,29 0-16,-29 0 16,57 28-1,-57-28-15,0 0 16,57 0-16,-57 0 16,57 0-16,-28 0 15,-1 0-15,1 0 16,27 0-16,1 0 15,-28 0 1,28 0 0,-1 28-1,-55-28-15,56 0 16,-1 0-16,-55 0 16,55 0-1,1 0-15,-57 0 16,57 0-16,28 0 15,-84 0-15,55 0 16,-27 0-16,28 0 16,-29 0-16,29 0 15,-57 0-15,57 0 16,-57 0-16,29 0 16,0 0-16,-1 0 15,-28 0-15,29 0 16,-1 0-16,29 0 15,0 0-15,-28 0 16,27 0-16,1 0 16,-57 0-16,86 0 15,-1 0-15,-57 0 16,29 0-16,28 0 16,-56 0-16,27 0 15,1 0-15,-28 0 16,-1 0-16,1 0 15,28 0-15,-29 0 16,29 0-16,0 0 16,-29 0-16,29 0 15,-57 0 1,57 0-16,-57 0 16,1 0-16,27 0 15,-27 0-15,55 0 16,-55 0-16,-1 0 15,57 0-15,-57 0 16,29 0-16,-29 0 16,0 0-16,57 0 15,-57 0-15,29 0 16,-1 0-16,29 0 16,-57 0-1,29 0-15,-1 0 16,29 0-1,0 0 1,-28 0 0,27 0-16,-27 0 15,28 0-15,-1 0 16,-55 0-16,56 0 16,-57 0-16,0 0 15,29 0 1,-29 0 15,0 0-31,0 0 16,1 0-1,-1 0-15,57 0 32,0 0-17,-57 0-15,57 0 16,-57 0-1,57 0 1,-29 0 0,-27 0-16,-1 0 15,0 0-15,29 0 16,-1 0-16,1 0 16,-29 0-1,0 0 1,57 0-16,-57 0 31,29 0-31,-29 0 16,29 0-1,-29 0-15,0 0 16,0 0 0,1 0 30,-1 0-14,0 0-17</inkml:trace>
  <inkml:trace contextRef="#ctx0" brushRef="#br0" timeOffset="47134.451">12580 13680 0,'28'0'125,"0"0"-109,1 0-1,84-29 1,-85 29-16,85-28 16,-28 28-16,-29 0 15,58 0-15,27-56 16,-28 56-16,0-29 16,-28 29-16,-29 0 15,57-28-15,-84 28 16,-1 0-16,0 0 15,29 0 1,-29 0 0,29 0-16,-29 0 31,0 0-15,0 0-1,29 0-15,28 0 31,-57 0-15,29 0-16,-1 0 16,1 0-1,-29 0 1,0 0-16,0 0 16,29 28-1,-29-28-15,29 29 16,-1-29-1,-27 0-15,-1 0 16,0 0-16,29 28 16,-29-28-16,28 0 15,-27 0-15,27 28 16,29-28-16,-28 28 16,27-28-1,-27 29-15,0-1 16,-1-28-16,29 0 0,-57 28 15,29-28 1,-1 0-16,57 57 16,-28-57-1,-57 0 1,1 0-16,-1 28 16,0-28-16,29 0 15,-29 0-15,0 0 16,1 0-16,27 0 15,29 0-15,-29 0 16,1 0-16,28 0 16,-29 0-16,1 0 15,-1 0-15,1 0 16,-29 0-16,29 0 16,-1 0-16,-27 0 15,27 0-15,-28 0 16,29 0-16,-1 0 15,1 0-15,-1 0 16,29 0-16,-28 0 16,56 0-16,-28 0 15,-29 0 1,57 0-16,0 0 16,-56 0-16,28 0 15,0 0-15,-1 0 16,-27 0-16,56 0 15,-28 0-15,-29 0 16,1 0-16,56 0 16,-57 0-16,29 0 15,0 0-15,-57 0 16,85 0-16,-28 0 16,-28 0-16,56 0 15,0 0-15,0 0 16,-56 0-16,56 0 15,0 0-15,-28 0 16,28 0-16,-29 0 16,30 0-16,27 0 15,0 0-15,-28 0 16,29 0-16,-1 0 16,-56 0-16,28 0 15,0 0 1,-28 0-16,-57 0 0,57 0 15,-57 0 1,57 0-16,-57 0 16,57 0-16,-28 0 15,27 0-15,-27 0 16,56 0-16,0 0 16,-85 0-16,85 0 15,0 0-15,-84 0 16,84 28-16,-28-28 15,-29 0-15,57 0 16,-28 0-16,-28 0 16,56 0-16,-29 0 15,-55 0-15,56 0 16,-1 0-16,-27 0 16,56 0-16,-57 0 15,1 0-15,28 0 16,0 0-16,28 0 15,-57 0-15,29 0 16,0 0 0,0 0-16,-1 0 0,30 0 15,-86 0-15,0 0 16,29 0 0</inkml:trace>
  <inkml:trace contextRef="#ctx0" brushRef="#br0" timeOffset="49144.3695">11901 15206 0,'85'56'93,"28"-56"-77,0 29-16,170-29 16,0 0-16,28 56 15,28-28-15,28-28 16,29 0-16,-28 0 15,-29 0-15,-56 0 16,28 0-16,28 0 16,-113 0-16,113 0 15,-84 0-15,-29 0 16,0 0-16,-28 0 16,0 0-16,-57 0 15,-56 0-15,0 0 16,28 0-16,0 0 15,-28 0-15,-29 0 16,86 0-16,-29 0 16,-29 0-16,58 0 15,-57 0-15,28 0 16,28 0 0,-84 0-16,-1 0 15,1 0-15,84 0 16,-56 0-16,0 0 15,-1 0-15,29 0 16,1 0-16,-30 0 16,1 0-16,28 0 15,-28 0-15,0 0 16,0 0-16,-1 0 16,30 0-16,83 0 15,-55 0-15,-1 0 16,57 0-16,-57 0 15,57 57-15,-85-57 16,-28 0-16,-28 0 16,56 0-16,-57 0 15,1 0-15,56 0 16,-85 0-16,57 0 16,28 0-16,-28 0 15,-29 0-15,57 0 16,-56 0-16,28 0 15,-29 0-15,57 0 16,-56 0 0,0 0-16,-29 0 15,0 0-15,0 0 16,1 0-16,55 0 16,1 0-1,0 0 1,0 0-16,-57 0 15,29 0-15,-1 0 16,57 0-16,-28 0 16,-57 0-1,57 0-15,-28-28 16,-29 28-16,28 0 16,29 0-16,-56 0 15,-1 0 16</inkml:trace>
  <inkml:trace contextRef="#ctx0" brushRef="#br0" timeOffset="49520.7747">25980 14499 0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492EA-9830-486B-95CC-47C00EFED2BE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510E2-D196-4D92-80CD-4B8428DAE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***raw*** </a:t>
            </a:r>
            <a:r>
              <a:rPr lang="zh-CN" altLang="en-US" dirty="0"/>
              <a:t>对报文设置一个标志，决定数据包是否被状态跟踪机制处理。只有两个链：</a:t>
            </a:r>
            <a:r>
              <a:rPr lang="en-US" altLang="zh-CN" dirty="0"/>
              <a:t>OUTPUT</a:t>
            </a:r>
            <a:r>
              <a:rPr lang="zh-CN" altLang="en-US" dirty="0"/>
              <a:t>、</a:t>
            </a:r>
            <a:r>
              <a:rPr lang="en-US" altLang="zh-CN" dirty="0"/>
              <a:t>PREROUTING ***mangle***</a:t>
            </a:r>
            <a:r>
              <a:rPr lang="zh-CN" altLang="en-US" dirty="0"/>
              <a:t>主要用于修改数据包的</a:t>
            </a:r>
            <a:r>
              <a:rPr lang="en-US" altLang="zh-CN" dirty="0"/>
              <a:t>TOS(Type Of Service</a:t>
            </a:r>
            <a:r>
              <a:rPr lang="zh-CN" altLang="en-US" dirty="0"/>
              <a:t>，服务类型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TTL(Time </a:t>
            </a:r>
            <a:r>
              <a:rPr lang="en-US" altLang="zh-CN" dirty="0" err="1"/>
              <a:t>ToLive</a:t>
            </a:r>
            <a:r>
              <a:rPr lang="zh-CN" altLang="en-US" dirty="0"/>
              <a:t>，生存周期</a:t>
            </a:r>
            <a:r>
              <a:rPr lang="en-US" altLang="zh-CN" dirty="0"/>
              <a:t>)</a:t>
            </a:r>
            <a:r>
              <a:rPr lang="zh-CN" altLang="en-US" dirty="0"/>
              <a:t>值以及为数据包设置</a:t>
            </a:r>
            <a:r>
              <a:rPr lang="en-US" altLang="zh-CN" dirty="0"/>
              <a:t>Mark</a:t>
            </a:r>
            <a:r>
              <a:rPr lang="zh-CN" altLang="en-US" dirty="0"/>
              <a:t>标记，以实现</a:t>
            </a:r>
            <a:r>
              <a:rPr lang="en-US" altLang="zh-CN" dirty="0" err="1"/>
              <a:t>Qos</a:t>
            </a:r>
            <a:r>
              <a:rPr lang="en-US" altLang="zh-CN" dirty="0"/>
              <a:t> (Quality of Service,</a:t>
            </a:r>
            <a:r>
              <a:rPr lang="zh-CN" altLang="en-US" dirty="0"/>
              <a:t>服务质量</a:t>
            </a:r>
            <a:r>
              <a:rPr lang="en-US" altLang="zh-CN" dirty="0"/>
              <a:t>)</a:t>
            </a:r>
            <a:r>
              <a:rPr lang="zh-CN" altLang="en-US" dirty="0"/>
              <a:t>调整以及策略路由等应用，由于需要相应的路由设备支持，因此应用并不广泛。五个链：</a:t>
            </a:r>
            <a:r>
              <a:rPr lang="en-US" altLang="zh-CN" dirty="0"/>
              <a:t>PREROUTING</a:t>
            </a:r>
            <a:r>
              <a:rPr lang="zh-CN" altLang="en-US" dirty="0"/>
              <a:t>、</a:t>
            </a:r>
            <a:r>
              <a:rPr lang="en-US" altLang="zh-CN" dirty="0"/>
              <a:t>POSTROUTING</a:t>
            </a:r>
            <a:r>
              <a:rPr lang="zh-CN" altLang="en-US" dirty="0"/>
              <a:t>、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OUTPUT</a:t>
            </a:r>
            <a:r>
              <a:rPr lang="zh-CN" altLang="en-US" dirty="0"/>
              <a:t>、</a:t>
            </a:r>
            <a:r>
              <a:rPr lang="en-US" altLang="zh-CN" dirty="0"/>
              <a:t>FORWARD***</a:t>
            </a:r>
            <a:r>
              <a:rPr lang="en-US" altLang="zh-CN" dirty="0" err="1"/>
              <a:t>nat</a:t>
            </a:r>
            <a:r>
              <a:rPr lang="en-US" altLang="zh-CN" dirty="0"/>
              <a:t>*** </a:t>
            </a:r>
            <a:r>
              <a:rPr lang="zh-CN" altLang="en-US" dirty="0"/>
              <a:t>主要用处是网络地址转换、端口映射，也有三个链。</a:t>
            </a:r>
            <a:r>
              <a:rPr lang="en-US" altLang="zh-CN" dirty="0"/>
              <a:t>PREROUTING </a:t>
            </a:r>
            <a:r>
              <a:rPr lang="zh-CN" altLang="en-US" dirty="0"/>
              <a:t>链的作用是在包刚刚到达防火墙时改变它的目的地址，如果需要的话。</a:t>
            </a:r>
            <a:r>
              <a:rPr lang="en-US" altLang="zh-CN" dirty="0"/>
              <a:t>OUTPUT</a:t>
            </a:r>
            <a:r>
              <a:rPr lang="zh-CN" altLang="en-US" dirty="0"/>
              <a:t>链改变本地产生的包的目的地址。</a:t>
            </a:r>
            <a:r>
              <a:rPr lang="en-US" altLang="zh-CN" dirty="0"/>
              <a:t>POSTROUTING</a:t>
            </a:r>
            <a:r>
              <a:rPr lang="zh-CN" altLang="en-US" dirty="0"/>
              <a:t>链在包就要离开防火墙之前改变其源地址。***</a:t>
            </a:r>
            <a:r>
              <a:rPr lang="en-US" altLang="zh-CN" dirty="0"/>
              <a:t>filter*** </a:t>
            </a:r>
            <a:r>
              <a:rPr lang="zh-CN" altLang="en-US" dirty="0"/>
              <a:t>这个表主要用于过滤包的，是系统预设的表</a:t>
            </a:r>
            <a:r>
              <a:rPr lang="en-US" altLang="zh-CN" dirty="0"/>
              <a:t>,</a:t>
            </a:r>
            <a:r>
              <a:rPr lang="zh-CN" altLang="en-US" dirty="0"/>
              <a:t>内建三个链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OUTPUT</a:t>
            </a:r>
            <a:r>
              <a:rPr lang="zh-CN" altLang="en-US" dirty="0"/>
              <a:t>以及</a:t>
            </a:r>
            <a:r>
              <a:rPr lang="en-US" altLang="zh-CN" dirty="0"/>
              <a:t>FORWARD</a:t>
            </a:r>
            <a:r>
              <a:rPr lang="zh-CN" altLang="en-US" dirty="0"/>
              <a:t>。</a:t>
            </a:r>
            <a:r>
              <a:rPr lang="en-US" altLang="zh-CN" dirty="0"/>
              <a:t>INPUT</a:t>
            </a:r>
            <a:r>
              <a:rPr lang="zh-CN" altLang="en-US" dirty="0"/>
              <a:t>作用于进入本机的包；</a:t>
            </a:r>
            <a:r>
              <a:rPr lang="en-US" altLang="zh-CN" dirty="0"/>
              <a:t>OUTPUT</a:t>
            </a:r>
            <a:r>
              <a:rPr lang="zh-CN" altLang="en-US" dirty="0"/>
              <a:t>作用于本机送出的包；</a:t>
            </a:r>
            <a:r>
              <a:rPr lang="en-US" altLang="zh-CN" dirty="0"/>
              <a:t>FORWARD</a:t>
            </a:r>
            <a:r>
              <a:rPr lang="zh-CN" altLang="en-US" dirty="0"/>
              <a:t>作用于那些跟本机无关的包。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510E2-D196-4D92-80CD-4B8428DAEB8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7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0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05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3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5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6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8DA880-A035-47B4-878F-990E572F494C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51F5CB-2C6B-4180-8AE1-8EFFA6E4E66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6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Netfilter-packet-flow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B69B-4826-4249-BD6F-FDC4636F2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计算机网络与安全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D4BF89-1D43-4ABD-88AC-89961D771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86" y="4325112"/>
            <a:ext cx="10058400" cy="1143000"/>
          </a:xfrm>
        </p:spPr>
        <p:txBody>
          <a:bodyPr/>
          <a:lstStyle/>
          <a:p>
            <a:r>
              <a:rPr lang="zh-CN" altLang="en-US" dirty="0"/>
              <a:t>安全运维部</a:t>
            </a:r>
            <a:r>
              <a:rPr lang="en-US" altLang="zh-CN" dirty="0"/>
              <a:t>——</a:t>
            </a:r>
            <a:r>
              <a:rPr lang="zh-CN" altLang="en-US" dirty="0"/>
              <a:t>徐东</a:t>
            </a:r>
          </a:p>
        </p:txBody>
      </p:sp>
    </p:spTree>
    <p:extLst>
      <p:ext uri="{BB962C8B-B14F-4D97-AF65-F5344CB8AC3E}">
        <p14:creationId xmlns:p14="http://schemas.microsoft.com/office/powerpoint/2010/main" val="188168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056C5-39A2-47EE-85C3-90EB100D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IP</a:t>
            </a:r>
            <a:r>
              <a:rPr lang="zh-CN" altLang="en-US" dirty="0"/>
              <a:t>的流量统计和分析（工具）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1254A-B1A5-48E0-AA7B-45A8FBED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4008"/>
            <a:ext cx="10058400" cy="37650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iftop</a:t>
            </a:r>
            <a:r>
              <a:rPr lang="en-US" altLang="zh-CN" sz="3200" dirty="0"/>
              <a:t> </a:t>
            </a:r>
            <a:r>
              <a:rPr lang="zh-CN" altLang="en-US" sz="3200" dirty="0"/>
              <a:t>分</a:t>
            </a:r>
            <a:r>
              <a:rPr lang="en-US" altLang="zh-CN" sz="3200" dirty="0"/>
              <a:t>IP</a:t>
            </a:r>
            <a:r>
              <a:rPr lang="zh-CN" altLang="en-US" sz="3200" dirty="0"/>
              <a:t>实时统计带宽占用情况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nload</a:t>
            </a:r>
            <a:r>
              <a:rPr lang="en-US" altLang="zh-CN" sz="3200" dirty="0"/>
              <a:t> </a:t>
            </a:r>
            <a:r>
              <a:rPr lang="zh-CN" altLang="en-US" sz="3200" dirty="0"/>
              <a:t>实时查看网卡流量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ifstat</a:t>
            </a:r>
            <a:r>
              <a:rPr lang="en-US" altLang="zh-CN" sz="3200" dirty="0"/>
              <a:t> </a:t>
            </a:r>
            <a:r>
              <a:rPr lang="zh-CN" altLang="en-US" sz="3200" dirty="0"/>
              <a:t>工具是个网络接口监测工具</a:t>
            </a:r>
            <a:r>
              <a:rPr lang="en-US" altLang="zh-CN" sz="3200" dirty="0"/>
              <a:t>,</a:t>
            </a:r>
            <a:r>
              <a:rPr lang="zh-CN" altLang="en-US" sz="3200" dirty="0"/>
              <a:t>比较简单看网络流量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/>
              <a:t>netstat/</a:t>
            </a:r>
            <a:r>
              <a:rPr lang="en-US" altLang="zh-CN" sz="3200" dirty="0" err="1"/>
              <a:t>ss</a:t>
            </a:r>
            <a:r>
              <a:rPr lang="en-US" altLang="zh-CN" sz="3200" dirty="0"/>
              <a:t> </a:t>
            </a:r>
            <a:r>
              <a:rPr lang="zh-CN" altLang="en-US" sz="3200" dirty="0"/>
              <a:t>查看本机网络连接状态</a:t>
            </a:r>
          </a:p>
        </p:txBody>
      </p:sp>
    </p:spTree>
    <p:extLst>
      <p:ext uri="{BB962C8B-B14F-4D97-AF65-F5344CB8AC3E}">
        <p14:creationId xmlns:p14="http://schemas.microsoft.com/office/powerpoint/2010/main" val="168943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7C4AB-4D3B-4930-AD75-0DA1A331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本机</a:t>
            </a:r>
            <a:r>
              <a:rPr lang="en-US" altLang="zh-CN" dirty="0"/>
              <a:t>TCP</a:t>
            </a:r>
            <a:r>
              <a:rPr lang="zh-CN" altLang="en-US" dirty="0"/>
              <a:t>连接状况的分析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0BF3-A4A2-4CA1-BED8-C8B2C878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720"/>
            <a:ext cx="10058400" cy="388937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统计和本机建立连接最多的一些</a:t>
            </a:r>
            <a:r>
              <a:rPr lang="en-US" altLang="zh-CN" sz="3200" dirty="0" err="1"/>
              <a:t>iP</a:t>
            </a:r>
            <a:r>
              <a:rPr lang="zh-CN" altLang="en-US" sz="3200" dirty="0"/>
              <a:t>地址：    </a:t>
            </a:r>
            <a:endParaRPr lang="en-US" altLang="zh-CN" sz="3200" dirty="0"/>
          </a:p>
          <a:p>
            <a:pPr lvl="1"/>
            <a:r>
              <a:rPr lang="en-US" altLang="zh-CN" sz="3000" dirty="0" err="1"/>
              <a:t>ss</a:t>
            </a:r>
            <a:r>
              <a:rPr lang="en-US" altLang="zh-CN" sz="3000" dirty="0"/>
              <a:t> -ant |grep </a:t>
            </a:r>
            <a:r>
              <a:rPr lang="en-US" altLang="zh-CN" sz="3000" dirty="0" err="1"/>
              <a:t>ESTAB|awk</a:t>
            </a:r>
            <a:r>
              <a:rPr lang="en-US" altLang="zh-CN" sz="3000" dirty="0"/>
              <a:t> '{print $5}'| </a:t>
            </a:r>
            <a:r>
              <a:rPr lang="en-US" altLang="zh-CN" sz="3000" dirty="0" err="1"/>
              <a:t>awk</a:t>
            </a:r>
            <a:r>
              <a:rPr lang="en-US" altLang="zh-CN" sz="3000" dirty="0"/>
              <a:t> -F: '{print $1}'|</a:t>
            </a:r>
            <a:r>
              <a:rPr lang="en-US" altLang="zh-CN" sz="3000" dirty="0" err="1"/>
              <a:t>sort|uniq</a:t>
            </a:r>
            <a:r>
              <a:rPr lang="en-US" altLang="zh-CN" sz="3000" dirty="0"/>
              <a:t> -c |sort –r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</a:t>
            </a:r>
            <a:r>
              <a:rPr lang="zh-CN" altLang="en-US" sz="3200" dirty="0"/>
              <a:t>统计本机各种状态的</a:t>
            </a:r>
            <a:r>
              <a:rPr lang="en-US" altLang="zh-CN" sz="3200" dirty="0"/>
              <a:t>TCP</a:t>
            </a:r>
            <a:r>
              <a:rPr lang="zh-CN" altLang="en-US" sz="3200" dirty="0"/>
              <a:t>连接数：    </a:t>
            </a:r>
            <a:endParaRPr lang="en-US" altLang="zh-CN" sz="3200" dirty="0"/>
          </a:p>
          <a:p>
            <a:pPr lvl="1"/>
            <a:r>
              <a:rPr lang="en-US" altLang="zh-CN" sz="3000" dirty="0" err="1"/>
              <a:t>ss</a:t>
            </a:r>
            <a:r>
              <a:rPr lang="en-US" altLang="zh-CN" sz="3000" dirty="0"/>
              <a:t> -ant |</a:t>
            </a:r>
            <a:r>
              <a:rPr lang="en-US" altLang="zh-CN" sz="3000" dirty="0" err="1"/>
              <a:t>awk</a:t>
            </a:r>
            <a:r>
              <a:rPr lang="en-US" altLang="zh-CN" sz="3000" dirty="0"/>
              <a:t> '{print $1}' |sort |</a:t>
            </a:r>
            <a:r>
              <a:rPr lang="en-US" altLang="zh-CN" sz="3000" dirty="0" err="1"/>
              <a:t>uniq</a:t>
            </a:r>
            <a:r>
              <a:rPr lang="en-US" altLang="zh-CN" sz="3000" dirty="0"/>
              <a:t> -c |sort -k1 -n -r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8175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A1567-71CB-4BE1-B7BF-C0E2CD62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tcpdump</a:t>
            </a:r>
            <a:r>
              <a:rPr lang="en-US" altLang="zh-CN" dirty="0"/>
              <a:t> </a:t>
            </a:r>
            <a:r>
              <a:rPr lang="zh-CN" altLang="en-US" dirty="0"/>
              <a:t>抓包分析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4347D-0CC2-4DA4-B867-0669C668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将抓取的数据包保存到一个文件中：</a:t>
            </a:r>
            <a:endParaRPr lang="en-US" altLang="zh-CN" sz="3200" dirty="0"/>
          </a:p>
          <a:p>
            <a:pPr lvl="1"/>
            <a:r>
              <a:rPr lang="en-US" altLang="zh-CN" sz="3000" dirty="0" err="1"/>
              <a:t>tcpdump</a:t>
            </a:r>
            <a:r>
              <a:rPr lang="en-US" altLang="zh-CN" sz="3000" dirty="0"/>
              <a:t> -Ani eth0 port 5050 and host 10.10.10.10 -w </a:t>
            </a:r>
            <a:r>
              <a:rPr lang="en-US" altLang="zh-CN" sz="3000" dirty="0" err="1"/>
              <a:t>a.pcap</a:t>
            </a:r>
            <a:r>
              <a:rPr lang="en-US" altLang="zh-CN" sz="3000" dirty="0"/>
              <a:t> -</a:t>
            </a:r>
            <a:r>
              <a:rPr lang="en-US" altLang="zh-CN" sz="3000" dirty="0" err="1"/>
              <a:t>nnn</a:t>
            </a:r>
            <a:r>
              <a:rPr lang="en-US" altLang="zh-CN" sz="3000" dirty="0"/>
              <a:t> –</a:t>
            </a:r>
            <a:r>
              <a:rPr lang="en-US" altLang="zh-CN" sz="3000" dirty="0" err="1"/>
              <a:t>vvv</a:t>
            </a:r>
            <a:endParaRPr lang="en-US" altLang="zh-CN" sz="3000" dirty="0"/>
          </a:p>
          <a:p>
            <a:r>
              <a:rPr lang="zh-CN" altLang="en-US" sz="3200" dirty="0"/>
              <a:t>抓取</a:t>
            </a:r>
            <a:r>
              <a:rPr lang="en-US" altLang="zh-CN" sz="3200" dirty="0"/>
              <a:t>80</a:t>
            </a:r>
            <a:r>
              <a:rPr lang="zh-CN" altLang="en-US" sz="3200" dirty="0"/>
              <a:t>端口有数据的包：</a:t>
            </a:r>
            <a:endParaRPr lang="en-US" altLang="zh-CN" sz="3200" dirty="0"/>
          </a:p>
          <a:p>
            <a:pPr lvl="1"/>
            <a:r>
              <a:rPr lang="en-US" altLang="zh-CN" sz="3000" dirty="0" err="1"/>
              <a:t>tcpdump</a:t>
            </a:r>
            <a:r>
              <a:rPr lang="en-US" altLang="zh-CN" sz="3000" dirty="0"/>
              <a:t> '</a:t>
            </a:r>
            <a:r>
              <a:rPr lang="en-US" altLang="zh-CN" sz="3000" dirty="0" err="1"/>
              <a:t>tcp</a:t>
            </a:r>
            <a:r>
              <a:rPr lang="en-US" altLang="zh-CN" sz="3000" dirty="0"/>
              <a:t> port 80 and (((</a:t>
            </a:r>
            <a:r>
              <a:rPr lang="en-US" altLang="zh-CN" sz="3000" dirty="0" err="1"/>
              <a:t>ip</a:t>
            </a:r>
            <a:r>
              <a:rPr lang="en-US" altLang="zh-CN" sz="3000" dirty="0"/>
              <a:t>[2:2] - ((</a:t>
            </a:r>
            <a:r>
              <a:rPr lang="en-US" altLang="zh-CN" sz="3000" dirty="0" err="1"/>
              <a:t>ip</a:t>
            </a:r>
            <a:r>
              <a:rPr lang="en-US" altLang="zh-CN" sz="3000" dirty="0"/>
              <a:t>[0]&amp;0xf)&lt;&lt;2)) - ((</a:t>
            </a:r>
            <a:r>
              <a:rPr lang="en-US" altLang="zh-CN" sz="3000" dirty="0" err="1"/>
              <a:t>tcp</a:t>
            </a:r>
            <a:r>
              <a:rPr lang="en-US" altLang="zh-CN" sz="3000" dirty="0"/>
              <a:t>[12]&amp;0xf0)&gt;&gt;2)) != 0)'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3973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689E9-81E7-4FB9-8CE5-6F62298C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iptables</a:t>
            </a:r>
            <a:r>
              <a:rPr lang="zh-CN" altLang="en-US" dirty="0"/>
              <a:t>中的表和链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7CE850-8874-4545-969A-3690DF738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0677" y="1817259"/>
            <a:ext cx="11514024" cy="4263945"/>
          </a:xfrm>
        </p:spPr>
      </p:pic>
    </p:spTree>
    <p:extLst>
      <p:ext uri="{BB962C8B-B14F-4D97-AF65-F5344CB8AC3E}">
        <p14:creationId xmlns:p14="http://schemas.microsoft.com/office/powerpoint/2010/main" val="1170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20E6B-E990-419E-8BFD-06100540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iptables</a:t>
            </a:r>
            <a:r>
              <a:rPr lang="zh-CN" altLang="en-US" dirty="0"/>
              <a:t>中的表和链</a:t>
            </a:r>
          </a:p>
        </p:txBody>
      </p:sp>
      <p:pic>
        <p:nvPicPr>
          <p:cNvPr id="4098" name="Picture 2" descr="http://s3.51cto.com/wyfs02/M00/6B/AF/wKiom1U0akLjRYhGAAIyHGE7Rec605.jpg?_=4453098">
            <a:extLst>
              <a:ext uri="{FF2B5EF4-FFF2-40B4-BE49-F238E27FC236}">
                <a16:creationId xmlns:a16="http://schemas.microsoft.com/office/drawing/2014/main" id="{CEF740AB-0198-4048-B29B-7AAE64610E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48" y="1961674"/>
            <a:ext cx="614793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6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DA15-8287-4C56-AD27-6A12C84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iptables</a:t>
            </a:r>
            <a:r>
              <a:rPr lang="zh-CN" altLang="en-US" dirty="0"/>
              <a:t>中的表和链</a:t>
            </a:r>
          </a:p>
        </p:txBody>
      </p:sp>
      <p:pic>
        <p:nvPicPr>
          <p:cNvPr id="4" name="Picture 4" descr="http://s3.51cto.com/wyfs02/M01/6B/AB/wKioL1U0a56g8537AAIbDWY8DEU108.jpg?_=4453098">
            <a:extLst>
              <a:ext uri="{FF2B5EF4-FFF2-40B4-BE49-F238E27FC236}">
                <a16:creationId xmlns:a16="http://schemas.microsoft.com/office/drawing/2014/main" id="{B30688E6-2153-4904-8EC2-EBDA52938A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26" y="1846263"/>
            <a:ext cx="703976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AE989B7-8D42-4442-8822-5A3BAE9A032E}"/>
                  </a:ext>
                </a:extLst>
              </p14:cNvPr>
              <p14:cNvContentPartPr/>
              <p14:nvPr/>
            </p14:nvContentPartPr>
            <p14:xfrm>
              <a:off x="4019760" y="752760"/>
              <a:ext cx="6330600" cy="5576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AE989B7-8D42-4442-8822-5A3BAE9A03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0400" y="743400"/>
                <a:ext cx="6349320" cy="55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09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DB92-A1F5-4D81-9807-4DFA4FF4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iptables </a:t>
            </a:r>
            <a:r>
              <a:rPr lang="zh-CN" altLang="en-US" dirty="0"/>
              <a:t>常用模块和命令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EF41E-78B9-4446-AC40-C0C79133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8598"/>
            <a:ext cx="10058400" cy="38804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使用</a:t>
            </a:r>
            <a:r>
              <a:rPr lang="en-US" altLang="zh-CN" sz="3200" dirty="0"/>
              <a:t>iptables</a:t>
            </a:r>
            <a:r>
              <a:rPr lang="zh-CN" altLang="en-US" sz="3200" dirty="0"/>
              <a:t>过滤超过</a:t>
            </a:r>
            <a:r>
              <a:rPr lang="en-US" altLang="zh-CN" sz="3200" dirty="0"/>
              <a:t>500</a:t>
            </a:r>
            <a:r>
              <a:rPr lang="zh-CN" altLang="en-US" sz="3200" dirty="0"/>
              <a:t>大小的</a:t>
            </a:r>
            <a:r>
              <a:rPr lang="en-US" altLang="zh-CN" sz="3200" dirty="0" err="1"/>
              <a:t>syn</a:t>
            </a:r>
            <a:r>
              <a:rPr lang="zh-CN" altLang="en-US" sz="3200" dirty="0"/>
              <a:t>数据包并记录日志：    </a:t>
            </a:r>
            <a:endParaRPr lang="en-US" altLang="zh-CN" sz="3200" dirty="0"/>
          </a:p>
          <a:p>
            <a:pPr lvl="1"/>
            <a:r>
              <a:rPr lang="en-US" altLang="zh-CN" sz="2000" dirty="0"/>
              <a:t>iptables -N LOGGING    </a:t>
            </a:r>
          </a:p>
          <a:p>
            <a:pPr lvl="1"/>
            <a:r>
              <a:rPr lang="en-US" altLang="zh-CN" sz="2000" dirty="0"/>
              <a:t>iptables -A INPUT -p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-flags SYN </a:t>
            </a:r>
            <a:r>
              <a:rPr lang="en-US" altLang="zh-CN" sz="2000" dirty="0" err="1"/>
              <a:t>SYN</a:t>
            </a:r>
            <a:r>
              <a:rPr lang="en-US" altLang="zh-CN" sz="2000" dirty="0"/>
              <a:t> -m length --length 500: -j LOGGING    </a:t>
            </a:r>
          </a:p>
          <a:p>
            <a:pPr lvl="1"/>
            <a:r>
              <a:rPr lang="en-US" altLang="zh-CN" sz="2000" dirty="0"/>
              <a:t>iptables -A LOGGING -m limit --limit 2/min -j LOG --log-prefix "</a:t>
            </a:r>
            <a:r>
              <a:rPr lang="en-US" altLang="zh-CN" sz="2000" dirty="0" err="1"/>
              <a:t>IPTables</a:t>
            </a:r>
            <a:r>
              <a:rPr lang="en-US" altLang="zh-CN" sz="2000" dirty="0"/>
              <a:t>-Dropped: " --log-level 4    </a:t>
            </a:r>
          </a:p>
          <a:p>
            <a:pPr lvl="1"/>
            <a:r>
              <a:rPr lang="en-US" altLang="zh-CN" sz="2000" dirty="0"/>
              <a:t>iptables -A LOGGING -j DROP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23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017AC-EAA3-4E90-BDC3-3AEE22A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Iptables 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C4E34-98F2-4F22-B56C-85F6F85C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0742"/>
            <a:ext cx="10058400" cy="3818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新建表：</a:t>
            </a:r>
            <a:r>
              <a:rPr lang="en-US" altLang="zh-CN" sz="2800" dirty="0"/>
              <a:t>iptables -N LOGGING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删除表：</a:t>
            </a:r>
            <a:r>
              <a:rPr lang="en-US" altLang="zh-CN" sz="2800" dirty="0"/>
              <a:t>iptables -X LOGGING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列出规则和编号：</a:t>
            </a:r>
            <a:r>
              <a:rPr lang="en-US" altLang="zh-CN" sz="2800" dirty="0"/>
              <a:t>iptables -L --line-numbers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删除指定</a:t>
            </a:r>
            <a:r>
              <a:rPr lang="en-US" altLang="zh-CN" sz="2800" dirty="0"/>
              <a:t>(</a:t>
            </a:r>
            <a:r>
              <a:rPr lang="zh-CN" altLang="en-US" sz="2800" dirty="0"/>
              <a:t>第一条</a:t>
            </a:r>
            <a:r>
              <a:rPr lang="en-US" altLang="zh-CN" sz="2800" dirty="0"/>
              <a:t>)</a:t>
            </a:r>
            <a:r>
              <a:rPr lang="zh-CN" altLang="en-US" sz="2800" dirty="0"/>
              <a:t>规则：</a:t>
            </a:r>
            <a:r>
              <a:rPr lang="en-US" altLang="zh-CN" sz="2800" dirty="0"/>
              <a:t>iptables -D LOGGING 1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设置一个内置表的默认策略：</a:t>
            </a:r>
            <a:r>
              <a:rPr lang="en-US" altLang="zh-CN" sz="2800" dirty="0"/>
              <a:t>iptables -P INPUT ACCEPT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清空表：</a:t>
            </a:r>
            <a:r>
              <a:rPr lang="en-US" altLang="zh-CN" sz="2800" dirty="0"/>
              <a:t>iptables -F INPUT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456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277C8-0EDD-455F-9144-BF2BFF1C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ipset</a:t>
            </a:r>
            <a:r>
              <a:rPr lang="en-US" altLang="zh-CN" dirty="0"/>
              <a:t> </a:t>
            </a:r>
            <a:r>
              <a:rPr lang="zh-CN" altLang="en-US" dirty="0"/>
              <a:t>封禁大量恶意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6EB29-1F83-4548-9F60-B79B3395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842"/>
            <a:ext cx="10058400" cy="3898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/>
              <a:t>ipset</a:t>
            </a:r>
            <a:r>
              <a:rPr lang="en-US" altLang="zh-CN" sz="2800" dirty="0"/>
              <a:t> create hacker </a:t>
            </a:r>
            <a:r>
              <a:rPr lang="en-US" altLang="zh-CN" sz="2800" dirty="0" err="1"/>
              <a:t>hash:ip</a:t>
            </a:r>
            <a:r>
              <a:rPr lang="en-US" altLang="zh-CN" sz="2800" dirty="0"/>
              <a:t>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iptables -I INPUT -m set --match-set hacker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 -j DROP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/>
              <a:t>ipset</a:t>
            </a:r>
            <a:r>
              <a:rPr lang="en-US" altLang="zh-CN" sz="2800" dirty="0"/>
              <a:t> add hacker 1.2.3.4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/>
              <a:t>ipset</a:t>
            </a:r>
            <a:r>
              <a:rPr lang="en-US" altLang="zh-CN" sz="2800" dirty="0"/>
              <a:t> add hacker 3.4.5.6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/>
              <a:t>ipset</a:t>
            </a:r>
            <a:r>
              <a:rPr lang="en-US" altLang="zh-CN" sz="2800" dirty="0"/>
              <a:t> list hacker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/>
              <a:t>ipset</a:t>
            </a:r>
            <a:r>
              <a:rPr lang="en-US" altLang="zh-CN" sz="2800" dirty="0"/>
              <a:t> flush hacker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/>
              <a:t>ipset</a:t>
            </a:r>
            <a:r>
              <a:rPr lang="en-US" altLang="zh-CN" sz="2800" dirty="0"/>
              <a:t> destroy hacker</a:t>
            </a:r>
            <a:endParaRPr lang="zh-CN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C460FB5-72D8-4252-A847-624941519C5E}"/>
                  </a:ext>
                </a:extLst>
              </p14:cNvPr>
              <p14:cNvContentPartPr/>
              <p14:nvPr/>
            </p14:nvContentPartPr>
            <p14:xfrm>
              <a:off x="1231560" y="1943280"/>
              <a:ext cx="4294800" cy="3948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C460FB5-72D8-4252-A847-624941519C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200" y="1933920"/>
                <a:ext cx="4313520" cy="39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11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CEB24-CD8F-41B4-A1D9-ED351BC4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HomeWorks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19D58-4747-4551-8CE8-29E12412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9829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iptables</a:t>
            </a:r>
            <a:r>
              <a:rPr lang="zh-CN" altLang="en-US" dirty="0"/>
              <a:t>打开和关闭本机的</a:t>
            </a:r>
            <a:r>
              <a:rPr lang="en-US" altLang="zh-CN" dirty="0"/>
              <a:t>TCP 80</a:t>
            </a:r>
            <a:r>
              <a:rPr lang="zh-CN" altLang="en-US" dirty="0"/>
              <a:t>端口。最终可以使用</a:t>
            </a:r>
            <a:r>
              <a:rPr lang="en-US" altLang="zh-CN" dirty="0"/>
              <a:t>telnet</a:t>
            </a:r>
            <a:r>
              <a:rPr lang="zh-CN" altLang="en-US" dirty="0"/>
              <a:t>进行测试。也可抓包查看结果。将结果截图。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编写一个多线程建立和断开</a:t>
            </a:r>
            <a:r>
              <a:rPr lang="en-US" altLang="zh-CN" dirty="0"/>
              <a:t>TCP</a:t>
            </a:r>
            <a:r>
              <a:rPr lang="zh-CN" altLang="en-US" dirty="0"/>
              <a:t>连接的攻击工具。（就是反复建立和断开连接的工具。可以在内网机器上进行测试。）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F60424-DCD7-4FB6-8138-F10FD3D88B0E}"/>
              </a:ext>
            </a:extLst>
          </p:cNvPr>
          <p:cNvSpPr/>
          <p:nvPr/>
        </p:nvSpPr>
        <p:spPr>
          <a:xfrm>
            <a:off x="1804289" y="4293875"/>
            <a:ext cx="762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邮件发送到：</a:t>
            </a:r>
            <a:r>
              <a:rPr lang="en-US" altLang="zh-CN" sz="3600" dirty="0"/>
              <a:t>xudong@ixianlai.com </a:t>
            </a:r>
          </a:p>
          <a:p>
            <a:r>
              <a:rPr lang="zh-CN" altLang="en-US" sz="3600" dirty="0"/>
              <a:t>并抄送至：</a:t>
            </a:r>
            <a:r>
              <a:rPr lang="en-US" altLang="zh-CN" sz="3600" dirty="0"/>
              <a:t>liuyanfang@ixianlai.com</a:t>
            </a:r>
            <a:endParaRPr lang="zh-CN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D93456B-8773-4B7E-BE2E-820E1E83371B}"/>
                  </a:ext>
                </a:extLst>
              </p14:cNvPr>
              <p14:cNvContentPartPr/>
              <p14:nvPr/>
            </p14:nvContentPartPr>
            <p14:xfrm>
              <a:off x="1261800" y="2228400"/>
              <a:ext cx="8091360" cy="3327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D93456B-8773-4B7E-BE2E-820E1E833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440" y="2219040"/>
                <a:ext cx="8110080" cy="33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9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C4D64-B722-47BA-8C34-AF7CC1CC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36" y="2760912"/>
            <a:ext cx="9404723" cy="1400530"/>
          </a:xfrm>
        </p:spPr>
        <p:txBody>
          <a:bodyPr/>
          <a:lstStyle/>
          <a:p>
            <a:r>
              <a:rPr lang="zh-CN" altLang="en-US" dirty="0"/>
              <a:t>第二次分享</a:t>
            </a:r>
            <a:r>
              <a:rPr lang="en-US" altLang="zh-CN" dirty="0"/>
              <a:t>——</a:t>
            </a:r>
            <a:r>
              <a:rPr lang="zh-CN" altLang="en-US" dirty="0"/>
              <a:t>基于</a:t>
            </a:r>
            <a:r>
              <a:rPr lang="en-US" altLang="zh-CN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UDP</a:t>
            </a:r>
            <a:r>
              <a:rPr lang="zh-CN" altLang="en-US" dirty="0"/>
              <a:t>协议的攻击，分析与防护</a:t>
            </a:r>
          </a:p>
        </p:txBody>
      </p:sp>
    </p:spTree>
    <p:extLst>
      <p:ext uri="{BB962C8B-B14F-4D97-AF65-F5344CB8AC3E}">
        <p14:creationId xmlns:p14="http://schemas.microsoft.com/office/powerpoint/2010/main" val="30493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6962D-5E54-4045-A68F-6230C183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SYN FLOOD </a:t>
            </a:r>
            <a:r>
              <a:rPr lang="zh-CN" altLang="en-US" dirty="0"/>
              <a:t>攻击</a:t>
            </a:r>
          </a:p>
        </p:txBody>
      </p:sp>
      <p:pic>
        <p:nvPicPr>
          <p:cNvPr id="1026" name="Picture 2" descr="https://upload.wikimedia.org/wikipedia/commons/thumb/9/9a/Tcp_normal.svg/330px-Tcp_normal.svg.png">
            <a:extLst>
              <a:ext uri="{FF2B5EF4-FFF2-40B4-BE49-F238E27FC236}">
                <a16:creationId xmlns:a16="http://schemas.microsoft.com/office/drawing/2014/main" id="{39AE378B-D6AE-4BD6-AFD4-A0BEFEB4E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144" y="2612786"/>
            <a:ext cx="31432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A21A20-E991-46F5-9E22-C3B3A45BD8E9}"/>
              </a:ext>
            </a:extLst>
          </p:cNvPr>
          <p:cNvSpPr txBox="1"/>
          <p:nvPr/>
        </p:nvSpPr>
        <p:spPr>
          <a:xfrm>
            <a:off x="1097280" y="2089566"/>
            <a:ext cx="467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正常的</a:t>
            </a:r>
            <a:r>
              <a:rPr lang="en-US" altLang="zh-CN" sz="2800" dirty="0"/>
              <a:t>TCP</a:t>
            </a:r>
            <a:r>
              <a:rPr lang="zh-CN" altLang="en-US" sz="2800" dirty="0"/>
              <a:t>三次握手的过程。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4AC18AC-FD27-4C03-A1E1-017D7B19ACFC}"/>
                  </a:ext>
                </a:extLst>
              </p14:cNvPr>
              <p14:cNvContentPartPr/>
              <p14:nvPr/>
            </p14:nvContentPartPr>
            <p14:xfrm>
              <a:off x="7276680" y="2513160"/>
              <a:ext cx="3043080" cy="2381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4AC18AC-FD27-4C03-A1E1-017D7B19A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7320" y="2503800"/>
                <a:ext cx="3061800" cy="24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72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40B80-0CCD-4FB7-9424-279BB199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SYN FLOOD </a:t>
            </a:r>
            <a:r>
              <a:rPr lang="zh-CN" altLang="en-US" dirty="0"/>
              <a:t>攻击</a:t>
            </a:r>
          </a:p>
        </p:txBody>
      </p:sp>
      <p:pic>
        <p:nvPicPr>
          <p:cNvPr id="2050" name="Picture 2" descr="https://upload.wikimedia.org/wikipedia/commons/thumb/9/94/Tcp_synflood.png/330px-Tcp_synflood.png">
            <a:extLst>
              <a:ext uri="{FF2B5EF4-FFF2-40B4-BE49-F238E27FC236}">
                <a16:creationId xmlns:a16="http://schemas.microsoft.com/office/drawing/2014/main" id="{558498CF-EE10-4E00-8C4C-EB3562C7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58" y="1977057"/>
            <a:ext cx="31432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FE1E30-AFF0-44F3-AB4F-A5F1B353B01D}"/>
              </a:ext>
            </a:extLst>
          </p:cNvPr>
          <p:cNvSpPr txBox="1"/>
          <p:nvPr/>
        </p:nvSpPr>
        <p:spPr>
          <a:xfrm>
            <a:off x="1097280" y="2201662"/>
            <a:ext cx="5347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处于</a:t>
            </a:r>
            <a:r>
              <a:rPr lang="en-US" altLang="zh-CN" sz="2800" dirty="0"/>
              <a:t>SYNFLOOD</a:t>
            </a:r>
            <a:r>
              <a:rPr lang="zh-CN" altLang="en-US" sz="2800" dirty="0"/>
              <a:t>工具状态的服务器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F0BB3F0-2BAC-4B65-A18F-2A63AD32D9EC}"/>
                  </a:ext>
                </a:extLst>
              </p14:cNvPr>
              <p14:cNvContentPartPr/>
              <p14:nvPr/>
            </p14:nvContentPartPr>
            <p14:xfrm>
              <a:off x="6767640" y="1872000"/>
              <a:ext cx="3256920" cy="29919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F0BB3F0-2BAC-4B65-A18F-2A63AD32D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8280" y="1862640"/>
                <a:ext cx="3275640" cy="30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29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B11C1-B9C9-45B1-81BE-270A3E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查看一个例子</a:t>
            </a:r>
            <a:r>
              <a:rPr lang="en-US" altLang="zh-CN" dirty="0" err="1"/>
              <a:t>x_syn.c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B8687-6962-424F-95F0-08D0A8F1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更多防护资料，请参考：</a:t>
            </a:r>
            <a:r>
              <a:rPr lang="en-US" altLang="zh-CN" dirty="0"/>
              <a:t>https://tools.ietf.org/html/rfc4987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87425A2-2431-4162-AF59-D707CE09D808}"/>
                  </a:ext>
                </a:extLst>
              </p14:cNvPr>
              <p14:cNvContentPartPr/>
              <p14:nvPr/>
            </p14:nvContentPartPr>
            <p14:xfrm>
              <a:off x="4111560" y="2269080"/>
              <a:ext cx="3480840" cy="112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87425A2-2431-4162-AF59-D707CE09D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2200" y="2259720"/>
                <a:ext cx="349956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18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06462-AE16-4813-952E-5AAC4C08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完整连接攻击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3F5B1-EB9C-4329-B88A-64A2985F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客户端和服务端反复建立</a:t>
            </a:r>
            <a:r>
              <a:rPr lang="en-US" altLang="zh-CN" sz="3200" dirty="0"/>
              <a:t>TCP</a:t>
            </a:r>
            <a:r>
              <a:rPr lang="zh-CN" altLang="en-US" sz="3200" dirty="0"/>
              <a:t>连接。导致服务器维护大量的</a:t>
            </a:r>
            <a:r>
              <a:rPr lang="en-US" altLang="zh-CN" sz="3200" dirty="0"/>
              <a:t>TCP</a:t>
            </a:r>
            <a:r>
              <a:rPr lang="zh-CN" altLang="en-US" sz="3200" dirty="0"/>
              <a:t>连接。这是一种资源对抗的攻击。只要有足够的肉鸡数，就可以把服务器拖垮。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防护设备一般也无法防护之类攻击。因为现在的防护设备几乎都是防护连接建立的过程的。连接只要建立完成，防护设备就认为这是一个真实的连接。就会放过。</a:t>
            </a:r>
          </a:p>
        </p:txBody>
      </p:sp>
    </p:spTree>
    <p:extLst>
      <p:ext uri="{BB962C8B-B14F-4D97-AF65-F5344CB8AC3E}">
        <p14:creationId xmlns:p14="http://schemas.microsoft.com/office/powerpoint/2010/main" val="211037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8DA4-F4EE-4F5F-98F6-9E317BDC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连接结束半连接攻击</a:t>
            </a:r>
          </a:p>
        </p:txBody>
      </p:sp>
      <p:pic>
        <p:nvPicPr>
          <p:cNvPr id="3074" name="Picture 2" descr="http://images.cppblog.com/cppblog_com/kevinlynx/WindowsLiveWriter/tcp_DDB4/tcpclose_thumb.png">
            <a:extLst>
              <a:ext uri="{FF2B5EF4-FFF2-40B4-BE49-F238E27FC236}">
                <a16:creationId xmlns:a16="http://schemas.microsoft.com/office/drawing/2014/main" id="{F1A141FF-73DA-4340-A9EB-ED9797D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98" y="1765260"/>
            <a:ext cx="5459768" cy="456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ED6157-3977-4FC5-95AE-BD90012CD723}"/>
              </a:ext>
            </a:extLst>
          </p:cNvPr>
          <p:cNvSpPr txBox="1"/>
          <p:nvPr/>
        </p:nvSpPr>
        <p:spPr>
          <a:xfrm>
            <a:off x="1097280" y="207737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正常连接结束的状态变化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58C772-AD45-4E78-B638-97973B413EFF}"/>
              </a:ext>
            </a:extLst>
          </p:cNvPr>
          <p:cNvSpPr txBox="1"/>
          <p:nvPr/>
        </p:nvSpPr>
        <p:spPr>
          <a:xfrm>
            <a:off x="1036585" y="3092847"/>
            <a:ext cx="55240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如何让服务器出现大量的</a:t>
            </a:r>
            <a:r>
              <a:rPr lang="en-US" altLang="zh-CN" sz="2800" dirty="0"/>
              <a:t>LAST-ACK</a:t>
            </a:r>
          </a:p>
          <a:p>
            <a:r>
              <a:rPr lang="zh-CN" altLang="en-US" sz="2800" dirty="0"/>
              <a:t>状态的</a:t>
            </a:r>
            <a:r>
              <a:rPr lang="en-US" altLang="zh-CN" sz="2800" dirty="0"/>
              <a:t>socket</a:t>
            </a:r>
            <a:r>
              <a:rPr lang="zh-CN" altLang="en-US" sz="2800" dirty="0"/>
              <a:t>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A770B74-47EE-4DEA-9EEA-F0F5CE86205F}"/>
                  </a:ext>
                </a:extLst>
              </p14:cNvPr>
              <p14:cNvContentPartPr/>
              <p14:nvPr/>
            </p14:nvContentPartPr>
            <p14:xfrm>
              <a:off x="6482880" y="1699200"/>
              <a:ext cx="5505840" cy="46098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A770B74-47EE-4DEA-9EEA-F0F5CE8620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3520" y="1689840"/>
                <a:ext cx="5524560" cy="46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37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4F53C-06DD-451D-A1DD-6C8D41C0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流量类型的工具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AB50E-86DE-4967-9EC3-7CF9BFA51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9416"/>
            <a:ext cx="10058400" cy="3649677"/>
          </a:xfrm>
        </p:spPr>
        <p:txBody>
          <a:bodyPr>
            <a:normAutofit/>
          </a:bodyPr>
          <a:lstStyle/>
          <a:p>
            <a:pPr lvl="1"/>
            <a:r>
              <a:rPr lang="en-US" altLang="zh-CN" sz="3000" dirty="0"/>
              <a:t>UDP</a:t>
            </a:r>
            <a:r>
              <a:rPr lang="zh-CN" altLang="en-US" sz="3000" dirty="0"/>
              <a:t>协议容易发送比较大的数据包。</a:t>
            </a:r>
            <a:r>
              <a:rPr lang="en-US" altLang="zh-CN" sz="3000" dirty="0"/>
              <a:t>UDP</a:t>
            </a:r>
            <a:r>
              <a:rPr lang="zh-CN" altLang="en-US" sz="3000" dirty="0"/>
              <a:t>协议不需要提前建立</a:t>
            </a:r>
            <a:r>
              <a:rPr lang="en-US" altLang="zh-CN" sz="3000" dirty="0"/>
              <a:t>TCP</a:t>
            </a:r>
            <a:r>
              <a:rPr lang="zh-CN" altLang="en-US" sz="3000" dirty="0"/>
              <a:t>连接，所以客户端直接以自己的最大带宽数来发送数据。凡是到达服务器的数据包都会对服务器已有带宽进行消耗。</a:t>
            </a:r>
            <a:endParaRPr lang="en-US" altLang="zh-CN" sz="3000" dirty="0"/>
          </a:p>
          <a:p>
            <a:pPr lvl="1"/>
            <a:r>
              <a:rPr lang="en-US" altLang="zh-CN" sz="3000" dirty="0"/>
              <a:t>UDP</a:t>
            </a:r>
            <a:r>
              <a:rPr lang="zh-CN" altLang="en-US" sz="3000" dirty="0"/>
              <a:t>类型的流量工具是现在主流的</a:t>
            </a:r>
            <a:r>
              <a:rPr lang="en-US" altLang="zh-CN" sz="3000" dirty="0"/>
              <a:t>DDOS</a:t>
            </a:r>
            <a:r>
              <a:rPr lang="zh-CN" altLang="en-US" sz="3000" dirty="0"/>
              <a:t>流量工具方式。</a:t>
            </a:r>
          </a:p>
        </p:txBody>
      </p:sp>
    </p:spTree>
    <p:extLst>
      <p:ext uri="{BB962C8B-B14F-4D97-AF65-F5344CB8AC3E}">
        <p14:creationId xmlns:p14="http://schemas.microsoft.com/office/powerpoint/2010/main" val="57176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8232D-37A1-4864-8A7B-F6B635D2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</a:t>
            </a:r>
            <a:r>
              <a:rPr lang="zh-CN" altLang="en-US" dirty="0"/>
              <a:t>放大类攻击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0BE93-C2AC-41B1-BC1B-37BE943F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9518"/>
            <a:ext cx="10058400" cy="372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使用</a:t>
            </a:r>
            <a:r>
              <a:rPr lang="en-US" altLang="zh-CN" sz="3200" dirty="0"/>
              <a:t>UDP</a:t>
            </a:r>
            <a:r>
              <a:rPr lang="zh-CN" altLang="en-US" sz="3200" dirty="0"/>
              <a:t>协议运送的</a:t>
            </a:r>
            <a:r>
              <a:rPr lang="en-US" altLang="zh-CN" sz="3200" dirty="0"/>
              <a:t>DNS</a:t>
            </a:r>
            <a:r>
              <a:rPr lang="zh-CN" altLang="en-US" sz="3200" dirty="0"/>
              <a:t>数据包，因为</a:t>
            </a:r>
            <a:r>
              <a:rPr lang="en-US" altLang="zh-CN" sz="3200" dirty="0"/>
              <a:t>DNS</a:t>
            </a:r>
            <a:r>
              <a:rPr lang="zh-CN" altLang="en-US" sz="3200" dirty="0"/>
              <a:t>响应包远远大于</a:t>
            </a:r>
            <a:r>
              <a:rPr lang="en-US" altLang="zh-CN" sz="3200" dirty="0"/>
              <a:t>DNS</a:t>
            </a:r>
            <a:r>
              <a:rPr lang="zh-CN" altLang="en-US" sz="3200" dirty="0"/>
              <a:t>请求包。所以通过伪造</a:t>
            </a:r>
            <a:r>
              <a:rPr lang="en-US" altLang="zh-CN" sz="3200" dirty="0"/>
              <a:t>IP</a:t>
            </a:r>
            <a:r>
              <a:rPr lang="zh-CN" altLang="en-US" sz="3200" dirty="0"/>
              <a:t>地址发送</a:t>
            </a:r>
            <a:r>
              <a:rPr lang="en-US" altLang="zh-CN" sz="3200" dirty="0"/>
              <a:t>DNS</a:t>
            </a:r>
            <a:r>
              <a:rPr lang="zh-CN" altLang="en-US" sz="3200" dirty="0"/>
              <a:t>请求，就可以让受害主机收到很大流量的</a:t>
            </a:r>
            <a:r>
              <a:rPr lang="en-US" altLang="zh-CN" sz="3200" dirty="0"/>
              <a:t>DNS</a:t>
            </a:r>
            <a:r>
              <a:rPr lang="zh-CN" altLang="en-US" sz="3200" dirty="0"/>
              <a:t>响应包。导致带宽堵塞。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查看一个例子：</a:t>
            </a:r>
            <a:r>
              <a:rPr lang="en-US" altLang="zh-CN" sz="3200" dirty="0" err="1"/>
              <a:t>dns_flood_c.c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89163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964</Words>
  <Application>Microsoft Office PowerPoint</Application>
  <PresentationFormat>宽屏</PresentationFormat>
  <Paragraphs>68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Calibri</vt:lpstr>
      <vt:lpstr>Calibri Light</vt:lpstr>
      <vt:lpstr>Wingdings</vt:lpstr>
      <vt:lpstr>回顾</vt:lpstr>
      <vt:lpstr>计算机网络与安全</vt:lpstr>
      <vt:lpstr>第二次分享——基于TCP，UDP协议的攻击，分析与防护</vt:lpstr>
      <vt:lpstr>TCP SYN FLOOD 攻击</vt:lpstr>
      <vt:lpstr>TCP SYN FLOOD 攻击</vt:lpstr>
      <vt:lpstr>查看一个例子x_syn.c</vt:lpstr>
      <vt:lpstr>TCP 完整连接攻击</vt:lpstr>
      <vt:lpstr>TCP 连接结束半连接攻击</vt:lpstr>
      <vt:lpstr>UDP流量类型的工具</vt:lpstr>
      <vt:lpstr>DNS 放大类攻击</vt:lpstr>
      <vt:lpstr>基于IP的流量统计和分析（工具）</vt:lpstr>
      <vt:lpstr>本机TCP连接状况的分析</vt:lpstr>
      <vt:lpstr>tcpdump 抓包分析</vt:lpstr>
      <vt:lpstr>iptables中的表和链</vt:lpstr>
      <vt:lpstr>iptables中的表和链</vt:lpstr>
      <vt:lpstr>iptables中的表和链</vt:lpstr>
      <vt:lpstr>iptables 常用模块和命令</vt:lpstr>
      <vt:lpstr>Iptables 常用命令</vt:lpstr>
      <vt:lpstr>使用 ipset 封禁大量恶意IP</vt:lpstr>
      <vt:lpstr>HomeWorks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计算机网络与安全</dc:title>
  <dc:creator>xu dong</dc:creator>
  <cp:lastModifiedBy>xu dong</cp:lastModifiedBy>
  <cp:revision>35</cp:revision>
  <dcterms:created xsi:type="dcterms:W3CDTF">2017-09-14T02:08:25Z</dcterms:created>
  <dcterms:modified xsi:type="dcterms:W3CDTF">2017-09-14T11:56:12Z</dcterms:modified>
</cp:coreProperties>
</file>