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322" r:id="rId3"/>
    <p:sldId id="323" r:id="rId4"/>
    <p:sldId id="300" r:id="rId5"/>
    <p:sldId id="347" r:id="rId6"/>
    <p:sldId id="280" r:id="rId7"/>
    <p:sldId id="327" r:id="rId8"/>
    <p:sldId id="287" r:id="rId9"/>
    <p:sldId id="348" r:id="rId10"/>
    <p:sldId id="351" r:id="rId11"/>
    <p:sldId id="291" r:id="rId12"/>
    <p:sldId id="282" r:id="rId13"/>
    <p:sldId id="328" r:id="rId14"/>
    <p:sldId id="275" r:id="rId15"/>
    <p:sldId id="326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A7A"/>
    <a:srgbClr val="A0B2C5"/>
    <a:srgbClr val="F8F8F8"/>
    <a:srgbClr val="476B92"/>
    <a:srgbClr val="8BAAE2"/>
    <a:srgbClr val="3A70D2"/>
    <a:srgbClr val="E8E8E8"/>
    <a:srgbClr val="EFEFEF"/>
    <a:srgbClr val="F9F9F9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29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53360" y="1384560"/>
            <a:ext cx="6668135" cy="2962650"/>
            <a:chOff x="2646044" y="1180015"/>
            <a:chExt cx="6668135" cy="2962650"/>
          </a:xfrm>
        </p:grpSpPr>
        <p:sp>
          <p:nvSpPr>
            <p:cNvPr id="8" name="文本框 7"/>
            <p:cNvSpPr txBox="1"/>
            <p:nvPr userDrawn="1"/>
          </p:nvSpPr>
          <p:spPr>
            <a:xfrm>
              <a:off x="3040381" y="2047041"/>
              <a:ext cx="6273798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RPG</a:t>
              </a:r>
              <a:r>
                <a:rPr lang="zh-CN" altLang="zh-CN" sz="5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游戏“</a:t>
              </a:r>
              <a:r>
                <a:rPr lang="en-US" altLang="zh-CN" sz="5400" kern="100" dirty="0" err="1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Evoland</a:t>
              </a:r>
              <a:r>
                <a:rPr lang="zh-CN" altLang="zh-CN" sz="5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”</a:t>
              </a:r>
              <a:endParaRPr lang="zh-CN" altLang="en-US" sz="5400" b="1" spc="300" dirty="0">
                <a:solidFill>
                  <a:schemeClr val="tx1"/>
                </a:solidFill>
                <a:effectLst/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2" name="文本框 1"/>
            <p:cNvSpPr txBox="1"/>
            <p:nvPr userDrawn="1"/>
          </p:nvSpPr>
          <p:spPr>
            <a:xfrm>
              <a:off x="3949697" y="3491093"/>
              <a:ext cx="42926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验收展示</a:t>
              </a:r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2646044" y="3963863"/>
              <a:ext cx="6668135" cy="178802"/>
              <a:chOff x="2689974" y="4128137"/>
              <a:chExt cx="6668135" cy="178802"/>
            </a:xfrm>
          </p:grpSpPr>
          <p:cxnSp>
            <p:nvCxnSpPr>
              <p:cNvPr id="12" name="直接连接符 11"/>
              <p:cNvCxnSpPr/>
              <p:nvPr userDrawn="1"/>
            </p:nvCxnSpPr>
            <p:spPr>
              <a:xfrm>
                <a:off x="2689974" y="4306939"/>
                <a:ext cx="6668135" cy="0"/>
              </a:xfrm>
              <a:prstGeom prst="line">
                <a:avLst/>
              </a:prstGeom>
              <a:ln>
                <a:solidFill>
                  <a:srgbClr val="1E4A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: 圆角 12"/>
              <p:cNvSpPr/>
              <p:nvPr userDrawn="1"/>
            </p:nvSpPr>
            <p:spPr>
              <a:xfrm>
                <a:off x="4647565" y="4128137"/>
                <a:ext cx="3052445" cy="174625"/>
              </a:xfrm>
              <a:prstGeom prst="triangle">
                <a:avLst/>
              </a:prstGeom>
              <a:solidFill>
                <a:srgbClr val="1E4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A70D2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</p:grpSp>
        <p:sp>
          <p:nvSpPr>
            <p:cNvPr id="11" name="文本框 10"/>
            <p:cNvSpPr txBox="1"/>
            <p:nvPr userDrawn="1"/>
          </p:nvSpPr>
          <p:spPr>
            <a:xfrm>
              <a:off x="4136795" y="1180015"/>
              <a:ext cx="36866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en-US" altLang="zh-CN" sz="7200" dirty="0">
                <a:solidFill>
                  <a:srgbClr val="1E4A7A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63799" y="4869243"/>
            <a:ext cx="4864397" cy="369332"/>
            <a:chOff x="3377901" y="4690334"/>
            <a:chExt cx="4864397" cy="369332"/>
          </a:xfrm>
        </p:grpSpPr>
        <p:sp>
          <p:nvSpPr>
            <p:cNvPr id="15" name="文本框 14"/>
            <p:cNvSpPr txBox="1"/>
            <p:nvPr userDrawn="1"/>
          </p:nvSpPr>
          <p:spPr>
            <a:xfrm>
              <a:off x="3377901" y="4690334"/>
              <a:ext cx="2248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2301</a:t>
              </a:r>
              <a:r>
                <a:rPr lang="zh-CN" altLang="en-US" sz="1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班 </a:t>
              </a:r>
              <a:r>
                <a:rPr lang="en-US" altLang="zh-CN" sz="1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 01</a:t>
              </a:r>
              <a:r>
                <a:rPr lang="zh-CN" altLang="en-US" sz="1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组</a:t>
              </a:r>
              <a:endParaRPr lang="en-US" altLang="zh-CN" sz="1800" dirty="0">
                <a:solidFill>
                  <a:srgbClr val="1E4A7A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16" name="文本框 15"/>
            <p:cNvSpPr txBox="1"/>
            <p:nvPr userDrawn="1"/>
          </p:nvSpPr>
          <p:spPr>
            <a:xfrm>
              <a:off x="5993950" y="4690334"/>
              <a:ext cx="224834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2024</a:t>
              </a:r>
              <a:r>
                <a:rPr lang="zh-CN" altLang="en-US" sz="1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年</a:t>
              </a:r>
              <a:r>
                <a:rPr lang="en-US" altLang="zh-CN" sz="1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7</a:t>
              </a:r>
              <a:r>
                <a:rPr lang="zh-CN" altLang="en-US" sz="1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月</a:t>
              </a:r>
              <a:r>
                <a:rPr lang="en-US" altLang="zh-CN" sz="1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5</a:t>
              </a:r>
              <a:r>
                <a:rPr lang="zh-CN" altLang="en-US" sz="1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日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0" y="-11430"/>
            <a:ext cx="5265578" cy="5260414"/>
            <a:chOff x="0" y="0"/>
            <a:chExt cx="6643" cy="7367"/>
          </a:xfrm>
        </p:grpSpPr>
        <p:sp>
          <p:nvSpPr>
            <p:cNvPr id="32" name="矩形: 圆顶角 5"/>
            <p:cNvSpPr/>
            <p:nvPr/>
          </p:nvSpPr>
          <p:spPr>
            <a:xfrm flipV="1">
              <a:off x="0" y="16"/>
              <a:ext cx="5770" cy="7351"/>
            </a:xfrm>
            <a:custGeom>
              <a:avLst/>
              <a:gdLst>
                <a:gd name="connsiteX0" fmla="*/ 0 w 5721"/>
                <a:gd name="connsiteY0" fmla="*/ 5876 h 5876"/>
                <a:gd name="connsiteX1" fmla="*/ 0 w 5721"/>
                <a:gd name="connsiteY1" fmla="*/ 0 h 5876"/>
                <a:gd name="connsiteX2" fmla="*/ 5721 w 5721"/>
                <a:gd name="connsiteY2" fmla="*/ 5876 h 5876"/>
                <a:gd name="connsiteX3" fmla="*/ 0 w 5721"/>
                <a:gd name="connsiteY3" fmla="*/ 5876 h 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1" h="5876">
                  <a:moveTo>
                    <a:pt x="0" y="5876"/>
                  </a:moveTo>
                  <a:lnTo>
                    <a:pt x="0" y="0"/>
                  </a:lnTo>
                  <a:cubicBezTo>
                    <a:pt x="787" y="2810"/>
                    <a:pt x="2306" y="4430"/>
                    <a:pt x="5721" y="5876"/>
                  </a:cubicBezTo>
                  <a:lnTo>
                    <a:pt x="0" y="5876"/>
                  </a:lnTo>
                  <a:close/>
                </a:path>
              </a:pathLst>
            </a:custGeom>
            <a:solidFill>
              <a:srgbClr val="A0B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6" name="矩形: 圆顶角 5"/>
            <p:cNvSpPr/>
            <p:nvPr/>
          </p:nvSpPr>
          <p:spPr>
            <a:xfrm flipV="1">
              <a:off x="0" y="0"/>
              <a:ext cx="6643" cy="5640"/>
            </a:xfrm>
            <a:custGeom>
              <a:avLst/>
              <a:gdLst>
                <a:gd name="connsiteX0" fmla="*/ 0 w 5721"/>
                <a:gd name="connsiteY0" fmla="*/ 5876 h 5876"/>
                <a:gd name="connsiteX1" fmla="*/ 0 w 5721"/>
                <a:gd name="connsiteY1" fmla="*/ 0 h 5876"/>
                <a:gd name="connsiteX2" fmla="*/ 5721 w 5721"/>
                <a:gd name="connsiteY2" fmla="*/ 5876 h 5876"/>
                <a:gd name="connsiteX3" fmla="*/ 0 w 5721"/>
                <a:gd name="connsiteY3" fmla="*/ 5876 h 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1" h="5876">
                  <a:moveTo>
                    <a:pt x="0" y="5876"/>
                  </a:moveTo>
                  <a:lnTo>
                    <a:pt x="0" y="0"/>
                  </a:lnTo>
                  <a:cubicBezTo>
                    <a:pt x="787" y="2810"/>
                    <a:pt x="2306" y="4430"/>
                    <a:pt x="5721" y="5876"/>
                  </a:cubicBezTo>
                  <a:lnTo>
                    <a:pt x="0" y="5876"/>
                  </a:lnTo>
                  <a:close/>
                </a:path>
              </a:pathLst>
            </a:custGeom>
            <a:solidFill>
              <a:srgbClr val="1E4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H="1" flipV="1">
            <a:off x="8926195" y="4156075"/>
            <a:ext cx="3265805" cy="2701925"/>
            <a:chOff x="0" y="0"/>
            <a:chExt cx="6642" cy="7350"/>
          </a:xfrm>
        </p:grpSpPr>
        <p:sp>
          <p:nvSpPr>
            <p:cNvPr id="35" name="矩形: 圆顶角 5"/>
            <p:cNvSpPr/>
            <p:nvPr/>
          </p:nvSpPr>
          <p:spPr>
            <a:xfrm flipV="1">
              <a:off x="0" y="0"/>
              <a:ext cx="5770" cy="7351"/>
            </a:xfrm>
            <a:custGeom>
              <a:avLst/>
              <a:gdLst>
                <a:gd name="connsiteX0" fmla="*/ 0 w 5721"/>
                <a:gd name="connsiteY0" fmla="*/ 5876 h 5876"/>
                <a:gd name="connsiteX1" fmla="*/ 0 w 5721"/>
                <a:gd name="connsiteY1" fmla="*/ 0 h 5876"/>
                <a:gd name="connsiteX2" fmla="*/ 5721 w 5721"/>
                <a:gd name="connsiteY2" fmla="*/ 5876 h 5876"/>
                <a:gd name="connsiteX3" fmla="*/ 0 w 5721"/>
                <a:gd name="connsiteY3" fmla="*/ 5876 h 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1" h="5876">
                  <a:moveTo>
                    <a:pt x="0" y="5876"/>
                  </a:moveTo>
                  <a:lnTo>
                    <a:pt x="0" y="0"/>
                  </a:lnTo>
                  <a:cubicBezTo>
                    <a:pt x="787" y="2810"/>
                    <a:pt x="2306" y="4430"/>
                    <a:pt x="5721" y="5876"/>
                  </a:cubicBezTo>
                  <a:lnTo>
                    <a:pt x="0" y="5876"/>
                  </a:lnTo>
                  <a:close/>
                </a:path>
              </a:pathLst>
            </a:custGeom>
            <a:solidFill>
              <a:srgbClr val="A0B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36" name="矩形: 圆顶角 5"/>
            <p:cNvSpPr/>
            <p:nvPr/>
          </p:nvSpPr>
          <p:spPr>
            <a:xfrm flipV="1">
              <a:off x="0" y="0"/>
              <a:ext cx="6643" cy="5640"/>
            </a:xfrm>
            <a:custGeom>
              <a:avLst/>
              <a:gdLst>
                <a:gd name="connsiteX0" fmla="*/ 0 w 5721"/>
                <a:gd name="connsiteY0" fmla="*/ 5876 h 5876"/>
                <a:gd name="connsiteX1" fmla="*/ 0 w 5721"/>
                <a:gd name="connsiteY1" fmla="*/ 0 h 5876"/>
                <a:gd name="connsiteX2" fmla="*/ 5721 w 5721"/>
                <a:gd name="connsiteY2" fmla="*/ 5876 h 5876"/>
                <a:gd name="connsiteX3" fmla="*/ 0 w 5721"/>
                <a:gd name="connsiteY3" fmla="*/ 5876 h 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1" h="5876">
                  <a:moveTo>
                    <a:pt x="0" y="5876"/>
                  </a:moveTo>
                  <a:lnTo>
                    <a:pt x="0" y="0"/>
                  </a:lnTo>
                  <a:cubicBezTo>
                    <a:pt x="787" y="2810"/>
                    <a:pt x="2306" y="4430"/>
                    <a:pt x="5721" y="5876"/>
                  </a:cubicBezTo>
                  <a:lnTo>
                    <a:pt x="0" y="5876"/>
                  </a:lnTo>
                  <a:close/>
                </a:path>
              </a:pathLst>
            </a:custGeom>
            <a:solidFill>
              <a:srgbClr val="1E4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"/>
          <p:cNvSpPr>
            <a:spLocks noChangeAspect="1"/>
          </p:cNvSpPr>
          <p:nvPr/>
        </p:nvSpPr>
        <p:spPr bwMode="auto">
          <a:xfrm>
            <a:off x="5585867" y="2823854"/>
            <a:ext cx="966345" cy="1775589"/>
          </a:xfrm>
          <a:custGeom>
            <a:avLst/>
            <a:gdLst>
              <a:gd name="T0" fmla="*/ 165 w 1384"/>
              <a:gd name="T1" fmla="*/ 636 h 2543"/>
              <a:gd name="T2" fmla="*/ 230 w 1384"/>
              <a:gd name="T3" fmla="*/ 645 h 2543"/>
              <a:gd name="T4" fmla="*/ 291 w 1384"/>
              <a:gd name="T5" fmla="*/ 659 h 2543"/>
              <a:gd name="T6" fmla="*/ 351 w 1384"/>
              <a:gd name="T7" fmla="*/ 679 h 2543"/>
              <a:gd name="T8" fmla="*/ 421 w 1384"/>
              <a:gd name="T9" fmla="*/ 711 h 2543"/>
              <a:gd name="T10" fmla="*/ 486 w 1384"/>
              <a:gd name="T11" fmla="*/ 753 h 2543"/>
              <a:gd name="T12" fmla="*/ 547 w 1384"/>
              <a:gd name="T13" fmla="*/ 801 h 2543"/>
              <a:gd name="T14" fmla="*/ 590 w 1384"/>
              <a:gd name="T15" fmla="*/ 844 h 2543"/>
              <a:gd name="T16" fmla="*/ 646 w 1384"/>
              <a:gd name="T17" fmla="*/ 917 h 2543"/>
              <a:gd name="T18" fmla="*/ 679 w 1384"/>
              <a:gd name="T19" fmla="*/ 969 h 2543"/>
              <a:gd name="T20" fmla="*/ 706 w 1384"/>
              <a:gd name="T21" fmla="*/ 1024 h 2543"/>
              <a:gd name="T22" fmla="*/ 727 w 1384"/>
              <a:gd name="T23" fmla="*/ 1084 h 2543"/>
              <a:gd name="T24" fmla="*/ 743 w 1384"/>
              <a:gd name="T25" fmla="*/ 1145 h 2543"/>
              <a:gd name="T26" fmla="*/ 752 w 1384"/>
              <a:gd name="T27" fmla="*/ 1209 h 2543"/>
              <a:gd name="T28" fmla="*/ 756 w 1384"/>
              <a:gd name="T29" fmla="*/ 1274 h 2543"/>
              <a:gd name="T30" fmla="*/ 753 w 1384"/>
              <a:gd name="T31" fmla="*/ 1331 h 2543"/>
              <a:gd name="T32" fmla="*/ 740 w 1384"/>
              <a:gd name="T33" fmla="*/ 1415 h 2543"/>
              <a:gd name="T34" fmla="*/ 716 w 1384"/>
              <a:gd name="T35" fmla="*/ 1494 h 2543"/>
              <a:gd name="T36" fmla="*/ 683 w 1384"/>
              <a:gd name="T37" fmla="*/ 1570 h 2543"/>
              <a:gd name="T38" fmla="*/ 624 w 1384"/>
              <a:gd name="T39" fmla="*/ 1661 h 2543"/>
              <a:gd name="T40" fmla="*/ 590 w 1384"/>
              <a:gd name="T41" fmla="*/ 1703 h 2543"/>
              <a:gd name="T42" fmla="*/ 532 w 1384"/>
              <a:gd name="T43" fmla="*/ 1759 h 2543"/>
              <a:gd name="T44" fmla="*/ 456 w 1384"/>
              <a:gd name="T45" fmla="*/ 1815 h 2543"/>
              <a:gd name="T46" fmla="*/ 372 w 1384"/>
              <a:gd name="T47" fmla="*/ 1860 h 2543"/>
              <a:gd name="T48" fmla="*/ 280 w 1384"/>
              <a:gd name="T49" fmla="*/ 1892 h 2543"/>
              <a:gd name="T50" fmla="*/ 0 w 1384"/>
              <a:gd name="T51" fmla="*/ 2230 h 2543"/>
              <a:gd name="T52" fmla="*/ 333 w 1384"/>
              <a:gd name="T53" fmla="*/ 2531 h 2543"/>
              <a:gd name="T54" fmla="*/ 449 w 1384"/>
              <a:gd name="T55" fmla="*/ 2505 h 2543"/>
              <a:gd name="T56" fmla="*/ 560 w 1384"/>
              <a:gd name="T57" fmla="*/ 2468 h 2543"/>
              <a:gd name="T58" fmla="*/ 666 w 1384"/>
              <a:gd name="T59" fmla="*/ 2422 h 2543"/>
              <a:gd name="T60" fmla="*/ 768 w 1384"/>
              <a:gd name="T61" fmla="*/ 2367 h 2543"/>
              <a:gd name="T62" fmla="*/ 864 w 1384"/>
              <a:gd name="T63" fmla="*/ 2302 h 2543"/>
              <a:gd name="T64" fmla="*/ 952 w 1384"/>
              <a:gd name="T65" fmla="*/ 2231 h 2543"/>
              <a:gd name="T66" fmla="*/ 1035 w 1384"/>
              <a:gd name="T67" fmla="*/ 2151 h 2543"/>
              <a:gd name="T68" fmla="*/ 1110 w 1384"/>
              <a:gd name="T69" fmla="*/ 2065 h 2543"/>
              <a:gd name="T70" fmla="*/ 1177 w 1384"/>
              <a:gd name="T71" fmla="*/ 1971 h 2543"/>
              <a:gd name="T72" fmla="*/ 1235 w 1384"/>
              <a:gd name="T73" fmla="*/ 1872 h 2543"/>
              <a:gd name="T74" fmla="*/ 1285 w 1384"/>
              <a:gd name="T75" fmla="*/ 1767 h 2543"/>
              <a:gd name="T76" fmla="*/ 1326 w 1384"/>
              <a:gd name="T77" fmla="*/ 1657 h 2543"/>
              <a:gd name="T78" fmla="*/ 1356 w 1384"/>
              <a:gd name="T79" fmla="*/ 1544 h 2543"/>
              <a:gd name="T80" fmla="*/ 1375 w 1384"/>
              <a:gd name="T81" fmla="*/ 1426 h 2543"/>
              <a:gd name="T82" fmla="*/ 1384 w 1384"/>
              <a:gd name="T83" fmla="*/ 1304 h 2543"/>
              <a:gd name="T84" fmla="*/ 1380 w 1384"/>
              <a:gd name="T85" fmla="*/ 1175 h 2543"/>
              <a:gd name="T86" fmla="*/ 1364 w 1384"/>
              <a:gd name="T87" fmla="*/ 1048 h 2543"/>
              <a:gd name="T88" fmla="*/ 1336 w 1384"/>
              <a:gd name="T89" fmla="*/ 925 h 2543"/>
              <a:gd name="T90" fmla="*/ 1295 w 1384"/>
              <a:gd name="T91" fmla="*/ 806 h 2543"/>
              <a:gd name="T92" fmla="*/ 1244 w 1384"/>
              <a:gd name="T93" fmla="*/ 693 h 2543"/>
              <a:gd name="T94" fmla="*/ 1182 w 1384"/>
              <a:gd name="T95" fmla="*/ 587 h 2543"/>
              <a:gd name="T96" fmla="*/ 1110 w 1384"/>
              <a:gd name="T97" fmla="*/ 487 h 2543"/>
              <a:gd name="T98" fmla="*/ 1030 w 1384"/>
              <a:gd name="T99" fmla="*/ 394 h 2543"/>
              <a:gd name="T100" fmla="*/ 941 w 1384"/>
              <a:gd name="T101" fmla="*/ 310 h 2543"/>
              <a:gd name="T102" fmla="*/ 845 w 1384"/>
              <a:gd name="T103" fmla="*/ 234 h 2543"/>
              <a:gd name="T104" fmla="*/ 741 w 1384"/>
              <a:gd name="T105" fmla="*/ 168 h 2543"/>
              <a:gd name="T106" fmla="*/ 630 w 1384"/>
              <a:gd name="T107" fmla="*/ 112 h 2543"/>
              <a:gd name="T108" fmla="*/ 515 w 1384"/>
              <a:gd name="T109" fmla="*/ 66 h 2543"/>
              <a:gd name="T110" fmla="*/ 394 w 1384"/>
              <a:gd name="T111" fmla="*/ 32 h 2543"/>
              <a:gd name="T112" fmla="*/ 268 w 1384"/>
              <a:gd name="T113" fmla="*/ 10 h 2543"/>
              <a:gd name="T114" fmla="*/ 138 w 1384"/>
              <a:gd name="T115" fmla="*/ 0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84" h="2543">
                <a:moveTo>
                  <a:pt x="114" y="635"/>
                </a:moveTo>
                <a:lnTo>
                  <a:pt x="117" y="635"/>
                </a:lnTo>
                <a:lnTo>
                  <a:pt x="149" y="635"/>
                </a:lnTo>
                <a:lnTo>
                  <a:pt x="165" y="636"/>
                </a:lnTo>
                <a:lnTo>
                  <a:pt x="181" y="638"/>
                </a:lnTo>
                <a:lnTo>
                  <a:pt x="198" y="640"/>
                </a:lnTo>
                <a:lnTo>
                  <a:pt x="214" y="642"/>
                </a:lnTo>
                <a:lnTo>
                  <a:pt x="230" y="645"/>
                </a:lnTo>
                <a:lnTo>
                  <a:pt x="246" y="648"/>
                </a:lnTo>
                <a:lnTo>
                  <a:pt x="261" y="651"/>
                </a:lnTo>
                <a:lnTo>
                  <a:pt x="276" y="655"/>
                </a:lnTo>
                <a:lnTo>
                  <a:pt x="291" y="659"/>
                </a:lnTo>
                <a:lnTo>
                  <a:pt x="306" y="663"/>
                </a:lnTo>
                <a:lnTo>
                  <a:pt x="321" y="668"/>
                </a:lnTo>
                <a:lnTo>
                  <a:pt x="336" y="673"/>
                </a:lnTo>
                <a:lnTo>
                  <a:pt x="351" y="679"/>
                </a:lnTo>
                <a:lnTo>
                  <a:pt x="366" y="685"/>
                </a:lnTo>
                <a:lnTo>
                  <a:pt x="380" y="691"/>
                </a:lnTo>
                <a:lnTo>
                  <a:pt x="394" y="697"/>
                </a:lnTo>
                <a:lnTo>
                  <a:pt x="421" y="711"/>
                </a:lnTo>
                <a:lnTo>
                  <a:pt x="448" y="728"/>
                </a:lnTo>
                <a:lnTo>
                  <a:pt x="461" y="736"/>
                </a:lnTo>
                <a:lnTo>
                  <a:pt x="474" y="744"/>
                </a:lnTo>
                <a:lnTo>
                  <a:pt x="486" y="753"/>
                </a:lnTo>
                <a:lnTo>
                  <a:pt x="498" y="762"/>
                </a:lnTo>
                <a:lnTo>
                  <a:pt x="512" y="771"/>
                </a:lnTo>
                <a:lnTo>
                  <a:pt x="523" y="781"/>
                </a:lnTo>
                <a:lnTo>
                  <a:pt x="547" y="801"/>
                </a:lnTo>
                <a:lnTo>
                  <a:pt x="558" y="811"/>
                </a:lnTo>
                <a:lnTo>
                  <a:pt x="569" y="822"/>
                </a:lnTo>
                <a:lnTo>
                  <a:pt x="579" y="833"/>
                </a:lnTo>
                <a:lnTo>
                  <a:pt x="590" y="844"/>
                </a:lnTo>
                <a:lnTo>
                  <a:pt x="610" y="867"/>
                </a:lnTo>
                <a:lnTo>
                  <a:pt x="619" y="880"/>
                </a:lnTo>
                <a:lnTo>
                  <a:pt x="628" y="892"/>
                </a:lnTo>
                <a:lnTo>
                  <a:pt x="646" y="917"/>
                </a:lnTo>
                <a:lnTo>
                  <a:pt x="655" y="929"/>
                </a:lnTo>
                <a:lnTo>
                  <a:pt x="663" y="942"/>
                </a:lnTo>
                <a:lnTo>
                  <a:pt x="671" y="956"/>
                </a:lnTo>
                <a:lnTo>
                  <a:pt x="679" y="969"/>
                </a:lnTo>
                <a:lnTo>
                  <a:pt x="686" y="983"/>
                </a:lnTo>
                <a:lnTo>
                  <a:pt x="693" y="996"/>
                </a:lnTo>
                <a:lnTo>
                  <a:pt x="699" y="1010"/>
                </a:lnTo>
                <a:lnTo>
                  <a:pt x="706" y="1024"/>
                </a:lnTo>
                <a:lnTo>
                  <a:pt x="712" y="1040"/>
                </a:lnTo>
                <a:lnTo>
                  <a:pt x="717" y="1054"/>
                </a:lnTo>
                <a:lnTo>
                  <a:pt x="722" y="1069"/>
                </a:lnTo>
                <a:lnTo>
                  <a:pt x="727" y="1084"/>
                </a:lnTo>
                <a:lnTo>
                  <a:pt x="731" y="1099"/>
                </a:lnTo>
                <a:lnTo>
                  <a:pt x="736" y="1114"/>
                </a:lnTo>
                <a:lnTo>
                  <a:pt x="739" y="1129"/>
                </a:lnTo>
                <a:lnTo>
                  <a:pt x="743" y="1145"/>
                </a:lnTo>
                <a:lnTo>
                  <a:pt x="746" y="1160"/>
                </a:lnTo>
                <a:lnTo>
                  <a:pt x="748" y="1176"/>
                </a:lnTo>
                <a:lnTo>
                  <a:pt x="750" y="1192"/>
                </a:lnTo>
                <a:lnTo>
                  <a:pt x="752" y="1209"/>
                </a:lnTo>
                <a:lnTo>
                  <a:pt x="754" y="1225"/>
                </a:lnTo>
                <a:lnTo>
                  <a:pt x="755" y="1241"/>
                </a:lnTo>
                <a:lnTo>
                  <a:pt x="755" y="1257"/>
                </a:lnTo>
                <a:lnTo>
                  <a:pt x="756" y="1274"/>
                </a:lnTo>
                <a:lnTo>
                  <a:pt x="755" y="1288"/>
                </a:lnTo>
                <a:lnTo>
                  <a:pt x="755" y="1302"/>
                </a:lnTo>
                <a:lnTo>
                  <a:pt x="754" y="1317"/>
                </a:lnTo>
                <a:lnTo>
                  <a:pt x="753" y="1331"/>
                </a:lnTo>
                <a:lnTo>
                  <a:pt x="752" y="1345"/>
                </a:lnTo>
                <a:lnTo>
                  <a:pt x="750" y="1360"/>
                </a:lnTo>
                <a:lnTo>
                  <a:pt x="746" y="1388"/>
                </a:lnTo>
                <a:lnTo>
                  <a:pt x="740" y="1415"/>
                </a:lnTo>
                <a:lnTo>
                  <a:pt x="733" y="1442"/>
                </a:lnTo>
                <a:lnTo>
                  <a:pt x="725" y="1469"/>
                </a:lnTo>
                <a:lnTo>
                  <a:pt x="721" y="1482"/>
                </a:lnTo>
                <a:lnTo>
                  <a:pt x="716" y="1494"/>
                </a:lnTo>
                <a:lnTo>
                  <a:pt x="706" y="1521"/>
                </a:lnTo>
                <a:lnTo>
                  <a:pt x="695" y="1546"/>
                </a:lnTo>
                <a:lnTo>
                  <a:pt x="690" y="1558"/>
                </a:lnTo>
                <a:lnTo>
                  <a:pt x="683" y="1570"/>
                </a:lnTo>
                <a:lnTo>
                  <a:pt x="670" y="1594"/>
                </a:lnTo>
                <a:lnTo>
                  <a:pt x="655" y="1617"/>
                </a:lnTo>
                <a:lnTo>
                  <a:pt x="640" y="1639"/>
                </a:lnTo>
                <a:lnTo>
                  <a:pt x="624" y="1661"/>
                </a:lnTo>
                <a:lnTo>
                  <a:pt x="616" y="1672"/>
                </a:lnTo>
                <a:lnTo>
                  <a:pt x="608" y="1683"/>
                </a:lnTo>
                <a:lnTo>
                  <a:pt x="599" y="1693"/>
                </a:lnTo>
                <a:lnTo>
                  <a:pt x="590" y="1703"/>
                </a:lnTo>
                <a:lnTo>
                  <a:pt x="581" y="1713"/>
                </a:lnTo>
                <a:lnTo>
                  <a:pt x="572" y="1723"/>
                </a:lnTo>
                <a:lnTo>
                  <a:pt x="552" y="1741"/>
                </a:lnTo>
                <a:lnTo>
                  <a:pt x="532" y="1759"/>
                </a:lnTo>
                <a:lnTo>
                  <a:pt x="512" y="1776"/>
                </a:lnTo>
                <a:lnTo>
                  <a:pt x="489" y="1793"/>
                </a:lnTo>
                <a:lnTo>
                  <a:pt x="467" y="1808"/>
                </a:lnTo>
                <a:lnTo>
                  <a:pt x="456" y="1815"/>
                </a:lnTo>
                <a:lnTo>
                  <a:pt x="444" y="1822"/>
                </a:lnTo>
                <a:lnTo>
                  <a:pt x="421" y="1837"/>
                </a:lnTo>
                <a:lnTo>
                  <a:pt x="396" y="1849"/>
                </a:lnTo>
                <a:lnTo>
                  <a:pt x="372" y="1860"/>
                </a:lnTo>
                <a:lnTo>
                  <a:pt x="346" y="1871"/>
                </a:lnTo>
                <a:lnTo>
                  <a:pt x="320" y="1880"/>
                </a:lnTo>
                <a:lnTo>
                  <a:pt x="294" y="1888"/>
                </a:lnTo>
                <a:lnTo>
                  <a:pt x="280" y="1892"/>
                </a:lnTo>
                <a:lnTo>
                  <a:pt x="267" y="1895"/>
                </a:lnTo>
                <a:lnTo>
                  <a:pt x="253" y="1898"/>
                </a:lnTo>
                <a:lnTo>
                  <a:pt x="240" y="1901"/>
                </a:lnTo>
                <a:lnTo>
                  <a:pt x="0" y="2230"/>
                </a:lnTo>
                <a:lnTo>
                  <a:pt x="244" y="2543"/>
                </a:lnTo>
                <a:lnTo>
                  <a:pt x="274" y="2540"/>
                </a:lnTo>
                <a:lnTo>
                  <a:pt x="304" y="2535"/>
                </a:lnTo>
                <a:lnTo>
                  <a:pt x="333" y="2531"/>
                </a:lnTo>
                <a:lnTo>
                  <a:pt x="363" y="2525"/>
                </a:lnTo>
                <a:lnTo>
                  <a:pt x="392" y="2519"/>
                </a:lnTo>
                <a:lnTo>
                  <a:pt x="420" y="2512"/>
                </a:lnTo>
                <a:lnTo>
                  <a:pt x="449" y="2505"/>
                </a:lnTo>
                <a:lnTo>
                  <a:pt x="477" y="2497"/>
                </a:lnTo>
                <a:lnTo>
                  <a:pt x="505" y="2488"/>
                </a:lnTo>
                <a:lnTo>
                  <a:pt x="533" y="2479"/>
                </a:lnTo>
                <a:lnTo>
                  <a:pt x="560" y="2468"/>
                </a:lnTo>
                <a:lnTo>
                  <a:pt x="587" y="2457"/>
                </a:lnTo>
                <a:lnTo>
                  <a:pt x="614" y="2446"/>
                </a:lnTo>
                <a:lnTo>
                  <a:pt x="640" y="2434"/>
                </a:lnTo>
                <a:lnTo>
                  <a:pt x="666" y="2422"/>
                </a:lnTo>
                <a:lnTo>
                  <a:pt x="693" y="2409"/>
                </a:lnTo>
                <a:lnTo>
                  <a:pt x="718" y="2395"/>
                </a:lnTo>
                <a:lnTo>
                  <a:pt x="743" y="2381"/>
                </a:lnTo>
                <a:lnTo>
                  <a:pt x="768" y="2367"/>
                </a:lnTo>
                <a:lnTo>
                  <a:pt x="792" y="2352"/>
                </a:lnTo>
                <a:lnTo>
                  <a:pt x="816" y="2336"/>
                </a:lnTo>
                <a:lnTo>
                  <a:pt x="841" y="2320"/>
                </a:lnTo>
                <a:lnTo>
                  <a:pt x="864" y="2302"/>
                </a:lnTo>
                <a:lnTo>
                  <a:pt x="887" y="2285"/>
                </a:lnTo>
                <a:lnTo>
                  <a:pt x="909" y="2268"/>
                </a:lnTo>
                <a:lnTo>
                  <a:pt x="931" y="2250"/>
                </a:lnTo>
                <a:lnTo>
                  <a:pt x="952" y="2231"/>
                </a:lnTo>
                <a:lnTo>
                  <a:pt x="973" y="2212"/>
                </a:lnTo>
                <a:lnTo>
                  <a:pt x="995" y="2192"/>
                </a:lnTo>
                <a:lnTo>
                  <a:pt x="1015" y="2172"/>
                </a:lnTo>
                <a:lnTo>
                  <a:pt x="1035" y="2151"/>
                </a:lnTo>
                <a:lnTo>
                  <a:pt x="1054" y="2130"/>
                </a:lnTo>
                <a:lnTo>
                  <a:pt x="1073" y="2109"/>
                </a:lnTo>
                <a:lnTo>
                  <a:pt x="1092" y="2087"/>
                </a:lnTo>
                <a:lnTo>
                  <a:pt x="1110" y="2065"/>
                </a:lnTo>
                <a:lnTo>
                  <a:pt x="1127" y="2042"/>
                </a:lnTo>
                <a:lnTo>
                  <a:pt x="1144" y="2019"/>
                </a:lnTo>
                <a:lnTo>
                  <a:pt x="1161" y="1996"/>
                </a:lnTo>
                <a:lnTo>
                  <a:pt x="1177" y="1971"/>
                </a:lnTo>
                <a:lnTo>
                  <a:pt x="1192" y="1947"/>
                </a:lnTo>
                <a:lnTo>
                  <a:pt x="1207" y="1922"/>
                </a:lnTo>
                <a:lnTo>
                  <a:pt x="1222" y="1898"/>
                </a:lnTo>
                <a:lnTo>
                  <a:pt x="1235" y="1872"/>
                </a:lnTo>
                <a:lnTo>
                  <a:pt x="1249" y="1847"/>
                </a:lnTo>
                <a:lnTo>
                  <a:pt x="1261" y="1820"/>
                </a:lnTo>
                <a:lnTo>
                  <a:pt x="1273" y="1794"/>
                </a:lnTo>
                <a:lnTo>
                  <a:pt x="1285" y="1767"/>
                </a:lnTo>
                <a:lnTo>
                  <a:pt x="1296" y="1741"/>
                </a:lnTo>
                <a:lnTo>
                  <a:pt x="1307" y="1714"/>
                </a:lnTo>
                <a:lnTo>
                  <a:pt x="1316" y="1686"/>
                </a:lnTo>
                <a:lnTo>
                  <a:pt x="1326" y="1657"/>
                </a:lnTo>
                <a:lnTo>
                  <a:pt x="1334" y="1630"/>
                </a:lnTo>
                <a:lnTo>
                  <a:pt x="1342" y="1601"/>
                </a:lnTo>
                <a:lnTo>
                  <a:pt x="1349" y="1573"/>
                </a:lnTo>
                <a:lnTo>
                  <a:pt x="1356" y="1544"/>
                </a:lnTo>
                <a:lnTo>
                  <a:pt x="1361" y="1515"/>
                </a:lnTo>
                <a:lnTo>
                  <a:pt x="1367" y="1485"/>
                </a:lnTo>
                <a:lnTo>
                  <a:pt x="1371" y="1456"/>
                </a:lnTo>
                <a:lnTo>
                  <a:pt x="1375" y="1426"/>
                </a:lnTo>
                <a:lnTo>
                  <a:pt x="1378" y="1396"/>
                </a:lnTo>
                <a:lnTo>
                  <a:pt x="1381" y="1366"/>
                </a:lnTo>
                <a:lnTo>
                  <a:pt x="1383" y="1335"/>
                </a:lnTo>
                <a:lnTo>
                  <a:pt x="1384" y="1304"/>
                </a:lnTo>
                <a:lnTo>
                  <a:pt x="1384" y="1274"/>
                </a:lnTo>
                <a:lnTo>
                  <a:pt x="1384" y="1241"/>
                </a:lnTo>
                <a:lnTo>
                  <a:pt x="1382" y="1208"/>
                </a:lnTo>
                <a:lnTo>
                  <a:pt x="1380" y="1175"/>
                </a:lnTo>
                <a:lnTo>
                  <a:pt x="1377" y="1143"/>
                </a:lnTo>
                <a:lnTo>
                  <a:pt x="1374" y="1111"/>
                </a:lnTo>
                <a:lnTo>
                  <a:pt x="1369" y="1080"/>
                </a:lnTo>
                <a:lnTo>
                  <a:pt x="1364" y="1048"/>
                </a:lnTo>
                <a:lnTo>
                  <a:pt x="1358" y="1016"/>
                </a:lnTo>
                <a:lnTo>
                  <a:pt x="1351" y="986"/>
                </a:lnTo>
                <a:lnTo>
                  <a:pt x="1344" y="955"/>
                </a:lnTo>
                <a:lnTo>
                  <a:pt x="1336" y="925"/>
                </a:lnTo>
                <a:lnTo>
                  <a:pt x="1327" y="895"/>
                </a:lnTo>
                <a:lnTo>
                  <a:pt x="1317" y="864"/>
                </a:lnTo>
                <a:lnTo>
                  <a:pt x="1307" y="835"/>
                </a:lnTo>
                <a:lnTo>
                  <a:pt x="1295" y="806"/>
                </a:lnTo>
                <a:lnTo>
                  <a:pt x="1283" y="778"/>
                </a:lnTo>
                <a:lnTo>
                  <a:pt x="1270" y="749"/>
                </a:lnTo>
                <a:lnTo>
                  <a:pt x="1257" y="721"/>
                </a:lnTo>
                <a:lnTo>
                  <a:pt x="1244" y="693"/>
                </a:lnTo>
                <a:lnTo>
                  <a:pt x="1229" y="666"/>
                </a:lnTo>
                <a:lnTo>
                  <a:pt x="1214" y="639"/>
                </a:lnTo>
                <a:lnTo>
                  <a:pt x="1199" y="613"/>
                </a:lnTo>
                <a:lnTo>
                  <a:pt x="1182" y="587"/>
                </a:lnTo>
                <a:lnTo>
                  <a:pt x="1165" y="561"/>
                </a:lnTo>
                <a:lnTo>
                  <a:pt x="1148" y="535"/>
                </a:lnTo>
                <a:lnTo>
                  <a:pt x="1129" y="511"/>
                </a:lnTo>
                <a:lnTo>
                  <a:pt x="1110" y="487"/>
                </a:lnTo>
                <a:lnTo>
                  <a:pt x="1091" y="463"/>
                </a:lnTo>
                <a:lnTo>
                  <a:pt x="1071" y="440"/>
                </a:lnTo>
                <a:lnTo>
                  <a:pt x="1051" y="417"/>
                </a:lnTo>
                <a:lnTo>
                  <a:pt x="1030" y="394"/>
                </a:lnTo>
                <a:lnTo>
                  <a:pt x="1009" y="372"/>
                </a:lnTo>
                <a:lnTo>
                  <a:pt x="987" y="351"/>
                </a:lnTo>
                <a:lnTo>
                  <a:pt x="964" y="330"/>
                </a:lnTo>
                <a:lnTo>
                  <a:pt x="941" y="310"/>
                </a:lnTo>
                <a:lnTo>
                  <a:pt x="918" y="290"/>
                </a:lnTo>
                <a:lnTo>
                  <a:pt x="894" y="271"/>
                </a:lnTo>
                <a:lnTo>
                  <a:pt x="870" y="253"/>
                </a:lnTo>
                <a:lnTo>
                  <a:pt x="845" y="234"/>
                </a:lnTo>
                <a:lnTo>
                  <a:pt x="819" y="217"/>
                </a:lnTo>
                <a:lnTo>
                  <a:pt x="793" y="200"/>
                </a:lnTo>
                <a:lnTo>
                  <a:pt x="767" y="184"/>
                </a:lnTo>
                <a:lnTo>
                  <a:pt x="741" y="168"/>
                </a:lnTo>
                <a:lnTo>
                  <a:pt x="714" y="153"/>
                </a:lnTo>
                <a:lnTo>
                  <a:pt x="687" y="139"/>
                </a:lnTo>
                <a:lnTo>
                  <a:pt x="658" y="125"/>
                </a:lnTo>
                <a:lnTo>
                  <a:pt x="630" y="112"/>
                </a:lnTo>
                <a:lnTo>
                  <a:pt x="602" y="100"/>
                </a:lnTo>
                <a:lnTo>
                  <a:pt x="573" y="88"/>
                </a:lnTo>
                <a:lnTo>
                  <a:pt x="544" y="76"/>
                </a:lnTo>
                <a:lnTo>
                  <a:pt x="515" y="66"/>
                </a:lnTo>
                <a:lnTo>
                  <a:pt x="484" y="56"/>
                </a:lnTo>
                <a:lnTo>
                  <a:pt x="454" y="48"/>
                </a:lnTo>
                <a:lnTo>
                  <a:pt x="424" y="39"/>
                </a:lnTo>
                <a:lnTo>
                  <a:pt x="394" y="32"/>
                </a:lnTo>
                <a:lnTo>
                  <a:pt x="363" y="25"/>
                </a:lnTo>
                <a:lnTo>
                  <a:pt x="331" y="19"/>
                </a:lnTo>
                <a:lnTo>
                  <a:pt x="299" y="14"/>
                </a:lnTo>
                <a:lnTo>
                  <a:pt x="268" y="10"/>
                </a:lnTo>
                <a:lnTo>
                  <a:pt x="236" y="6"/>
                </a:lnTo>
                <a:lnTo>
                  <a:pt x="204" y="3"/>
                </a:lnTo>
                <a:lnTo>
                  <a:pt x="170" y="1"/>
                </a:lnTo>
                <a:lnTo>
                  <a:pt x="138" y="0"/>
                </a:lnTo>
                <a:lnTo>
                  <a:pt x="105" y="0"/>
                </a:lnTo>
                <a:lnTo>
                  <a:pt x="340" y="337"/>
                </a:lnTo>
                <a:lnTo>
                  <a:pt x="114" y="6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5"/>
          <p:cNvSpPr>
            <a:spLocks noChangeAspect="1"/>
          </p:cNvSpPr>
          <p:nvPr/>
        </p:nvSpPr>
        <p:spPr bwMode="auto">
          <a:xfrm>
            <a:off x="4771037" y="2829440"/>
            <a:ext cx="962854" cy="1775589"/>
          </a:xfrm>
          <a:custGeom>
            <a:avLst/>
            <a:gdLst>
              <a:gd name="T0" fmla="*/ 1218 w 1379"/>
              <a:gd name="T1" fmla="*/ 1901 h 2543"/>
              <a:gd name="T2" fmla="*/ 1155 w 1379"/>
              <a:gd name="T3" fmla="*/ 1892 h 2543"/>
              <a:gd name="T4" fmla="*/ 1095 w 1379"/>
              <a:gd name="T5" fmla="*/ 1877 h 2543"/>
              <a:gd name="T6" fmla="*/ 1038 w 1379"/>
              <a:gd name="T7" fmla="*/ 1856 h 2543"/>
              <a:gd name="T8" fmla="*/ 969 w 1379"/>
              <a:gd name="T9" fmla="*/ 1821 h 2543"/>
              <a:gd name="T10" fmla="*/ 918 w 1379"/>
              <a:gd name="T11" fmla="*/ 1789 h 2543"/>
              <a:gd name="T12" fmla="*/ 858 w 1379"/>
              <a:gd name="T13" fmla="*/ 1743 h 2543"/>
              <a:gd name="T14" fmla="*/ 805 w 1379"/>
              <a:gd name="T15" fmla="*/ 1690 h 2543"/>
              <a:gd name="T16" fmla="*/ 759 w 1379"/>
              <a:gd name="T17" fmla="*/ 1630 h 2543"/>
              <a:gd name="T18" fmla="*/ 720 w 1379"/>
              <a:gd name="T19" fmla="*/ 1566 h 2543"/>
              <a:gd name="T20" fmla="*/ 687 w 1379"/>
              <a:gd name="T21" fmla="*/ 1496 h 2543"/>
              <a:gd name="T22" fmla="*/ 668 w 1379"/>
              <a:gd name="T23" fmla="*/ 1438 h 2543"/>
              <a:gd name="T24" fmla="*/ 652 w 1379"/>
              <a:gd name="T25" fmla="*/ 1362 h 2543"/>
              <a:gd name="T26" fmla="*/ 645 w 1379"/>
              <a:gd name="T27" fmla="*/ 1282 h 2543"/>
              <a:gd name="T28" fmla="*/ 648 w 1379"/>
              <a:gd name="T29" fmla="*/ 1197 h 2543"/>
              <a:gd name="T30" fmla="*/ 659 w 1379"/>
              <a:gd name="T31" fmla="*/ 1129 h 2543"/>
              <a:gd name="T32" fmla="*/ 686 w 1379"/>
              <a:gd name="T33" fmla="*/ 1039 h 2543"/>
              <a:gd name="T34" fmla="*/ 725 w 1379"/>
              <a:gd name="T35" fmla="*/ 955 h 2543"/>
              <a:gd name="T36" fmla="*/ 768 w 1379"/>
              <a:gd name="T37" fmla="*/ 889 h 2543"/>
              <a:gd name="T38" fmla="*/ 836 w 1379"/>
              <a:gd name="T39" fmla="*/ 810 h 2543"/>
              <a:gd name="T40" fmla="*/ 906 w 1379"/>
              <a:gd name="T41" fmla="*/ 751 h 2543"/>
              <a:gd name="T42" fmla="*/ 971 w 1379"/>
              <a:gd name="T43" fmla="*/ 707 h 2543"/>
              <a:gd name="T44" fmla="*/ 1056 w 1379"/>
              <a:gd name="T45" fmla="*/ 668 h 2543"/>
              <a:gd name="T46" fmla="*/ 1132 w 1379"/>
              <a:gd name="T47" fmla="*/ 645 h 2543"/>
              <a:gd name="T48" fmla="*/ 1076 w 1379"/>
              <a:gd name="T49" fmla="*/ 7 h 2543"/>
              <a:gd name="T50" fmla="*/ 959 w 1379"/>
              <a:gd name="T51" fmla="*/ 31 h 2543"/>
              <a:gd name="T52" fmla="*/ 847 w 1379"/>
              <a:gd name="T53" fmla="*/ 65 h 2543"/>
              <a:gd name="T54" fmla="*/ 740 w 1379"/>
              <a:gd name="T55" fmla="*/ 109 h 2543"/>
              <a:gd name="T56" fmla="*/ 638 w 1379"/>
              <a:gd name="T57" fmla="*/ 162 h 2543"/>
              <a:gd name="T58" fmla="*/ 541 w 1379"/>
              <a:gd name="T59" fmla="*/ 223 h 2543"/>
              <a:gd name="T60" fmla="*/ 451 w 1379"/>
              <a:gd name="T61" fmla="*/ 294 h 2543"/>
              <a:gd name="T62" fmla="*/ 367 w 1379"/>
              <a:gd name="T63" fmla="*/ 371 h 2543"/>
              <a:gd name="T64" fmla="*/ 291 w 1379"/>
              <a:gd name="T65" fmla="*/ 456 h 2543"/>
              <a:gd name="T66" fmla="*/ 222 w 1379"/>
              <a:gd name="T67" fmla="*/ 546 h 2543"/>
              <a:gd name="T68" fmla="*/ 162 w 1379"/>
              <a:gd name="T69" fmla="*/ 644 h 2543"/>
              <a:gd name="T70" fmla="*/ 110 w 1379"/>
              <a:gd name="T71" fmla="*/ 747 h 2543"/>
              <a:gd name="T72" fmla="*/ 67 w 1379"/>
              <a:gd name="T73" fmla="*/ 855 h 2543"/>
              <a:gd name="T74" fmla="*/ 35 w 1379"/>
              <a:gd name="T75" fmla="*/ 968 h 2543"/>
              <a:gd name="T76" fmla="*/ 13 w 1379"/>
              <a:gd name="T77" fmla="*/ 1084 h 2543"/>
              <a:gd name="T78" fmla="*/ 2 w 1379"/>
              <a:gd name="T79" fmla="*/ 1205 h 2543"/>
              <a:gd name="T80" fmla="*/ 2 w 1379"/>
              <a:gd name="T81" fmla="*/ 1331 h 2543"/>
              <a:gd name="T82" fmla="*/ 15 w 1379"/>
              <a:gd name="T83" fmla="*/ 1459 h 2543"/>
              <a:gd name="T84" fmla="*/ 40 w 1379"/>
              <a:gd name="T85" fmla="*/ 1584 h 2543"/>
              <a:gd name="T86" fmla="*/ 77 w 1379"/>
              <a:gd name="T87" fmla="*/ 1704 h 2543"/>
              <a:gd name="T88" fmla="*/ 126 w 1379"/>
              <a:gd name="T89" fmla="*/ 1817 h 2543"/>
              <a:gd name="T90" fmla="*/ 185 w 1379"/>
              <a:gd name="T91" fmla="*/ 1926 h 2543"/>
              <a:gd name="T92" fmla="*/ 254 w 1379"/>
              <a:gd name="T93" fmla="*/ 2028 h 2543"/>
              <a:gd name="T94" fmla="*/ 332 w 1379"/>
              <a:gd name="T95" fmla="*/ 2122 h 2543"/>
              <a:gd name="T96" fmla="*/ 419 w 1379"/>
              <a:gd name="T97" fmla="*/ 2209 h 2543"/>
              <a:gd name="T98" fmla="*/ 512 w 1379"/>
              <a:gd name="T99" fmla="*/ 2287 h 2543"/>
              <a:gd name="T100" fmla="*/ 614 w 1379"/>
              <a:gd name="T101" fmla="*/ 2356 h 2543"/>
              <a:gd name="T102" fmla="*/ 723 w 1379"/>
              <a:gd name="T103" fmla="*/ 2415 h 2543"/>
              <a:gd name="T104" fmla="*/ 836 w 1379"/>
              <a:gd name="T105" fmla="*/ 2465 h 2543"/>
              <a:gd name="T106" fmla="*/ 956 w 1379"/>
              <a:gd name="T107" fmla="*/ 2502 h 2543"/>
              <a:gd name="T108" fmla="*/ 1081 w 1379"/>
              <a:gd name="T109" fmla="*/ 2528 h 2543"/>
              <a:gd name="T110" fmla="*/ 1209 w 1379"/>
              <a:gd name="T111" fmla="*/ 2541 h 2543"/>
              <a:gd name="T112" fmla="*/ 1266 w 1379"/>
              <a:gd name="T113" fmla="*/ 1904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79" h="2543">
                <a:moveTo>
                  <a:pt x="1266" y="1904"/>
                </a:moveTo>
                <a:lnTo>
                  <a:pt x="1250" y="1904"/>
                </a:lnTo>
                <a:lnTo>
                  <a:pt x="1234" y="1903"/>
                </a:lnTo>
                <a:lnTo>
                  <a:pt x="1218" y="1901"/>
                </a:lnTo>
                <a:lnTo>
                  <a:pt x="1202" y="1900"/>
                </a:lnTo>
                <a:lnTo>
                  <a:pt x="1186" y="1897"/>
                </a:lnTo>
                <a:lnTo>
                  <a:pt x="1170" y="1895"/>
                </a:lnTo>
                <a:lnTo>
                  <a:pt x="1155" y="1892"/>
                </a:lnTo>
                <a:lnTo>
                  <a:pt x="1140" y="1889"/>
                </a:lnTo>
                <a:lnTo>
                  <a:pt x="1125" y="1885"/>
                </a:lnTo>
                <a:lnTo>
                  <a:pt x="1110" y="1881"/>
                </a:lnTo>
                <a:lnTo>
                  <a:pt x="1095" y="1877"/>
                </a:lnTo>
                <a:lnTo>
                  <a:pt x="1081" y="1872"/>
                </a:lnTo>
                <a:lnTo>
                  <a:pt x="1066" y="1867"/>
                </a:lnTo>
                <a:lnTo>
                  <a:pt x="1052" y="1861"/>
                </a:lnTo>
                <a:lnTo>
                  <a:pt x="1038" y="1856"/>
                </a:lnTo>
                <a:lnTo>
                  <a:pt x="1023" y="1850"/>
                </a:lnTo>
                <a:lnTo>
                  <a:pt x="995" y="1837"/>
                </a:lnTo>
                <a:lnTo>
                  <a:pt x="982" y="1830"/>
                </a:lnTo>
                <a:lnTo>
                  <a:pt x="969" y="1821"/>
                </a:lnTo>
                <a:lnTo>
                  <a:pt x="956" y="1814"/>
                </a:lnTo>
                <a:lnTo>
                  <a:pt x="943" y="1806"/>
                </a:lnTo>
                <a:lnTo>
                  <a:pt x="930" y="1798"/>
                </a:lnTo>
                <a:lnTo>
                  <a:pt x="918" y="1789"/>
                </a:lnTo>
                <a:lnTo>
                  <a:pt x="894" y="1772"/>
                </a:lnTo>
                <a:lnTo>
                  <a:pt x="882" y="1762"/>
                </a:lnTo>
                <a:lnTo>
                  <a:pt x="869" y="1753"/>
                </a:lnTo>
                <a:lnTo>
                  <a:pt x="858" y="1743"/>
                </a:lnTo>
                <a:lnTo>
                  <a:pt x="847" y="1733"/>
                </a:lnTo>
                <a:lnTo>
                  <a:pt x="836" y="1722"/>
                </a:lnTo>
                <a:lnTo>
                  <a:pt x="826" y="1712"/>
                </a:lnTo>
                <a:lnTo>
                  <a:pt x="805" y="1690"/>
                </a:lnTo>
                <a:lnTo>
                  <a:pt x="795" y="1679"/>
                </a:lnTo>
                <a:lnTo>
                  <a:pt x="786" y="1667"/>
                </a:lnTo>
                <a:lnTo>
                  <a:pt x="768" y="1642"/>
                </a:lnTo>
                <a:lnTo>
                  <a:pt x="759" y="1630"/>
                </a:lnTo>
                <a:lnTo>
                  <a:pt x="750" y="1618"/>
                </a:lnTo>
                <a:lnTo>
                  <a:pt x="734" y="1592"/>
                </a:lnTo>
                <a:lnTo>
                  <a:pt x="727" y="1579"/>
                </a:lnTo>
                <a:lnTo>
                  <a:pt x="720" y="1566"/>
                </a:lnTo>
                <a:lnTo>
                  <a:pt x="705" y="1539"/>
                </a:lnTo>
                <a:lnTo>
                  <a:pt x="699" y="1525"/>
                </a:lnTo>
                <a:lnTo>
                  <a:pt x="693" y="1511"/>
                </a:lnTo>
                <a:lnTo>
                  <a:pt x="687" y="1496"/>
                </a:lnTo>
                <a:lnTo>
                  <a:pt x="682" y="1482"/>
                </a:lnTo>
                <a:lnTo>
                  <a:pt x="677" y="1467"/>
                </a:lnTo>
                <a:lnTo>
                  <a:pt x="672" y="1452"/>
                </a:lnTo>
                <a:lnTo>
                  <a:pt x="668" y="1438"/>
                </a:lnTo>
                <a:lnTo>
                  <a:pt x="664" y="1423"/>
                </a:lnTo>
                <a:lnTo>
                  <a:pt x="660" y="1408"/>
                </a:lnTo>
                <a:lnTo>
                  <a:pt x="657" y="1393"/>
                </a:lnTo>
                <a:lnTo>
                  <a:pt x="652" y="1362"/>
                </a:lnTo>
                <a:lnTo>
                  <a:pt x="648" y="1329"/>
                </a:lnTo>
                <a:lnTo>
                  <a:pt x="646" y="1314"/>
                </a:lnTo>
                <a:lnTo>
                  <a:pt x="645" y="1298"/>
                </a:lnTo>
                <a:lnTo>
                  <a:pt x="645" y="1282"/>
                </a:lnTo>
                <a:lnTo>
                  <a:pt x="645" y="1266"/>
                </a:lnTo>
                <a:lnTo>
                  <a:pt x="645" y="1238"/>
                </a:lnTo>
                <a:lnTo>
                  <a:pt x="647" y="1210"/>
                </a:lnTo>
                <a:lnTo>
                  <a:pt x="648" y="1197"/>
                </a:lnTo>
                <a:lnTo>
                  <a:pt x="650" y="1182"/>
                </a:lnTo>
                <a:lnTo>
                  <a:pt x="654" y="1155"/>
                </a:lnTo>
                <a:lnTo>
                  <a:pt x="656" y="1142"/>
                </a:lnTo>
                <a:lnTo>
                  <a:pt x="659" y="1129"/>
                </a:lnTo>
                <a:lnTo>
                  <a:pt x="665" y="1103"/>
                </a:lnTo>
                <a:lnTo>
                  <a:pt x="673" y="1077"/>
                </a:lnTo>
                <a:lnTo>
                  <a:pt x="681" y="1052"/>
                </a:lnTo>
                <a:lnTo>
                  <a:pt x="686" y="1039"/>
                </a:lnTo>
                <a:lnTo>
                  <a:pt x="690" y="1026"/>
                </a:lnTo>
                <a:lnTo>
                  <a:pt x="701" y="1002"/>
                </a:lnTo>
                <a:lnTo>
                  <a:pt x="712" y="978"/>
                </a:lnTo>
                <a:lnTo>
                  <a:pt x="725" y="955"/>
                </a:lnTo>
                <a:lnTo>
                  <a:pt x="739" y="932"/>
                </a:lnTo>
                <a:lnTo>
                  <a:pt x="753" y="910"/>
                </a:lnTo>
                <a:lnTo>
                  <a:pt x="760" y="900"/>
                </a:lnTo>
                <a:lnTo>
                  <a:pt x="768" y="889"/>
                </a:lnTo>
                <a:lnTo>
                  <a:pt x="783" y="867"/>
                </a:lnTo>
                <a:lnTo>
                  <a:pt x="800" y="847"/>
                </a:lnTo>
                <a:lnTo>
                  <a:pt x="817" y="828"/>
                </a:lnTo>
                <a:lnTo>
                  <a:pt x="836" y="810"/>
                </a:lnTo>
                <a:lnTo>
                  <a:pt x="854" y="792"/>
                </a:lnTo>
                <a:lnTo>
                  <a:pt x="874" y="775"/>
                </a:lnTo>
                <a:lnTo>
                  <a:pt x="895" y="759"/>
                </a:lnTo>
                <a:lnTo>
                  <a:pt x="906" y="751"/>
                </a:lnTo>
                <a:lnTo>
                  <a:pt x="916" y="743"/>
                </a:lnTo>
                <a:lnTo>
                  <a:pt x="938" y="729"/>
                </a:lnTo>
                <a:lnTo>
                  <a:pt x="960" y="715"/>
                </a:lnTo>
                <a:lnTo>
                  <a:pt x="971" y="707"/>
                </a:lnTo>
                <a:lnTo>
                  <a:pt x="983" y="701"/>
                </a:lnTo>
                <a:lnTo>
                  <a:pt x="1006" y="689"/>
                </a:lnTo>
                <a:lnTo>
                  <a:pt x="1030" y="678"/>
                </a:lnTo>
                <a:lnTo>
                  <a:pt x="1056" y="668"/>
                </a:lnTo>
                <a:lnTo>
                  <a:pt x="1068" y="664"/>
                </a:lnTo>
                <a:lnTo>
                  <a:pt x="1081" y="659"/>
                </a:lnTo>
                <a:lnTo>
                  <a:pt x="1106" y="651"/>
                </a:lnTo>
                <a:lnTo>
                  <a:pt x="1132" y="645"/>
                </a:lnTo>
                <a:lnTo>
                  <a:pt x="1379" y="313"/>
                </a:lnTo>
                <a:lnTo>
                  <a:pt x="1135" y="0"/>
                </a:lnTo>
                <a:lnTo>
                  <a:pt x="1105" y="3"/>
                </a:lnTo>
                <a:lnTo>
                  <a:pt x="1076" y="7"/>
                </a:lnTo>
                <a:lnTo>
                  <a:pt x="1046" y="12"/>
                </a:lnTo>
                <a:lnTo>
                  <a:pt x="1016" y="18"/>
                </a:lnTo>
                <a:lnTo>
                  <a:pt x="988" y="24"/>
                </a:lnTo>
                <a:lnTo>
                  <a:pt x="959" y="31"/>
                </a:lnTo>
                <a:lnTo>
                  <a:pt x="931" y="39"/>
                </a:lnTo>
                <a:lnTo>
                  <a:pt x="903" y="47"/>
                </a:lnTo>
                <a:lnTo>
                  <a:pt x="874" y="56"/>
                </a:lnTo>
                <a:lnTo>
                  <a:pt x="847" y="65"/>
                </a:lnTo>
                <a:lnTo>
                  <a:pt x="820" y="76"/>
                </a:lnTo>
                <a:lnTo>
                  <a:pt x="793" y="87"/>
                </a:lnTo>
                <a:lnTo>
                  <a:pt x="766" y="98"/>
                </a:lnTo>
                <a:lnTo>
                  <a:pt x="740" y="109"/>
                </a:lnTo>
                <a:lnTo>
                  <a:pt x="713" y="122"/>
                </a:lnTo>
                <a:lnTo>
                  <a:pt x="688" y="135"/>
                </a:lnTo>
                <a:lnTo>
                  <a:pt x="663" y="148"/>
                </a:lnTo>
                <a:lnTo>
                  <a:pt x="638" y="162"/>
                </a:lnTo>
                <a:lnTo>
                  <a:pt x="613" y="177"/>
                </a:lnTo>
                <a:lnTo>
                  <a:pt x="589" y="192"/>
                </a:lnTo>
                <a:lnTo>
                  <a:pt x="565" y="207"/>
                </a:lnTo>
                <a:lnTo>
                  <a:pt x="541" y="223"/>
                </a:lnTo>
                <a:lnTo>
                  <a:pt x="518" y="241"/>
                </a:lnTo>
                <a:lnTo>
                  <a:pt x="495" y="258"/>
                </a:lnTo>
                <a:lnTo>
                  <a:pt x="473" y="276"/>
                </a:lnTo>
                <a:lnTo>
                  <a:pt x="451" y="294"/>
                </a:lnTo>
                <a:lnTo>
                  <a:pt x="430" y="312"/>
                </a:lnTo>
                <a:lnTo>
                  <a:pt x="409" y="331"/>
                </a:lnTo>
                <a:lnTo>
                  <a:pt x="387" y="351"/>
                </a:lnTo>
                <a:lnTo>
                  <a:pt x="367" y="371"/>
                </a:lnTo>
                <a:lnTo>
                  <a:pt x="347" y="392"/>
                </a:lnTo>
                <a:lnTo>
                  <a:pt x="328" y="413"/>
                </a:lnTo>
                <a:lnTo>
                  <a:pt x="309" y="434"/>
                </a:lnTo>
                <a:lnTo>
                  <a:pt x="291" y="456"/>
                </a:lnTo>
                <a:lnTo>
                  <a:pt x="273" y="478"/>
                </a:lnTo>
                <a:lnTo>
                  <a:pt x="256" y="500"/>
                </a:lnTo>
                <a:lnTo>
                  <a:pt x="238" y="523"/>
                </a:lnTo>
                <a:lnTo>
                  <a:pt x="222" y="546"/>
                </a:lnTo>
                <a:lnTo>
                  <a:pt x="206" y="571"/>
                </a:lnTo>
                <a:lnTo>
                  <a:pt x="191" y="595"/>
                </a:lnTo>
                <a:lnTo>
                  <a:pt x="176" y="619"/>
                </a:lnTo>
                <a:lnTo>
                  <a:pt x="162" y="644"/>
                </a:lnTo>
                <a:lnTo>
                  <a:pt x="148" y="669"/>
                </a:lnTo>
                <a:lnTo>
                  <a:pt x="135" y="695"/>
                </a:lnTo>
                <a:lnTo>
                  <a:pt x="122" y="721"/>
                </a:lnTo>
                <a:lnTo>
                  <a:pt x="110" y="747"/>
                </a:lnTo>
                <a:lnTo>
                  <a:pt x="99" y="774"/>
                </a:lnTo>
                <a:lnTo>
                  <a:pt x="88" y="800"/>
                </a:lnTo>
                <a:lnTo>
                  <a:pt x="77" y="827"/>
                </a:lnTo>
                <a:lnTo>
                  <a:pt x="67" y="855"/>
                </a:lnTo>
                <a:lnTo>
                  <a:pt x="58" y="883"/>
                </a:lnTo>
                <a:lnTo>
                  <a:pt x="50" y="911"/>
                </a:lnTo>
                <a:lnTo>
                  <a:pt x="42" y="939"/>
                </a:lnTo>
                <a:lnTo>
                  <a:pt x="35" y="968"/>
                </a:lnTo>
                <a:lnTo>
                  <a:pt x="28" y="996"/>
                </a:lnTo>
                <a:lnTo>
                  <a:pt x="23" y="1025"/>
                </a:lnTo>
                <a:lnTo>
                  <a:pt x="17" y="1055"/>
                </a:lnTo>
                <a:lnTo>
                  <a:pt x="13" y="1084"/>
                </a:lnTo>
                <a:lnTo>
                  <a:pt x="9" y="1114"/>
                </a:lnTo>
                <a:lnTo>
                  <a:pt x="6" y="1144"/>
                </a:lnTo>
                <a:lnTo>
                  <a:pt x="3" y="1174"/>
                </a:lnTo>
                <a:lnTo>
                  <a:pt x="2" y="1205"/>
                </a:lnTo>
                <a:lnTo>
                  <a:pt x="0" y="1235"/>
                </a:lnTo>
                <a:lnTo>
                  <a:pt x="0" y="1266"/>
                </a:lnTo>
                <a:lnTo>
                  <a:pt x="1" y="1298"/>
                </a:lnTo>
                <a:lnTo>
                  <a:pt x="2" y="1331"/>
                </a:lnTo>
                <a:lnTo>
                  <a:pt x="4" y="1364"/>
                </a:lnTo>
                <a:lnTo>
                  <a:pt x="7" y="1396"/>
                </a:lnTo>
                <a:lnTo>
                  <a:pt x="10" y="1428"/>
                </a:lnTo>
                <a:lnTo>
                  <a:pt x="15" y="1459"/>
                </a:lnTo>
                <a:lnTo>
                  <a:pt x="20" y="1491"/>
                </a:lnTo>
                <a:lnTo>
                  <a:pt x="26" y="1523"/>
                </a:lnTo>
                <a:lnTo>
                  <a:pt x="33" y="1553"/>
                </a:lnTo>
                <a:lnTo>
                  <a:pt x="40" y="1584"/>
                </a:lnTo>
                <a:lnTo>
                  <a:pt x="48" y="1614"/>
                </a:lnTo>
                <a:lnTo>
                  <a:pt x="57" y="1644"/>
                </a:lnTo>
                <a:lnTo>
                  <a:pt x="67" y="1674"/>
                </a:lnTo>
                <a:lnTo>
                  <a:pt x="77" y="1704"/>
                </a:lnTo>
                <a:lnTo>
                  <a:pt x="89" y="1733"/>
                </a:lnTo>
                <a:lnTo>
                  <a:pt x="101" y="1761"/>
                </a:lnTo>
                <a:lnTo>
                  <a:pt x="113" y="1789"/>
                </a:lnTo>
                <a:lnTo>
                  <a:pt x="126" y="1817"/>
                </a:lnTo>
                <a:lnTo>
                  <a:pt x="140" y="1846"/>
                </a:lnTo>
                <a:lnTo>
                  <a:pt x="154" y="1873"/>
                </a:lnTo>
                <a:lnTo>
                  <a:pt x="169" y="1900"/>
                </a:lnTo>
                <a:lnTo>
                  <a:pt x="185" y="1926"/>
                </a:lnTo>
                <a:lnTo>
                  <a:pt x="201" y="1952"/>
                </a:lnTo>
                <a:lnTo>
                  <a:pt x="218" y="1977"/>
                </a:lnTo>
                <a:lnTo>
                  <a:pt x="235" y="2003"/>
                </a:lnTo>
                <a:lnTo>
                  <a:pt x="254" y="2028"/>
                </a:lnTo>
                <a:lnTo>
                  <a:pt x="273" y="2052"/>
                </a:lnTo>
                <a:lnTo>
                  <a:pt x="292" y="2076"/>
                </a:lnTo>
                <a:lnTo>
                  <a:pt x="311" y="2099"/>
                </a:lnTo>
                <a:lnTo>
                  <a:pt x="332" y="2122"/>
                </a:lnTo>
                <a:lnTo>
                  <a:pt x="352" y="2145"/>
                </a:lnTo>
                <a:lnTo>
                  <a:pt x="374" y="2167"/>
                </a:lnTo>
                <a:lnTo>
                  <a:pt x="395" y="2188"/>
                </a:lnTo>
                <a:lnTo>
                  <a:pt x="419" y="2209"/>
                </a:lnTo>
                <a:lnTo>
                  <a:pt x="441" y="2229"/>
                </a:lnTo>
                <a:lnTo>
                  <a:pt x="464" y="2249"/>
                </a:lnTo>
                <a:lnTo>
                  <a:pt x="488" y="2268"/>
                </a:lnTo>
                <a:lnTo>
                  <a:pt x="512" y="2287"/>
                </a:lnTo>
                <a:lnTo>
                  <a:pt x="537" y="2306"/>
                </a:lnTo>
                <a:lnTo>
                  <a:pt x="563" y="2323"/>
                </a:lnTo>
                <a:lnTo>
                  <a:pt x="588" y="2340"/>
                </a:lnTo>
                <a:lnTo>
                  <a:pt x="614" y="2356"/>
                </a:lnTo>
                <a:lnTo>
                  <a:pt x="641" y="2372"/>
                </a:lnTo>
                <a:lnTo>
                  <a:pt x="667" y="2387"/>
                </a:lnTo>
                <a:lnTo>
                  <a:pt x="694" y="2401"/>
                </a:lnTo>
                <a:lnTo>
                  <a:pt x="723" y="2415"/>
                </a:lnTo>
                <a:lnTo>
                  <a:pt x="751" y="2428"/>
                </a:lnTo>
                <a:lnTo>
                  <a:pt x="779" y="2441"/>
                </a:lnTo>
                <a:lnTo>
                  <a:pt x="808" y="2452"/>
                </a:lnTo>
                <a:lnTo>
                  <a:pt x="836" y="2465"/>
                </a:lnTo>
                <a:lnTo>
                  <a:pt x="866" y="2475"/>
                </a:lnTo>
                <a:lnTo>
                  <a:pt x="896" y="2485"/>
                </a:lnTo>
                <a:lnTo>
                  <a:pt x="926" y="2494"/>
                </a:lnTo>
                <a:lnTo>
                  <a:pt x="956" y="2502"/>
                </a:lnTo>
                <a:lnTo>
                  <a:pt x="987" y="2510"/>
                </a:lnTo>
                <a:lnTo>
                  <a:pt x="1017" y="2516"/>
                </a:lnTo>
                <a:lnTo>
                  <a:pt x="1049" y="2522"/>
                </a:lnTo>
                <a:lnTo>
                  <a:pt x="1081" y="2528"/>
                </a:lnTo>
                <a:lnTo>
                  <a:pt x="1112" y="2532"/>
                </a:lnTo>
                <a:lnTo>
                  <a:pt x="1144" y="2536"/>
                </a:lnTo>
                <a:lnTo>
                  <a:pt x="1176" y="2539"/>
                </a:lnTo>
                <a:lnTo>
                  <a:pt x="1209" y="2541"/>
                </a:lnTo>
                <a:lnTo>
                  <a:pt x="1241" y="2543"/>
                </a:lnTo>
                <a:lnTo>
                  <a:pt x="1274" y="2543"/>
                </a:lnTo>
                <a:lnTo>
                  <a:pt x="1039" y="2206"/>
                </a:lnTo>
                <a:lnTo>
                  <a:pt x="1266" y="19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7047" y="0"/>
            <a:ext cx="2789814" cy="130082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1E4A7A"/>
                </a:solidFill>
                <a:latin typeface="+mj-ea"/>
              </a:rPr>
              <a:t>② 无 色 阶 段</a:t>
            </a:r>
            <a:br>
              <a:rPr lang="en-US" altLang="zh-CN" sz="2800" dirty="0">
                <a:solidFill>
                  <a:srgbClr val="1E4A7A"/>
                </a:solidFill>
                <a:latin typeface="+mj-ea"/>
              </a:rPr>
            </a:br>
            <a:r>
              <a:rPr lang="zh-CN" altLang="en-US" sz="2800" dirty="0">
                <a:solidFill>
                  <a:srgbClr val="1E4A7A"/>
                </a:solidFill>
                <a:latin typeface="+mj-ea"/>
              </a:rPr>
              <a:t>③ 彩 色 阶 段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398635" y="2158692"/>
            <a:ext cx="3595687" cy="3111500"/>
          </a:xfrm>
          <a:prstGeom prst="homePlate">
            <a:avLst>
              <a:gd name="adj" fmla="val 9347"/>
            </a:avLst>
          </a:prstGeom>
          <a:solidFill>
            <a:schemeClr val="bg1"/>
          </a:solidFill>
          <a:ln w="6350">
            <a:solidFill>
              <a:schemeClr val="tx1">
                <a:lumMod val="60000"/>
                <a:lumOff val="40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 flipH="1">
            <a:off x="6338935" y="2158692"/>
            <a:ext cx="3595687" cy="3111500"/>
          </a:xfrm>
          <a:prstGeom prst="homePlate">
            <a:avLst>
              <a:gd name="adj" fmla="val 9347"/>
            </a:avLst>
          </a:prstGeom>
          <a:solidFill>
            <a:schemeClr val="bg1"/>
          </a:solidFill>
          <a:ln w="6350">
            <a:solidFill>
              <a:schemeClr val="tx1">
                <a:lumMod val="60000"/>
                <a:lumOff val="40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C64134-76ED-6BB4-143E-C9F03CFABC56}"/>
              </a:ext>
            </a:extLst>
          </p:cNvPr>
          <p:cNvGrpSpPr/>
          <p:nvPr/>
        </p:nvGrpSpPr>
        <p:grpSpPr>
          <a:xfrm>
            <a:off x="911429" y="1284480"/>
            <a:ext cx="3303588" cy="438150"/>
            <a:chOff x="1397047" y="1626879"/>
            <a:chExt cx="3303588" cy="438150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1397047" y="1626879"/>
              <a:ext cx="3303588" cy="438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421725" y="1670319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无色阶段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BA929F-246F-D0FF-EF0B-82FB73C03A5F}"/>
              </a:ext>
            </a:extLst>
          </p:cNvPr>
          <p:cNvGrpSpPr/>
          <p:nvPr/>
        </p:nvGrpSpPr>
        <p:grpSpPr>
          <a:xfrm>
            <a:off x="7661762" y="1074436"/>
            <a:ext cx="3303589" cy="438150"/>
            <a:chOff x="6621510" y="1626879"/>
            <a:chExt cx="3303587" cy="438150"/>
          </a:xfrm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 flipH="1">
              <a:off x="6621510" y="1626879"/>
              <a:ext cx="3303587" cy="4381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601819" y="165225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彩色阶段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5" name="等腰三角形 54"/>
          <p:cNvSpPr/>
          <p:nvPr/>
        </p:nvSpPr>
        <p:spPr>
          <a:xfrm flipV="1">
            <a:off x="5563416" y="5490208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79CE88-4FE8-B5CC-6191-A83E3A53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4000" cy="8953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3C2B1B7-EC54-0563-A28F-41CD901C9E70}"/>
              </a:ext>
            </a:extLst>
          </p:cNvPr>
          <p:cNvSpPr/>
          <p:nvPr/>
        </p:nvSpPr>
        <p:spPr>
          <a:xfrm rot="10800000" flipV="1">
            <a:off x="635" y="6661785"/>
            <a:ext cx="880745" cy="195580"/>
          </a:xfrm>
          <a:prstGeom prst="rect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0D4E3D-D8F7-9247-2915-405BB7379D16}"/>
              </a:ext>
            </a:extLst>
          </p:cNvPr>
          <p:cNvSpPr/>
          <p:nvPr/>
        </p:nvSpPr>
        <p:spPr>
          <a:xfrm rot="10800000" flipV="1">
            <a:off x="11311255" y="6662420"/>
            <a:ext cx="880745" cy="195580"/>
          </a:xfrm>
          <a:prstGeom prst="rect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pic>
        <p:nvPicPr>
          <p:cNvPr id="6" name="图片 5" descr="图片包含 灯光, 挂, 游戏机, 交通&#10;&#10;描述已自动生成">
            <a:extLst>
              <a:ext uri="{FF2B5EF4-FFF2-40B4-BE49-F238E27FC236}">
                <a16:creationId xmlns:a16="http://schemas.microsoft.com/office/drawing/2014/main" id="{1955C941-9036-C5EC-3C53-3E873BE723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64" y="1795852"/>
            <a:ext cx="3642240" cy="21330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F668F0-DB7D-DEFA-F516-020CD50EF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66" y="4197033"/>
            <a:ext cx="3934143" cy="2363976"/>
          </a:xfrm>
          <a:prstGeom prst="rect">
            <a:avLst/>
          </a:prstGeom>
        </p:spPr>
      </p:pic>
      <p:pic>
        <p:nvPicPr>
          <p:cNvPr id="8" name="图片 7" descr="电脑游戏的截图&#10;&#10;中度可信度描述已自动生成">
            <a:extLst>
              <a:ext uri="{FF2B5EF4-FFF2-40B4-BE49-F238E27FC236}">
                <a16:creationId xmlns:a16="http://schemas.microsoft.com/office/drawing/2014/main" id="{2F031056-C3DC-357F-AA48-E59B1C790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492" y="1685294"/>
            <a:ext cx="3994128" cy="2521594"/>
          </a:xfrm>
          <a:prstGeom prst="rect">
            <a:avLst/>
          </a:prstGeom>
        </p:spPr>
      </p:pic>
      <p:pic>
        <p:nvPicPr>
          <p:cNvPr id="9" name="图片 8" descr="地图&#10;&#10;描述已自动生成">
            <a:extLst>
              <a:ext uri="{FF2B5EF4-FFF2-40B4-BE49-F238E27FC236}">
                <a16:creationId xmlns:a16="http://schemas.microsoft.com/office/drawing/2014/main" id="{9FFB0E26-904B-2A85-674F-253CFA4D5C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7" y="4232266"/>
            <a:ext cx="4263482" cy="2515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" grpId="0"/>
      <p:bldP spid="14" grpId="0" animBg="1"/>
      <p:bldP spid="18" grpId="0" animBg="1"/>
      <p:bldP spid="55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164205" cy="895350"/>
            <a:chOff x="0" y="0"/>
            <a:chExt cx="4983" cy="1410"/>
          </a:xfrm>
        </p:grpSpPr>
        <p:sp>
          <p:nvSpPr>
            <p:cNvPr id="5" name="文本框 4"/>
            <p:cNvSpPr txBox="1"/>
            <p:nvPr/>
          </p:nvSpPr>
          <p:spPr>
            <a:xfrm>
              <a:off x="1992" y="588"/>
              <a:ext cx="29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界面设计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400" cy="1410"/>
            </a:xfrm>
            <a:prstGeom prst="rect">
              <a:avLst/>
            </a:prstGeom>
          </p:spPr>
        </p:pic>
      </p:grpSp>
      <p:sp>
        <p:nvSpPr>
          <p:cNvPr id="122" name="矩形 121"/>
          <p:cNvSpPr/>
          <p:nvPr/>
        </p:nvSpPr>
        <p:spPr>
          <a:xfrm rot="10800000" flipV="1">
            <a:off x="0" y="6662420"/>
            <a:ext cx="880745" cy="195580"/>
          </a:xfrm>
          <a:prstGeom prst="rect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123" name="矩形 122"/>
          <p:cNvSpPr/>
          <p:nvPr/>
        </p:nvSpPr>
        <p:spPr>
          <a:xfrm rot="10800000" flipV="1">
            <a:off x="11311255" y="6661785"/>
            <a:ext cx="880745" cy="195580"/>
          </a:xfrm>
          <a:prstGeom prst="rect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pic>
        <p:nvPicPr>
          <p:cNvPr id="12" name="图片 11" descr="图片包含 图形用户界面&#10;&#10;描述已自动生成">
            <a:extLst>
              <a:ext uri="{FF2B5EF4-FFF2-40B4-BE49-F238E27FC236}">
                <a16:creationId xmlns:a16="http://schemas.microsoft.com/office/drawing/2014/main" id="{8109EDE8-D9B6-8B8B-A49E-8335B7E9B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3" y="1000125"/>
            <a:ext cx="5184403" cy="2682522"/>
          </a:xfrm>
          <a:prstGeom prst="rect">
            <a:avLst/>
          </a:prstGeom>
        </p:spPr>
      </p:pic>
      <p:pic>
        <p:nvPicPr>
          <p:cNvPr id="14" name="图片 13" descr="图形用户界面&#10;&#10;描述已自动生成">
            <a:extLst>
              <a:ext uri="{FF2B5EF4-FFF2-40B4-BE49-F238E27FC236}">
                <a16:creationId xmlns:a16="http://schemas.microsoft.com/office/drawing/2014/main" id="{759C3831-5298-0691-4DF4-14A788196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98" y="3815827"/>
            <a:ext cx="5283259" cy="2712777"/>
          </a:xfrm>
          <a:prstGeom prst="rect">
            <a:avLst/>
          </a:prstGeom>
        </p:spPr>
      </p:pic>
      <p:sp>
        <p:nvSpPr>
          <p:cNvPr id="15" name="îṥļíḋé">
            <a:extLst>
              <a:ext uri="{FF2B5EF4-FFF2-40B4-BE49-F238E27FC236}">
                <a16:creationId xmlns:a16="http://schemas.microsoft.com/office/drawing/2014/main" id="{279DCB4C-2915-1837-8FB9-75A311D10FD9}"/>
              </a:ext>
            </a:extLst>
          </p:cNvPr>
          <p:cNvSpPr/>
          <p:nvPr/>
        </p:nvSpPr>
        <p:spPr>
          <a:xfrm>
            <a:off x="6584951" y="947761"/>
            <a:ext cx="4775200" cy="2521728"/>
          </a:xfrm>
          <a:prstGeom prst="roundRect">
            <a:avLst>
              <a:gd name="adj" fmla="val 4178"/>
            </a:avLst>
          </a:prstGeom>
          <a:solidFill>
            <a:srgbClr val="1E4A7A"/>
          </a:solidFill>
          <a:ln w="3175" cap="rnd">
            <a:noFill/>
            <a:prstDash val="sysDot"/>
            <a:round/>
          </a:ln>
          <a:effectLst>
            <a:outerShdw blurRad="635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字魂35号-经典雅黑" panose="02000000000000000000" pitchFamily="2" charset="-122"/>
              </a:rPr>
              <a:t>进入游戏的开始界面</a:t>
            </a:r>
            <a:endParaRPr lang="en-US" altLang="zh-CN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字魂35号-经典雅黑" panose="02000000000000000000" pitchFamily="2" charset="-122"/>
            </a:endParaRPr>
          </a:p>
          <a:p>
            <a:pPr lvl="0" algn="ctr">
              <a:buClrTx/>
              <a:buSzTx/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字魂35号-经典雅黑" panose="02000000000000000000" pitchFamily="2" charset="-122"/>
              </a:rPr>
              <a:t>“开始游戏”与“退出游戏”</a:t>
            </a:r>
            <a:endParaRPr lang="en-US" altLang="zh-CN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字魂35号-经典雅黑" panose="02000000000000000000" pitchFamily="2" charset="-122"/>
            </a:endParaRPr>
          </a:p>
          <a:p>
            <a:pPr lvl="0" algn="ctr">
              <a:buClrTx/>
              <a:buSzTx/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字魂35号-经典雅黑" panose="02000000000000000000" pitchFamily="2" charset="-122"/>
              </a:rPr>
              <a:t>供玩家选择</a:t>
            </a:r>
            <a:endParaRPr lang="en-US" altLang="zh-CN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字魂35号-经典雅黑" panose="02000000000000000000" pitchFamily="2" charset="-122"/>
            </a:endParaRPr>
          </a:p>
          <a:p>
            <a:pPr lvl="0" algn="ctr">
              <a:buClrTx/>
              <a:buSzTx/>
              <a:buFontTx/>
            </a:pPr>
            <a:endParaRPr lang="zh-CN" altLang="en-US" sz="2000" dirty="0">
              <a:solidFill>
                <a:schemeClr val="tx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16" name="îṥļíḋé">
            <a:extLst>
              <a:ext uri="{FF2B5EF4-FFF2-40B4-BE49-F238E27FC236}">
                <a16:creationId xmlns:a16="http://schemas.microsoft.com/office/drawing/2014/main" id="{1405CADD-7C12-0E8C-CD39-828D8649676C}"/>
              </a:ext>
            </a:extLst>
          </p:cNvPr>
          <p:cNvSpPr/>
          <p:nvPr/>
        </p:nvSpPr>
        <p:spPr>
          <a:xfrm>
            <a:off x="762000" y="3911352"/>
            <a:ext cx="4775200" cy="2521728"/>
          </a:xfrm>
          <a:prstGeom prst="roundRect">
            <a:avLst>
              <a:gd name="adj" fmla="val 4178"/>
            </a:avLst>
          </a:prstGeom>
          <a:solidFill>
            <a:srgbClr val="A0B2C5"/>
          </a:solidFill>
          <a:ln w="3175" cap="rnd">
            <a:noFill/>
            <a:prstDash val="sysDot"/>
            <a:round/>
          </a:ln>
          <a:effectLst>
            <a:outerShdw blurRad="635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字魂35号-经典雅黑" panose="02000000000000000000" pitchFamily="2" charset="-122"/>
              </a:rPr>
              <a:t>游戏失败的界面</a:t>
            </a:r>
            <a:endParaRPr lang="en-US" altLang="zh-CN" sz="24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sym typeface="字魂35号-经典雅黑" panose="02000000000000000000" pitchFamily="2" charset="-122"/>
            </a:endParaRPr>
          </a:p>
          <a:p>
            <a:pPr lvl="0" algn="ctr">
              <a:buClrTx/>
              <a:buSzTx/>
              <a:buFontTx/>
            </a:pPr>
            <a:r>
              <a:rPr lang="zh-CN" altLang="en-US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字魂35号-经典雅黑" panose="02000000000000000000" pitchFamily="2" charset="-122"/>
              </a:rPr>
              <a:t>“返回菜单”“重新开始”</a:t>
            </a:r>
            <a:endParaRPr lang="en-US" altLang="zh-CN" sz="24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sym typeface="字魂35号-经典雅黑" panose="02000000000000000000" pitchFamily="2" charset="-122"/>
            </a:endParaRPr>
          </a:p>
          <a:p>
            <a:pPr lvl="0" algn="ctr">
              <a:buClrTx/>
              <a:buSzTx/>
              <a:buFontTx/>
            </a:pPr>
            <a:r>
              <a:rPr lang="zh-CN" altLang="en-US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字魂35号-经典雅黑" panose="02000000000000000000" pitchFamily="2" charset="-122"/>
              </a:rPr>
              <a:t>或“退出游戏”</a:t>
            </a:r>
            <a:endParaRPr lang="en-US" altLang="zh-CN" sz="24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sym typeface="字魂35号-经典雅黑" panose="02000000000000000000" pitchFamily="2" charset="-122"/>
            </a:endParaRPr>
          </a:p>
          <a:p>
            <a:pPr lvl="0" algn="ctr">
              <a:buClrTx/>
              <a:buSzTx/>
              <a:buFontTx/>
            </a:pPr>
            <a:endParaRPr lang="zh-CN" altLang="en-US" sz="2000" dirty="0">
              <a:solidFill>
                <a:schemeClr val="tx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2"/>
          <p:cNvSpPr/>
          <p:nvPr/>
        </p:nvSpPr>
        <p:spPr>
          <a:xfrm flipH="1">
            <a:off x="7901940" y="5621655"/>
            <a:ext cx="4411345" cy="1236345"/>
          </a:xfrm>
          <a:prstGeom prst="triangle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10" name="矩形: 圆顶角 2"/>
          <p:cNvSpPr/>
          <p:nvPr/>
        </p:nvSpPr>
        <p:spPr>
          <a:xfrm flipH="1" flipV="1">
            <a:off x="0" y="-4445"/>
            <a:ext cx="4411345" cy="1236345"/>
          </a:xfrm>
          <a:prstGeom prst="triangle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973870" y="2737570"/>
            <a:ext cx="1644479" cy="1644479"/>
          </a:xfrm>
          <a:prstGeom prst="ellipse">
            <a:avLst/>
          </a:prstGeom>
          <a:noFill/>
          <a:ln w="41275">
            <a:solidFill>
              <a:srgbClr val="1E4A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45078" y="2737569"/>
            <a:ext cx="1847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8800" dirty="0">
              <a:solidFill>
                <a:schemeClr val="accent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64825" y="2752958"/>
            <a:ext cx="4775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E4A7A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三、经验总结</a:t>
            </a:r>
          </a:p>
        </p:txBody>
      </p:sp>
      <p:cxnSp>
        <p:nvCxnSpPr>
          <p:cNvPr id="40" name="直接连接符 39"/>
          <p:cNvCxnSpPr>
            <a:stCxn id="36" idx="6"/>
            <a:endCxn id="42" idx="2"/>
          </p:cNvCxnSpPr>
          <p:nvPr/>
        </p:nvCxnSpPr>
        <p:spPr>
          <a:xfrm>
            <a:off x="3618230" y="3559810"/>
            <a:ext cx="4918075" cy="0"/>
          </a:xfrm>
          <a:prstGeom prst="line">
            <a:avLst/>
          </a:prstGeom>
          <a:ln w="19050" cap="rnd">
            <a:solidFill>
              <a:srgbClr val="1E4A7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028325" y="3783870"/>
            <a:ext cx="483325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Evoland</a:t>
            </a:r>
            <a:endParaRPr lang="zh-CN" altLang="en-US" sz="2000" dirty="0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42" name="矩形: 圆角 9"/>
          <p:cNvSpPr/>
          <p:nvPr/>
        </p:nvSpPr>
        <p:spPr>
          <a:xfrm>
            <a:off x="8536595" y="3429635"/>
            <a:ext cx="1339215" cy="130175"/>
          </a:xfrm>
          <a:prstGeom prst="triangl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3" name="矩形: 圆顶角 2"/>
          <p:cNvSpPr/>
          <p:nvPr/>
        </p:nvSpPr>
        <p:spPr>
          <a:xfrm flipH="1" flipV="1">
            <a:off x="387985" y="-4445"/>
            <a:ext cx="4411345" cy="1236345"/>
          </a:xfrm>
          <a:prstGeom prst="triangl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8" name="矩形: 圆顶角 2"/>
          <p:cNvSpPr/>
          <p:nvPr/>
        </p:nvSpPr>
        <p:spPr>
          <a:xfrm>
            <a:off x="7515225" y="5621655"/>
            <a:ext cx="4411345" cy="1236345"/>
          </a:xfrm>
          <a:prstGeom prst="triangl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28" name="notepad_137910"/>
          <p:cNvSpPr>
            <a:spLocks noChangeAspect="1"/>
          </p:cNvSpPr>
          <p:nvPr/>
        </p:nvSpPr>
        <p:spPr bwMode="auto">
          <a:xfrm>
            <a:off x="2549525" y="3217545"/>
            <a:ext cx="591820" cy="645160"/>
          </a:xfrm>
          <a:custGeom>
            <a:avLst/>
            <a:gdLst>
              <a:gd name="connsiteX0" fmla="*/ 71311 w 557416"/>
              <a:gd name="connsiteY0" fmla="*/ 464940 h 606761"/>
              <a:gd name="connsiteX1" fmla="*/ 202734 w 557416"/>
              <a:gd name="connsiteY1" fmla="*/ 464940 h 606761"/>
              <a:gd name="connsiteX2" fmla="*/ 212610 w 557416"/>
              <a:gd name="connsiteY2" fmla="*/ 475554 h 606761"/>
              <a:gd name="connsiteX3" fmla="*/ 202734 w 557416"/>
              <a:gd name="connsiteY3" fmla="*/ 485409 h 606761"/>
              <a:gd name="connsiteX4" fmla="*/ 71311 w 557416"/>
              <a:gd name="connsiteY4" fmla="*/ 485409 h 606761"/>
              <a:gd name="connsiteX5" fmla="*/ 60676 w 557416"/>
              <a:gd name="connsiteY5" fmla="*/ 475554 h 606761"/>
              <a:gd name="connsiteX6" fmla="*/ 71311 w 557416"/>
              <a:gd name="connsiteY6" fmla="*/ 464940 h 606761"/>
              <a:gd name="connsiteX7" fmla="*/ 492155 w 557416"/>
              <a:gd name="connsiteY7" fmla="*/ 417167 h 606761"/>
              <a:gd name="connsiteX8" fmla="*/ 494433 w 557416"/>
              <a:gd name="connsiteY8" fmla="*/ 431576 h 606761"/>
              <a:gd name="connsiteX9" fmla="*/ 431401 w 557416"/>
              <a:gd name="connsiteY9" fmla="*/ 521824 h 606761"/>
              <a:gd name="connsiteX10" fmla="*/ 424567 w 557416"/>
              <a:gd name="connsiteY10" fmla="*/ 525616 h 606761"/>
              <a:gd name="connsiteX11" fmla="*/ 423048 w 557416"/>
              <a:gd name="connsiteY11" fmla="*/ 525616 h 606761"/>
              <a:gd name="connsiteX12" fmla="*/ 416972 w 557416"/>
              <a:gd name="connsiteY12" fmla="*/ 523341 h 606761"/>
              <a:gd name="connsiteX13" fmla="*/ 368370 w 557416"/>
              <a:gd name="connsiteY13" fmla="*/ 483905 h 606761"/>
              <a:gd name="connsiteX14" fmla="*/ 366851 w 557416"/>
              <a:gd name="connsiteY14" fmla="*/ 469495 h 606761"/>
              <a:gd name="connsiteX15" fmla="*/ 381280 w 557416"/>
              <a:gd name="connsiteY15" fmla="*/ 467979 h 606761"/>
              <a:gd name="connsiteX16" fmla="*/ 421529 w 557416"/>
              <a:gd name="connsiteY16" fmla="*/ 501348 h 606761"/>
              <a:gd name="connsiteX17" fmla="*/ 477726 w 557416"/>
              <a:gd name="connsiteY17" fmla="*/ 419442 h 606761"/>
              <a:gd name="connsiteX18" fmla="*/ 492155 w 557416"/>
              <a:gd name="connsiteY18" fmla="*/ 417167 h 606761"/>
              <a:gd name="connsiteX19" fmla="*/ 71313 w 557416"/>
              <a:gd name="connsiteY19" fmla="*/ 404264 h 606761"/>
              <a:gd name="connsiteX20" fmla="*/ 263531 w 557416"/>
              <a:gd name="connsiteY20" fmla="*/ 404264 h 606761"/>
              <a:gd name="connsiteX21" fmla="*/ 273408 w 557416"/>
              <a:gd name="connsiteY21" fmla="*/ 414878 h 606761"/>
              <a:gd name="connsiteX22" fmla="*/ 263531 w 557416"/>
              <a:gd name="connsiteY22" fmla="*/ 424733 h 606761"/>
              <a:gd name="connsiteX23" fmla="*/ 71313 w 557416"/>
              <a:gd name="connsiteY23" fmla="*/ 424733 h 606761"/>
              <a:gd name="connsiteX24" fmla="*/ 60676 w 557416"/>
              <a:gd name="connsiteY24" fmla="*/ 414878 h 606761"/>
              <a:gd name="connsiteX25" fmla="*/ 71313 w 557416"/>
              <a:gd name="connsiteY25" fmla="*/ 404264 h 606761"/>
              <a:gd name="connsiteX26" fmla="*/ 425277 w 557416"/>
              <a:gd name="connsiteY26" fmla="*/ 364057 h 606761"/>
              <a:gd name="connsiteX27" fmla="*/ 314401 w 557416"/>
              <a:gd name="connsiteY27" fmla="*/ 475549 h 606761"/>
              <a:gd name="connsiteX28" fmla="*/ 315160 w 557416"/>
              <a:gd name="connsiteY28" fmla="*/ 488443 h 606761"/>
              <a:gd name="connsiteX29" fmla="*/ 315160 w 557416"/>
              <a:gd name="connsiteY29" fmla="*/ 492235 h 606761"/>
              <a:gd name="connsiteX30" fmla="*/ 317439 w 557416"/>
              <a:gd name="connsiteY30" fmla="*/ 500578 h 606761"/>
              <a:gd name="connsiteX31" fmla="*/ 318198 w 557416"/>
              <a:gd name="connsiteY31" fmla="*/ 505129 h 606761"/>
              <a:gd name="connsiteX32" fmla="*/ 320476 w 557416"/>
              <a:gd name="connsiteY32" fmla="*/ 512713 h 606761"/>
              <a:gd name="connsiteX33" fmla="*/ 321995 w 557416"/>
              <a:gd name="connsiteY33" fmla="*/ 517264 h 606761"/>
              <a:gd name="connsiteX34" fmla="*/ 326552 w 557416"/>
              <a:gd name="connsiteY34" fmla="*/ 525607 h 606761"/>
              <a:gd name="connsiteX35" fmla="*/ 327311 w 557416"/>
              <a:gd name="connsiteY35" fmla="*/ 527882 h 606761"/>
              <a:gd name="connsiteX36" fmla="*/ 334146 w 557416"/>
              <a:gd name="connsiteY36" fmla="*/ 538500 h 606761"/>
              <a:gd name="connsiteX37" fmla="*/ 336424 w 557416"/>
              <a:gd name="connsiteY37" fmla="*/ 542293 h 606761"/>
              <a:gd name="connsiteX38" fmla="*/ 341740 w 557416"/>
              <a:gd name="connsiteY38" fmla="*/ 548360 h 606761"/>
              <a:gd name="connsiteX39" fmla="*/ 344778 w 557416"/>
              <a:gd name="connsiteY39" fmla="*/ 552153 h 606761"/>
              <a:gd name="connsiteX40" fmla="*/ 350853 w 557416"/>
              <a:gd name="connsiteY40" fmla="*/ 557462 h 606761"/>
              <a:gd name="connsiteX41" fmla="*/ 353891 w 557416"/>
              <a:gd name="connsiteY41" fmla="*/ 560496 h 606761"/>
              <a:gd name="connsiteX42" fmla="*/ 363763 w 557416"/>
              <a:gd name="connsiteY42" fmla="*/ 568080 h 606761"/>
              <a:gd name="connsiteX43" fmla="*/ 425277 w 557416"/>
              <a:gd name="connsiteY43" fmla="*/ 586283 h 606761"/>
              <a:gd name="connsiteX44" fmla="*/ 536912 w 557416"/>
              <a:gd name="connsiteY44" fmla="*/ 475549 h 606761"/>
              <a:gd name="connsiteX45" fmla="*/ 425277 w 557416"/>
              <a:gd name="connsiteY45" fmla="*/ 364057 h 606761"/>
              <a:gd name="connsiteX46" fmla="*/ 71314 w 557416"/>
              <a:gd name="connsiteY46" fmla="*/ 343588 h 606761"/>
              <a:gd name="connsiteX47" fmla="*/ 314459 w 557416"/>
              <a:gd name="connsiteY47" fmla="*/ 343588 h 606761"/>
              <a:gd name="connsiteX48" fmla="*/ 324337 w 557416"/>
              <a:gd name="connsiteY48" fmla="*/ 354202 h 606761"/>
              <a:gd name="connsiteX49" fmla="*/ 314459 w 557416"/>
              <a:gd name="connsiteY49" fmla="*/ 364057 h 606761"/>
              <a:gd name="connsiteX50" fmla="*/ 71314 w 557416"/>
              <a:gd name="connsiteY50" fmla="*/ 364057 h 606761"/>
              <a:gd name="connsiteX51" fmla="*/ 60676 w 557416"/>
              <a:gd name="connsiteY51" fmla="*/ 354202 h 606761"/>
              <a:gd name="connsiteX52" fmla="*/ 71314 w 557416"/>
              <a:gd name="connsiteY52" fmla="*/ 343588 h 606761"/>
              <a:gd name="connsiteX53" fmla="*/ 246102 w 557416"/>
              <a:gd name="connsiteY53" fmla="*/ 285966 h 606761"/>
              <a:gd name="connsiteX54" fmla="*/ 260507 w 557416"/>
              <a:gd name="connsiteY54" fmla="*/ 285966 h 606761"/>
              <a:gd name="connsiteX55" fmla="*/ 263539 w 557416"/>
              <a:gd name="connsiteY55" fmla="*/ 293537 h 606761"/>
              <a:gd name="connsiteX56" fmla="*/ 260507 w 557416"/>
              <a:gd name="connsiteY56" fmla="*/ 300351 h 606761"/>
              <a:gd name="connsiteX57" fmla="*/ 253684 w 557416"/>
              <a:gd name="connsiteY57" fmla="*/ 303380 h 606761"/>
              <a:gd name="connsiteX58" fmla="*/ 246102 w 557416"/>
              <a:gd name="connsiteY58" fmla="*/ 300351 h 606761"/>
              <a:gd name="connsiteX59" fmla="*/ 243070 w 557416"/>
              <a:gd name="connsiteY59" fmla="*/ 293537 h 606761"/>
              <a:gd name="connsiteX60" fmla="*/ 246102 w 557416"/>
              <a:gd name="connsiteY60" fmla="*/ 285966 h 606761"/>
              <a:gd name="connsiteX61" fmla="*/ 293881 w 557416"/>
              <a:gd name="connsiteY61" fmla="*/ 282911 h 606761"/>
              <a:gd name="connsiteX62" fmla="*/ 364511 w 557416"/>
              <a:gd name="connsiteY62" fmla="*/ 282911 h 606761"/>
              <a:gd name="connsiteX63" fmla="*/ 375144 w 557416"/>
              <a:gd name="connsiteY63" fmla="*/ 293525 h 606761"/>
              <a:gd name="connsiteX64" fmla="*/ 364511 w 557416"/>
              <a:gd name="connsiteY64" fmla="*/ 303380 h 606761"/>
              <a:gd name="connsiteX65" fmla="*/ 293881 w 557416"/>
              <a:gd name="connsiteY65" fmla="*/ 303380 h 606761"/>
              <a:gd name="connsiteX66" fmla="*/ 284008 w 557416"/>
              <a:gd name="connsiteY66" fmla="*/ 293525 h 606761"/>
              <a:gd name="connsiteX67" fmla="*/ 293881 w 557416"/>
              <a:gd name="connsiteY67" fmla="*/ 282911 h 606761"/>
              <a:gd name="connsiteX68" fmla="*/ 71317 w 557416"/>
              <a:gd name="connsiteY68" fmla="*/ 282911 h 606761"/>
              <a:gd name="connsiteX69" fmla="*/ 212691 w 557416"/>
              <a:gd name="connsiteY69" fmla="*/ 282911 h 606761"/>
              <a:gd name="connsiteX70" fmla="*/ 223332 w 557416"/>
              <a:gd name="connsiteY70" fmla="*/ 293525 h 606761"/>
              <a:gd name="connsiteX71" fmla="*/ 212691 w 557416"/>
              <a:gd name="connsiteY71" fmla="*/ 303380 h 606761"/>
              <a:gd name="connsiteX72" fmla="*/ 71317 w 557416"/>
              <a:gd name="connsiteY72" fmla="*/ 303380 h 606761"/>
              <a:gd name="connsiteX73" fmla="*/ 60676 w 557416"/>
              <a:gd name="connsiteY73" fmla="*/ 293525 h 606761"/>
              <a:gd name="connsiteX74" fmla="*/ 71317 w 557416"/>
              <a:gd name="connsiteY74" fmla="*/ 282911 h 606761"/>
              <a:gd name="connsiteX75" fmla="*/ 71310 w 557416"/>
              <a:gd name="connsiteY75" fmla="*/ 222235 h 606761"/>
              <a:gd name="connsiteX76" fmla="*/ 364510 w 557416"/>
              <a:gd name="connsiteY76" fmla="*/ 222235 h 606761"/>
              <a:gd name="connsiteX77" fmla="*/ 375144 w 557416"/>
              <a:gd name="connsiteY77" fmla="*/ 232849 h 606761"/>
              <a:gd name="connsiteX78" fmla="*/ 364510 w 557416"/>
              <a:gd name="connsiteY78" fmla="*/ 242704 h 606761"/>
              <a:gd name="connsiteX79" fmla="*/ 71310 w 557416"/>
              <a:gd name="connsiteY79" fmla="*/ 242704 h 606761"/>
              <a:gd name="connsiteX80" fmla="*/ 60676 w 557416"/>
              <a:gd name="connsiteY80" fmla="*/ 232849 h 606761"/>
              <a:gd name="connsiteX81" fmla="*/ 71310 w 557416"/>
              <a:gd name="connsiteY81" fmla="*/ 222235 h 606761"/>
              <a:gd name="connsiteX82" fmla="*/ 71311 w 557416"/>
              <a:gd name="connsiteY82" fmla="*/ 161559 h 606761"/>
              <a:gd name="connsiteX83" fmla="*/ 202734 w 557416"/>
              <a:gd name="connsiteY83" fmla="*/ 161559 h 606761"/>
              <a:gd name="connsiteX84" fmla="*/ 212610 w 557416"/>
              <a:gd name="connsiteY84" fmla="*/ 172173 h 606761"/>
              <a:gd name="connsiteX85" fmla="*/ 202734 w 557416"/>
              <a:gd name="connsiteY85" fmla="*/ 182028 h 606761"/>
              <a:gd name="connsiteX86" fmla="*/ 71311 w 557416"/>
              <a:gd name="connsiteY86" fmla="*/ 182028 h 606761"/>
              <a:gd name="connsiteX87" fmla="*/ 60676 w 557416"/>
              <a:gd name="connsiteY87" fmla="*/ 172173 h 606761"/>
              <a:gd name="connsiteX88" fmla="*/ 71311 w 557416"/>
              <a:gd name="connsiteY88" fmla="*/ 161559 h 606761"/>
              <a:gd name="connsiteX89" fmla="*/ 20504 w 557416"/>
              <a:gd name="connsiteY89" fmla="*/ 81154 h 606761"/>
              <a:gd name="connsiteX90" fmla="*/ 20504 w 557416"/>
              <a:gd name="connsiteY90" fmla="*/ 566563 h 606761"/>
              <a:gd name="connsiteX91" fmla="*/ 330349 w 557416"/>
              <a:gd name="connsiteY91" fmla="*/ 566563 h 606761"/>
              <a:gd name="connsiteX92" fmla="*/ 325792 w 557416"/>
              <a:gd name="connsiteY92" fmla="*/ 561254 h 606761"/>
              <a:gd name="connsiteX93" fmla="*/ 323514 w 557416"/>
              <a:gd name="connsiteY93" fmla="*/ 558220 h 606761"/>
              <a:gd name="connsiteX94" fmla="*/ 318198 w 557416"/>
              <a:gd name="connsiteY94" fmla="*/ 550636 h 606761"/>
              <a:gd name="connsiteX95" fmla="*/ 315920 w 557416"/>
              <a:gd name="connsiteY95" fmla="*/ 548360 h 606761"/>
              <a:gd name="connsiteX96" fmla="*/ 311363 w 557416"/>
              <a:gd name="connsiteY96" fmla="*/ 540776 h 606761"/>
              <a:gd name="connsiteX97" fmla="*/ 309844 w 557416"/>
              <a:gd name="connsiteY97" fmla="*/ 536984 h 606761"/>
              <a:gd name="connsiteX98" fmla="*/ 306047 w 557416"/>
              <a:gd name="connsiteY98" fmla="*/ 529399 h 606761"/>
              <a:gd name="connsiteX99" fmla="*/ 303769 w 557416"/>
              <a:gd name="connsiteY99" fmla="*/ 525607 h 606761"/>
              <a:gd name="connsiteX100" fmla="*/ 301491 w 557416"/>
              <a:gd name="connsiteY100" fmla="*/ 518022 h 606761"/>
              <a:gd name="connsiteX101" fmla="*/ 299972 w 557416"/>
              <a:gd name="connsiteY101" fmla="*/ 513472 h 606761"/>
              <a:gd name="connsiteX102" fmla="*/ 297694 w 557416"/>
              <a:gd name="connsiteY102" fmla="*/ 506645 h 606761"/>
              <a:gd name="connsiteX103" fmla="*/ 296175 w 557416"/>
              <a:gd name="connsiteY103" fmla="*/ 501336 h 606761"/>
              <a:gd name="connsiteX104" fmla="*/ 295415 w 557416"/>
              <a:gd name="connsiteY104" fmla="*/ 492993 h 606761"/>
              <a:gd name="connsiteX105" fmla="*/ 294656 w 557416"/>
              <a:gd name="connsiteY105" fmla="*/ 488443 h 606761"/>
              <a:gd name="connsiteX106" fmla="*/ 293896 w 557416"/>
              <a:gd name="connsiteY106" fmla="*/ 475549 h 606761"/>
              <a:gd name="connsiteX107" fmla="*/ 294656 w 557416"/>
              <a:gd name="connsiteY107" fmla="*/ 461897 h 606761"/>
              <a:gd name="connsiteX108" fmla="*/ 295415 w 557416"/>
              <a:gd name="connsiteY108" fmla="*/ 458105 h 606761"/>
              <a:gd name="connsiteX109" fmla="*/ 296175 w 557416"/>
              <a:gd name="connsiteY109" fmla="*/ 449762 h 606761"/>
              <a:gd name="connsiteX110" fmla="*/ 297694 w 557416"/>
              <a:gd name="connsiteY110" fmla="*/ 444452 h 606761"/>
              <a:gd name="connsiteX111" fmla="*/ 299972 w 557416"/>
              <a:gd name="connsiteY111" fmla="*/ 436868 h 606761"/>
              <a:gd name="connsiteX112" fmla="*/ 301491 w 557416"/>
              <a:gd name="connsiteY112" fmla="*/ 432317 h 606761"/>
              <a:gd name="connsiteX113" fmla="*/ 303769 w 557416"/>
              <a:gd name="connsiteY113" fmla="*/ 425491 h 606761"/>
              <a:gd name="connsiteX114" fmla="*/ 306047 w 557416"/>
              <a:gd name="connsiteY114" fmla="*/ 420182 h 606761"/>
              <a:gd name="connsiteX115" fmla="*/ 309085 w 557416"/>
              <a:gd name="connsiteY115" fmla="*/ 414114 h 606761"/>
              <a:gd name="connsiteX116" fmla="*/ 312123 w 557416"/>
              <a:gd name="connsiteY116" fmla="*/ 408805 h 606761"/>
              <a:gd name="connsiteX117" fmla="*/ 315160 w 557416"/>
              <a:gd name="connsiteY117" fmla="*/ 403496 h 606761"/>
              <a:gd name="connsiteX118" fmla="*/ 318957 w 557416"/>
              <a:gd name="connsiteY118" fmla="*/ 398945 h 606761"/>
              <a:gd name="connsiteX119" fmla="*/ 322755 w 557416"/>
              <a:gd name="connsiteY119" fmla="*/ 393636 h 606761"/>
              <a:gd name="connsiteX120" fmla="*/ 326552 w 557416"/>
              <a:gd name="connsiteY120" fmla="*/ 389086 h 606761"/>
              <a:gd name="connsiteX121" fmla="*/ 331108 w 557416"/>
              <a:gd name="connsiteY121" fmla="*/ 383776 h 606761"/>
              <a:gd name="connsiteX122" fmla="*/ 334905 w 557416"/>
              <a:gd name="connsiteY122" fmla="*/ 379984 h 606761"/>
              <a:gd name="connsiteX123" fmla="*/ 340221 w 557416"/>
              <a:gd name="connsiteY123" fmla="*/ 375433 h 606761"/>
              <a:gd name="connsiteX124" fmla="*/ 344778 w 557416"/>
              <a:gd name="connsiteY124" fmla="*/ 371641 h 606761"/>
              <a:gd name="connsiteX125" fmla="*/ 349334 w 557416"/>
              <a:gd name="connsiteY125" fmla="*/ 367849 h 606761"/>
              <a:gd name="connsiteX126" fmla="*/ 354650 w 557416"/>
              <a:gd name="connsiteY126" fmla="*/ 364815 h 606761"/>
              <a:gd name="connsiteX127" fmla="*/ 359966 w 557416"/>
              <a:gd name="connsiteY127" fmla="*/ 361023 h 606761"/>
              <a:gd name="connsiteX128" fmla="*/ 365282 w 557416"/>
              <a:gd name="connsiteY128" fmla="*/ 358747 h 606761"/>
              <a:gd name="connsiteX129" fmla="*/ 371358 w 557416"/>
              <a:gd name="connsiteY129" fmla="*/ 355714 h 606761"/>
              <a:gd name="connsiteX130" fmla="*/ 376673 w 557416"/>
              <a:gd name="connsiteY130" fmla="*/ 353438 h 606761"/>
              <a:gd name="connsiteX131" fmla="*/ 382749 w 557416"/>
              <a:gd name="connsiteY131" fmla="*/ 351163 h 606761"/>
              <a:gd name="connsiteX132" fmla="*/ 388824 w 557416"/>
              <a:gd name="connsiteY132" fmla="*/ 348888 h 606761"/>
              <a:gd name="connsiteX133" fmla="*/ 394900 w 557416"/>
              <a:gd name="connsiteY133" fmla="*/ 347371 h 606761"/>
              <a:gd name="connsiteX134" fmla="*/ 400975 w 557416"/>
              <a:gd name="connsiteY134" fmla="*/ 345854 h 606761"/>
              <a:gd name="connsiteX135" fmla="*/ 407810 w 557416"/>
              <a:gd name="connsiteY135" fmla="*/ 345095 h 606761"/>
              <a:gd name="connsiteX136" fmla="*/ 413885 w 557416"/>
              <a:gd name="connsiteY136" fmla="*/ 344337 h 606761"/>
              <a:gd name="connsiteX137" fmla="*/ 415404 w 557416"/>
              <a:gd name="connsiteY137" fmla="*/ 344337 h 606761"/>
              <a:gd name="connsiteX138" fmla="*/ 415404 w 557416"/>
              <a:gd name="connsiteY138" fmla="*/ 81154 h 606761"/>
              <a:gd name="connsiteX139" fmla="*/ 344778 w 557416"/>
              <a:gd name="connsiteY139" fmla="*/ 81154 h 606761"/>
              <a:gd name="connsiteX140" fmla="*/ 344778 w 557416"/>
              <a:gd name="connsiteY140" fmla="*/ 100874 h 606761"/>
              <a:gd name="connsiteX141" fmla="*/ 334146 w 557416"/>
              <a:gd name="connsiteY141" fmla="*/ 111492 h 606761"/>
              <a:gd name="connsiteX142" fmla="*/ 101763 w 557416"/>
              <a:gd name="connsiteY142" fmla="*/ 111492 h 606761"/>
              <a:gd name="connsiteX143" fmla="*/ 91131 w 557416"/>
              <a:gd name="connsiteY143" fmla="*/ 100874 h 606761"/>
              <a:gd name="connsiteX144" fmla="*/ 91131 w 557416"/>
              <a:gd name="connsiteY144" fmla="*/ 81154 h 606761"/>
              <a:gd name="connsiteX145" fmla="*/ 111635 w 557416"/>
              <a:gd name="connsiteY145" fmla="*/ 50816 h 606761"/>
              <a:gd name="connsiteX146" fmla="*/ 111635 w 557416"/>
              <a:gd name="connsiteY146" fmla="*/ 70536 h 606761"/>
              <a:gd name="connsiteX147" fmla="*/ 111635 w 557416"/>
              <a:gd name="connsiteY147" fmla="*/ 91014 h 606761"/>
              <a:gd name="connsiteX148" fmla="*/ 324273 w 557416"/>
              <a:gd name="connsiteY148" fmla="*/ 91014 h 606761"/>
              <a:gd name="connsiteX149" fmla="*/ 324273 w 557416"/>
              <a:gd name="connsiteY149" fmla="*/ 70536 h 606761"/>
              <a:gd name="connsiteX150" fmla="*/ 324273 w 557416"/>
              <a:gd name="connsiteY150" fmla="*/ 50816 h 606761"/>
              <a:gd name="connsiteX151" fmla="*/ 273392 w 557416"/>
              <a:gd name="connsiteY151" fmla="*/ 50816 h 606761"/>
              <a:gd name="connsiteX152" fmla="*/ 273392 w 557416"/>
              <a:gd name="connsiteY152" fmla="*/ 70536 h 606761"/>
              <a:gd name="connsiteX153" fmla="*/ 263520 w 557416"/>
              <a:gd name="connsiteY153" fmla="*/ 81154 h 606761"/>
              <a:gd name="connsiteX154" fmla="*/ 172389 w 557416"/>
              <a:gd name="connsiteY154" fmla="*/ 81154 h 606761"/>
              <a:gd name="connsiteX155" fmla="*/ 162516 w 557416"/>
              <a:gd name="connsiteY155" fmla="*/ 70536 h 606761"/>
              <a:gd name="connsiteX156" fmla="*/ 162516 w 557416"/>
              <a:gd name="connsiteY156" fmla="*/ 50816 h 606761"/>
              <a:gd name="connsiteX157" fmla="*/ 182261 w 557416"/>
              <a:gd name="connsiteY157" fmla="*/ 20478 h 606761"/>
              <a:gd name="connsiteX158" fmla="*/ 182261 w 557416"/>
              <a:gd name="connsiteY158" fmla="*/ 40198 h 606761"/>
              <a:gd name="connsiteX159" fmla="*/ 182261 w 557416"/>
              <a:gd name="connsiteY159" fmla="*/ 60676 h 606761"/>
              <a:gd name="connsiteX160" fmla="*/ 253647 w 557416"/>
              <a:gd name="connsiteY160" fmla="*/ 60676 h 606761"/>
              <a:gd name="connsiteX161" fmla="*/ 253647 w 557416"/>
              <a:gd name="connsiteY161" fmla="*/ 40198 h 606761"/>
              <a:gd name="connsiteX162" fmla="*/ 253647 w 557416"/>
              <a:gd name="connsiteY162" fmla="*/ 20478 h 606761"/>
              <a:gd name="connsiteX163" fmla="*/ 172389 w 557416"/>
              <a:gd name="connsiteY163" fmla="*/ 0 h 606761"/>
              <a:gd name="connsiteX164" fmla="*/ 263520 w 557416"/>
              <a:gd name="connsiteY164" fmla="*/ 0 h 606761"/>
              <a:gd name="connsiteX165" fmla="*/ 273392 w 557416"/>
              <a:gd name="connsiteY165" fmla="*/ 9860 h 606761"/>
              <a:gd name="connsiteX166" fmla="*/ 273392 w 557416"/>
              <a:gd name="connsiteY166" fmla="*/ 30338 h 606761"/>
              <a:gd name="connsiteX167" fmla="*/ 334146 w 557416"/>
              <a:gd name="connsiteY167" fmla="*/ 30338 h 606761"/>
              <a:gd name="connsiteX168" fmla="*/ 344778 w 557416"/>
              <a:gd name="connsiteY168" fmla="*/ 40198 h 606761"/>
              <a:gd name="connsiteX169" fmla="*/ 344778 w 557416"/>
              <a:gd name="connsiteY169" fmla="*/ 60676 h 606761"/>
              <a:gd name="connsiteX170" fmla="*/ 425277 w 557416"/>
              <a:gd name="connsiteY170" fmla="*/ 60676 h 606761"/>
              <a:gd name="connsiteX171" fmla="*/ 435908 w 557416"/>
              <a:gd name="connsiteY171" fmla="*/ 70536 h 606761"/>
              <a:gd name="connsiteX172" fmla="*/ 435908 w 557416"/>
              <a:gd name="connsiteY172" fmla="*/ 344337 h 606761"/>
              <a:gd name="connsiteX173" fmla="*/ 557416 w 557416"/>
              <a:gd name="connsiteY173" fmla="*/ 475549 h 606761"/>
              <a:gd name="connsiteX174" fmla="*/ 425277 w 557416"/>
              <a:gd name="connsiteY174" fmla="*/ 606761 h 606761"/>
              <a:gd name="connsiteX175" fmla="*/ 355410 w 557416"/>
              <a:gd name="connsiteY175" fmla="*/ 586283 h 606761"/>
              <a:gd name="connsiteX176" fmla="*/ 10632 w 557416"/>
              <a:gd name="connsiteY176" fmla="*/ 586283 h 606761"/>
              <a:gd name="connsiteX177" fmla="*/ 0 w 557416"/>
              <a:gd name="connsiteY177" fmla="*/ 576423 h 606761"/>
              <a:gd name="connsiteX178" fmla="*/ 0 w 557416"/>
              <a:gd name="connsiteY178" fmla="*/ 70536 h 606761"/>
              <a:gd name="connsiteX179" fmla="*/ 10632 w 557416"/>
              <a:gd name="connsiteY179" fmla="*/ 60676 h 606761"/>
              <a:gd name="connsiteX180" fmla="*/ 91131 w 557416"/>
              <a:gd name="connsiteY180" fmla="*/ 60676 h 606761"/>
              <a:gd name="connsiteX181" fmla="*/ 91131 w 557416"/>
              <a:gd name="connsiteY181" fmla="*/ 40198 h 606761"/>
              <a:gd name="connsiteX182" fmla="*/ 101763 w 557416"/>
              <a:gd name="connsiteY182" fmla="*/ 30338 h 606761"/>
              <a:gd name="connsiteX183" fmla="*/ 162516 w 557416"/>
              <a:gd name="connsiteY183" fmla="*/ 30338 h 606761"/>
              <a:gd name="connsiteX184" fmla="*/ 162516 w 557416"/>
              <a:gd name="connsiteY184" fmla="*/ 9860 h 606761"/>
              <a:gd name="connsiteX185" fmla="*/ 172389 w 557416"/>
              <a:gd name="connsiteY185" fmla="*/ 0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557416" h="606761">
                <a:moveTo>
                  <a:pt x="71311" y="464940"/>
                </a:moveTo>
                <a:lnTo>
                  <a:pt x="202734" y="464940"/>
                </a:lnTo>
                <a:cubicBezTo>
                  <a:pt x="208052" y="464940"/>
                  <a:pt x="212610" y="469489"/>
                  <a:pt x="212610" y="475554"/>
                </a:cubicBezTo>
                <a:cubicBezTo>
                  <a:pt x="212610" y="480860"/>
                  <a:pt x="208052" y="485409"/>
                  <a:pt x="202734" y="485409"/>
                </a:cubicBezTo>
                <a:lnTo>
                  <a:pt x="71311" y="485409"/>
                </a:lnTo>
                <a:cubicBezTo>
                  <a:pt x="65234" y="485409"/>
                  <a:pt x="60676" y="480860"/>
                  <a:pt x="60676" y="475554"/>
                </a:cubicBezTo>
                <a:cubicBezTo>
                  <a:pt x="60676" y="469489"/>
                  <a:pt x="65234" y="464940"/>
                  <a:pt x="71311" y="464940"/>
                </a:cubicBezTo>
                <a:close/>
                <a:moveTo>
                  <a:pt x="492155" y="417167"/>
                </a:moveTo>
                <a:cubicBezTo>
                  <a:pt x="496712" y="420200"/>
                  <a:pt x="497471" y="427026"/>
                  <a:pt x="494433" y="431576"/>
                </a:cubicBezTo>
                <a:lnTo>
                  <a:pt x="431401" y="521824"/>
                </a:lnTo>
                <a:cubicBezTo>
                  <a:pt x="429883" y="524099"/>
                  <a:pt x="427604" y="525616"/>
                  <a:pt x="424567" y="525616"/>
                </a:cubicBezTo>
                <a:cubicBezTo>
                  <a:pt x="424567" y="525616"/>
                  <a:pt x="423807" y="525616"/>
                  <a:pt x="423048" y="525616"/>
                </a:cubicBezTo>
                <a:cubicBezTo>
                  <a:pt x="420770" y="525616"/>
                  <a:pt x="418491" y="524858"/>
                  <a:pt x="416972" y="523341"/>
                </a:cubicBezTo>
                <a:lnTo>
                  <a:pt x="368370" y="483905"/>
                </a:lnTo>
                <a:cubicBezTo>
                  <a:pt x="364572" y="480113"/>
                  <a:pt x="363813" y="474046"/>
                  <a:pt x="366851" y="469495"/>
                </a:cubicBezTo>
                <a:cubicBezTo>
                  <a:pt x="370648" y="464945"/>
                  <a:pt x="376723" y="464945"/>
                  <a:pt x="381280" y="467979"/>
                </a:cubicBezTo>
                <a:lnTo>
                  <a:pt x="421529" y="501348"/>
                </a:lnTo>
                <a:lnTo>
                  <a:pt x="477726" y="419442"/>
                </a:lnTo>
                <a:cubicBezTo>
                  <a:pt x="481523" y="414891"/>
                  <a:pt x="487599" y="414133"/>
                  <a:pt x="492155" y="417167"/>
                </a:cubicBezTo>
                <a:close/>
                <a:moveTo>
                  <a:pt x="71313" y="404264"/>
                </a:moveTo>
                <a:lnTo>
                  <a:pt x="263531" y="404264"/>
                </a:lnTo>
                <a:cubicBezTo>
                  <a:pt x="268849" y="404264"/>
                  <a:pt x="273408" y="408813"/>
                  <a:pt x="273408" y="414878"/>
                </a:cubicBezTo>
                <a:cubicBezTo>
                  <a:pt x="273408" y="420184"/>
                  <a:pt x="268849" y="424733"/>
                  <a:pt x="263531" y="424733"/>
                </a:cubicBezTo>
                <a:lnTo>
                  <a:pt x="71313" y="424733"/>
                </a:lnTo>
                <a:cubicBezTo>
                  <a:pt x="65235" y="424733"/>
                  <a:pt x="60676" y="420184"/>
                  <a:pt x="60676" y="414878"/>
                </a:cubicBezTo>
                <a:cubicBezTo>
                  <a:pt x="60676" y="408813"/>
                  <a:pt x="65235" y="404264"/>
                  <a:pt x="71313" y="404264"/>
                </a:cubicBezTo>
                <a:close/>
                <a:moveTo>
                  <a:pt x="425277" y="364057"/>
                </a:moveTo>
                <a:cubicBezTo>
                  <a:pt x="363763" y="364057"/>
                  <a:pt x="314401" y="414114"/>
                  <a:pt x="314401" y="475549"/>
                </a:cubicBezTo>
                <a:cubicBezTo>
                  <a:pt x="314401" y="479341"/>
                  <a:pt x="314401" y="483892"/>
                  <a:pt x="315160" y="488443"/>
                </a:cubicBezTo>
                <a:cubicBezTo>
                  <a:pt x="315160" y="489201"/>
                  <a:pt x="315160" y="490718"/>
                  <a:pt x="315160" y="492235"/>
                </a:cubicBezTo>
                <a:cubicBezTo>
                  <a:pt x="315920" y="494510"/>
                  <a:pt x="316679" y="497544"/>
                  <a:pt x="317439" y="500578"/>
                </a:cubicBezTo>
                <a:cubicBezTo>
                  <a:pt x="317439" y="502095"/>
                  <a:pt x="318198" y="503612"/>
                  <a:pt x="318198" y="505129"/>
                </a:cubicBezTo>
                <a:cubicBezTo>
                  <a:pt x="318957" y="507404"/>
                  <a:pt x="319717" y="510438"/>
                  <a:pt x="320476" y="512713"/>
                </a:cubicBezTo>
                <a:cubicBezTo>
                  <a:pt x="321236" y="514230"/>
                  <a:pt x="321995" y="515747"/>
                  <a:pt x="321995" y="517264"/>
                </a:cubicBezTo>
                <a:cubicBezTo>
                  <a:pt x="323514" y="520298"/>
                  <a:pt x="325033" y="522573"/>
                  <a:pt x="326552" y="525607"/>
                </a:cubicBezTo>
                <a:cubicBezTo>
                  <a:pt x="326552" y="526365"/>
                  <a:pt x="327311" y="527124"/>
                  <a:pt x="327311" y="527882"/>
                </a:cubicBezTo>
                <a:cubicBezTo>
                  <a:pt x="329589" y="531674"/>
                  <a:pt x="331868" y="534708"/>
                  <a:pt x="334146" y="538500"/>
                </a:cubicBezTo>
                <a:cubicBezTo>
                  <a:pt x="334905" y="539259"/>
                  <a:pt x="335665" y="540776"/>
                  <a:pt x="336424" y="542293"/>
                </a:cubicBezTo>
                <a:cubicBezTo>
                  <a:pt x="337943" y="543810"/>
                  <a:pt x="339462" y="546085"/>
                  <a:pt x="341740" y="548360"/>
                </a:cubicBezTo>
                <a:cubicBezTo>
                  <a:pt x="342499" y="549119"/>
                  <a:pt x="344018" y="550636"/>
                  <a:pt x="344778" y="552153"/>
                </a:cubicBezTo>
                <a:cubicBezTo>
                  <a:pt x="347056" y="553669"/>
                  <a:pt x="348575" y="555945"/>
                  <a:pt x="350853" y="557462"/>
                </a:cubicBezTo>
                <a:cubicBezTo>
                  <a:pt x="351613" y="558220"/>
                  <a:pt x="353131" y="559737"/>
                  <a:pt x="353891" y="560496"/>
                </a:cubicBezTo>
                <a:cubicBezTo>
                  <a:pt x="356929" y="562771"/>
                  <a:pt x="359966" y="565805"/>
                  <a:pt x="363763" y="568080"/>
                </a:cubicBezTo>
                <a:cubicBezTo>
                  <a:pt x="381230" y="579457"/>
                  <a:pt x="402494" y="586283"/>
                  <a:pt x="425277" y="586283"/>
                </a:cubicBezTo>
                <a:cubicBezTo>
                  <a:pt x="486790" y="586283"/>
                  <a:pt x="536912" y="536984"/>
                  <a:pt x="536912" y="475549"/>
                </a:cubicBezTo>
                <a:cubicBezTo>
                  <a:pt x="536912" y="414114"/>
                  <a:pt x="486790" y="364057"/>
                  <a:pt x="425277" y="364057"/>
                </a:cubicBezTo>
                <a:close/>
                <a:moveTo>
                  <a:pt x="71314" y="343588"/>
                </a:moveTo>
                <a:lnTo>
                  <a:pt x="314459" y="343588"/>
                </a:lnTo>
                <a:cubicBezTo>
                  <a:pt x="319778" y="343588"/>
                  <a:pt x="324337" y="348137"/>
                  <a:pt x="324337" y="354202"/>
                </a:cubicBezTo>
                <a:cubicBezTo>
                  <a:pt x="324337" y="359508"/>
                  <a:pt x="319778" y="364057"/>
                  <a:pt x="314459" y="364057"/>
                </a:cubicBezTo>
                <a:lnTo>
                  <a:pt x="71314" y="364057"/>
                </a:lnTo>
                <a:cubicBezTo>
                  <a:pt x="65235" y="364057"/>
                  <a:pt x="60676" y="359508"/>
                  <a:pt x="60676" y="354202"/>
                </a:cubicBezTo>
                <a:cubicBezTo>
                  <a:pt x="60676" y="348137"/>
                  <a:pt x="65235" y="343588"/>
                  <a:pt x="71314" y="343588"/>
                </a:cubicBezTo>
                <a:close/>
                <a:moveTo>
                  <a:pt x="246102" y="285966"/>
                </a:moveTo>
                <a:cubicBezTo>
                  <a:pt x="249893" y="282180"/>
                  <a:pt x="256716" y="282180"/>
                  <a:pt x="260507" y="285966"/>
                </a:cubicBezTo>
                <a:cubicBezTo>
                  <a:pt x="262781" y="288237"/>
                  <a:pt x="263539" y="290509"/>
                  <a:pt x="263539" y="293537"/>
                </a:cubicBezTo>
                <a:cubicBezTo>
                  <a:pt x="263539" y="295809"/>
                  <a:pt x="262781" y="298837"/>
                  <a:pt x="260507" y="300351"/>
                </a:cubicBezTo>
                <a:cubicBezTo>
                  <a:pt x="258990" y="302623"/>
                  <a:pt x="255958" y="303380"/>
                  <a:pt x="253684" y="303380"/>
                </a:cubicBezTo>
                <a:cubicBezTo>
                  <a:pt x="250651" y="303380"/>
                  <a:pt x="248377" y="302623"/>
                  <a:pt x="246102" y="300351"/>
                </a:cubicBezTo>
                <a:cubicBezTo>
                  <a:pt x="244586" y="298837"/>
                  <a:pt x="243070" y="295809"/>
                  <a:pt x="243070" y="293537"/>
                </a:cubicBezTo>
                <a:cubicBezTo>
                  <a:pt x="243070" y="290509"/>
                  <a:pt x="244586" y="288237"/>
                  <a:pt x="246102" y="285966"/>
                </a:cubicBezTo>
                <a:close/>
                <a:moveTo>
                  <a:pt x="293881" y="282911"/>
                </a:moveTo>
                <a:lnTo>
                  <a:pt x="364511" y="282911"/>
                </a:lnTo>
                <a:cubicBezTo>
                  <a:pt x="370587" y="282911"/>
                  <a:pt x="375144" y="287460"/>
                  <a:pt x="375144" y="293525"/>
                </a:cubicBezTo>
                <a:cubicBezTo>
                  <a:pt x="375144" y="298831"/>
                  <a:pt x="370587" y="303380"/>
                  <a:pt x="364511" y="303380"/>
                </a:cubicBezTo>
                <a:lnTo>
                  <a:pt x="293881" y="303380"/>
                </a:lnTo>
                <a:cubicBezTo>
                  <a:pt x="288565" y="303380"/>
                  <a:pt x="284008" y="298831"/>
                  <a:pt x="284008" y="293525"/>
                </a:cubicBezTo>
                <a:cubicBezTo>
                  <a:pt x="284008" y="287460"/>
                  <a:pt x="288565" y="282911"/>
                  <a:pt x="293881" y="282911"/>
                </a:cubicBezTo>
                <a:close/>
                <a:moveTo>
                  <a:pt x="71317" y="282911"/>
                </a:moveTo>
                <a:lnTo>
                  <a:pt x="212691" y="282911"/>
                </a:lnTo>
                <a:cubicBezTo>
                  <a:pt x="218772" y="282911"/>
                  <a:pt x="223332" y="287460"/>
                  <a:pt x="223332" y="293525"/>
                </a:cubicBezTo>
                <a:cubicBezTo>
                  <a:pt x="223332" y="298831"/>
                  <a:pt x="218772" y="303380"/>
                  <a:pt x="212691" y="303380"/>
                </a:cubicBezTo>
                <a:lnTo>
                  <a:pt x="71317" y="303380"/>
                </a:lnTo>
                <a:cubicBezTo>
                  <a:pt x="65236" y="303380"/>
                  <a:pt x="60676" y="298831"/>
                  <a:pt x="60676" y="293525"/>
                </a:cubicBezTo>
                <a:cubicBezTo>
                  <a:pt x="60676" y="287460"/>
                  <a:pt x="65236" y="282911"/>
                  <a:pt x="71317" y="282911"/>
                </a:cubicBezTo>
                <a:close/>
                <a:moveTo>
                  <a:pt x="71310" y="222235"/>
                </a:moveTo>
                <a:lnTo>
                  <a:pt x="364510" y="222235"/>
                </a:lnTo>
                <a:cubicBezTo>
                  <a:pt x="370587" y="222235"/>
                  <a:pt x="375144" y="226784"/>
                  <a:pt x="375144" y="232849"/>
                </a:cubicBezTo>
                <a:cubicBezTo>
                  <a:pt x="375144" y="238155"/>
                  <a:pt x="370587" y="242704"/>
                  <a:pt x="364510" y="242704"/>
                </a:cubicBezTo>
                <a:lnTo>
                  <a:pt x="71310" y="242704"/>
                </a:lnTo>
                <a:cubicBezTo>
                  <a:pt x="65234" y="242704"/>
                  <a:pt x="60676" y="238155"/>
                  <a:pt x="60676" y="232849"/>
                </a:cubicBezTo>
                <a:cubicBezTo>
                  <a:pt x="60676" y="226784"/>
                  <a:pt x="65234" y="222235"/>
                  <a:pt x="71310" y="222235"/>
                </a:cubicBezTo>
                <a:close/>
                <a:moveTo>
                  <a:pt x="71311" y="161559"/>
                </a:moveTo>
                <a:lnTo>
                  <a:pt x="202734" y="161559"/>
                </a:lnTo>
                <a:cubicBezTo>
                  <a:pt x="208052" y="161559"/>
                  <a:pt x="212610" y="166108"/>
                  <a:pt x="212610" y="172173"/>
                </a:cubicBezTo>
                <a:cubicBezTo>
                  <a:pt x="212610" y="177479"/>
                  <a:pt x="208052" y="182028"/>
                  <a:pt x="202734" y="182028"/>
                </a:cubicBezTo>
                <a:lnTo>
                  <a:pt x="71311" y="182028"/>
                </a:lnTo>
                <a:cubicBezTo>
                  <a:pt x="65234" y="182028"/>
                  <a:pt x="60676" y="177479"/>
                  <a:pt x="60676" y="172173"/>
                </a:cubicBezTo>
                <a:cubicBezTo>
                  <a:pt x="60676" y="166108"/>
                  <a:pt x="65234" y="161559"/>
                  <a:pt x="71311" y="161559"/>
                </a:cubicBezTo>
                <a:close/>
                <a:moveTo>
                  <a:pt x="20504" y="81154"/>
                </a:moveTo>
                <a:lnTo>
                  <a:pt x="20504" y="566563"/>
                </a:lnTo>
                <a:lnTo>
                  <a:pt x="330349" y="566563"/>
                </a:lnTo>
                <a:cubicBezTo>
                  <a:pt x="328830" y="564288"/>
                  <a:pt x="327311" y="562771"/>
                  <a:pt x="325792" y="561254"/>
                </a:cubicBezTo>
                <a:cubicBezTo>
                  <a:pt x="325033" y="559737"/>
                  <a:pt x="324273" y="558979"/>
                  <a:pt x="323514" y="558220"/>
                </a:cubicBezTo>
                <a:cubicBezTo>
                  <a:pt x="321236" y="555945"/>
                  <a:pt x="319717" y="553669"/>
                  <a:pt x="318198" y="550636"/>
                </a:cubicBezTo>
                <a:cubicBezTo>
                  <a:pt x="317439" y="549877"/>
                  <a:pt x="316679" y="549119"/>
                  <a:pt x="315920" y="548360"/>
                </a:cubicBezTo>
                <a:cubicBezTo>
                  <a:pt x="314401" y="545326"/>
                  <a:pt x="312882" y="543051"/>
                  <a:pt x="311363" y="540776"/>
                </a:cubicBezTo>
                <a:cubicBezTo>
                  <a:pt x="310604" y="539259"/>
                  <a:pt x="309844" y="538500"/>
                  <a:pt x="309844" y="536984"/>
                </a:cubicBezTo>
                <a:cubicBezTo>
                  <a:pt x="308325" y="534708"/>
                  <a:pt x="306807" y="532433"/>
                  <a:pt x="306047" y="529399"/>
                </a:cubicBezTo>
                <a:cubicBezTo>
                  <a:pt x="305288" y="528641"/>
                  <a:pt x="304528" y="527124"/>
                  <a:pt x="303769" y="525607"/>
                </a:cubicBezTo>
                <a:cubicBezTo>
                  <a:pt x="303009" y="523331"/>
                  <a:pt x="302250" y="521056"/>
                  <a:pt x="301491" y="518022"/>
                </a:cubicBezTo>
                <a:cubicBezTo>
                  <a:pt x="300731" y="516505"/>
                  <a:pt x="299972" y="514988"/>
                  <a:pt x="299972" y="513472"/>
                </a:cubicBezTo>
                <a:cubicBezTo>
                  <a:pt x="299212" y="511196"/>
                  <a:pt x="298453" y="508921"/>
                  <a:pt x="297694" y="506645"/>
                </a:cubicBezTo>
                <a:cubicBezTo>
                  <a:pt x="297694" y="504370"/>
                  <a:pt x="296934" y="502853"/>
                  <a:pt x="296175" y="501336"/>
                </a:cubicBezTo>
                <a:cubicBezTo>
                  <a:pt x="296175" y="498302"/>
                  <a:pt x="295415" y="496027"/>
                  <a:pt x="295415" y="492993"/>
                </a:cubicBezTo>
                <a:cubicBezTo>
                  <a:pt x="295415" y="491476"/>
                  <a:pt x="294656" y="489960"/>
                  <a:pt x="294656" y="488443"/>
                </a:cubicBezTo>
                <a:cubicBezTo>
                  <a:pt x="293896" y="483892"/>
                  <a:pt x="293896" y="479341"/>
                  <a:pt x="293896" y="475549"/>
                </a:cubicBezTo>
                <a:cubicBezTo>
                  <a:pt x="293896" y="470998"/>
                  <a:pt x="293896" y="466448"/>
                  <a:pt x="294656" y="461897"/>
                </a:cubicBezTo>
                <a:cubicBezTo>
                  <a:pt x="294656" y="460380"/>
                  <a:pt x="294656" y="459621"/>
                  <a:pt x="295415" y="458105"/>
                </a:cubicBezTo>
                <a:cubicBezTo>
                  <a:pt x="295415" y="455071"/>
                  <a:pt x="296175" y="452037"/>
                  <a:pt x="296175" y="449762"/>
                </a:cubicBezTo>
                <a:cubicBezTo>
                  <a:pt x="296934" y="447486"/>
                  <a:pt x="297694" y="445969"/>
                  <a:pt x="297694" y="444452"/>
                </a:cubicBezTo>
                <a:cubicBezTo>
                  <a:pt x="298453" y="442177"/>
                  <a:pt x="299212" y="439143"/>
                  <a:pt x="299972" y="436868"/>
                </a:cubicBezTo>
                <a:cubicBezTo>
                  <a:pt x="299972" y="435351"/>
                  <a:pt x="300731" y="433834"/>
                  <a:pt x="301491" y="432317"/>
                </a:cubicBezTo>
                <a:cubicBezTo>
                  <a:pt x="302250" y="430042"/>
                  <a:pt x="303009" y="427767"/>
                  <a:pt x="303769" y="425491"/>
                </a:cubicBezTo>
                <a:cubicBezTo>
                  <a:pt x="304528" y="423216"/>
                  <a:pt x="305288" y="421699"/>
                  <a:pt x="306047" y="420182"/>
                </a:cubicBezTo>
                <a:cubicBezTo>
                  <a:pt x="306807" y="417907"/>
                  <a:pt x="308325" y="416390"/>
                  <a:pt x="309085" y="414114"/>
                </a:cubicBezTo>
                <a:cubicBezTo>
                  <a:pt x="309844" y="412597"/>
                  <a:pt x="311363" y="411081"/>
                  <a:pt x="312123" y="408805"/>
                </a:cubicBezTo>
                <a:cubicBezTo>
                  <a:pt x="312882" y="407288"/>
                  <a:pt x="314401" y="405013"/>
                  <a:pt x="315160" y="403496"/>
                </a:cubicBezTo>
                <a:cubicBezTo>
                  <a:pt x="316679" y="401979"/>
                  <a:pt x="317439" y="400462"/>
                  <a:pt x="318957" y="398945"/>
                </a:cubicBezTo>
                <a:cubicBezTo>
                  <a:pt x="320476" y="396670"/>
                  <a:pt x="321236" y="395153"/>
                  <a:pt x="322755" y="393636"/>
                </a:cubicBezTo>
                <a:cubicBezTo>
                  <a:pt x="324273" y="392119"/>
                  <a:pt x="325033" y="390602"/>
                  <a:pt x="326552" y="389086"/>
                </a:cubicBezTo>
                <a:cubicBezTo>
                  <a:pt x="328070" y="387569"/>
                  <a:pt x="329589" y="385293"/>
                  <a:pt x="331108" y="383776"/>
                </a:cubicBezTo>
                <a:cubicBezTo>
                  <a:pt x="332627" y="383018"/>
                  <a:pt x="333386" y="381501"/>
                  <a:pt x="334905" y="379984"/>
                </a:cubicBezTo>
                <a:cubicBezTo>
                  <a:pt x="336424" y="378467"/>
                  <a:pt x="337943" y="376950"/>
                  <a:pt x="340221" y="375433"/>
                </a:cubicBezTo>
                <a:cubicBezTo>
                  <a:pt x="341740" y="374675"/>
                  <a:pt x="343259" y="373158"/>
                  <a:pt x="344778" y="371641"/>
                </a:cubicBezTo>
                <a:cubicBezTo>
                  <a:pt x="346297" y="370883"/>
                  <a:pt x="347815" y="369366"/>
                  <a:pt x="349334" y="367849"/>
                </a:cubicBezTo>
                <a:cubicBezTo>
                  <a:pt x="351613" y="367090"/>
                  <a:pt x="353131" y="365574"/>
                  <a:pt x="354650" y="364815"/>
                </a:cubicBezTo>
                <a:cubicBezTo>
                  <a:pt x="356169" y="363298"/>
                  <a:pt x="358447" y="362540"/>
                  <a:pt x="359966" y="361023"/>
                </a:cubicBezTo>
                <a:cubicBezTo>
                  <a:pt x="361485" y="360264"/>
                  <a:pt x="363763" y="359506"/>
                  <a:pt x="365282" y="358747"/>
                </a:cubicBezTo>
                <a:cubicBezTo>
                  <a:pt x="367560" y="357231"/>
                  <a:pt x="369079" y="356472"/>
                  <a:pt x="371358" y="355714"/>
                </a:cubicBezTo>
                <a:cubicBezTo>
                  <a:pt x="372876" y="354955"/>
                  <a:pt x="375155" y="354197"/>
                  <a:pt x="376673" y="353438"/>
                </a:cubicBezTo>
                <a:cubicBezTo>
                  <a:pt x="378952" y="352680"/>
                  <a:pt x="380471" y="351921"/>
                  <a:pt x="382749" y="351163"/>
                </a:cubicBezTo>
                <a:cubicBezTo>
                  <a:pt x="385027" y="350404"/>
                  <a:pt x="386546" y="349646"/>
                  <a:pt x="388824" y="348888"/>
                </a:cubicBezTo>
                <a:cubicBezTo>
                  <a:pt x="390343" y="348888"/>
                  <a:pt x="392621" y="348129"/>
                  <a:pt x="394900" y="347371"/>
                </a:cubicBezTo>
                <a:cubicBezTo>
                  <a:pt x="397178" y="347371"/>
                  <a:pt x="398697" y="346612"/>
                  <a:pt x="400975" y="345854"/>
                </a:cubicBezTo>
                <a:cubicBezTo>
                  <a:pt x="403253" y="345854"/>
                  <a:pt x="405532" y="345854"/>
                  <a:pt x="407810" y="345095"/>
                </a:cubicBezTo>
                <a:cubicBezTo>
                  <a:pt x="410088" y="345095"/>
                  <a:pt x="411607" y="344337"/>
                  <a:pt x="413885" y="344337"/>
                </a:cubicBezTo>
                <a:cubicBezTo>
                  <a:pt x="414645" y="344337"/>
                  <a:pt x="414645" y="344337"/>
                  <a:pt x="415404" y="344337"/>
                </a:cubicBezTo>
                <a:lnTo>
                  <a:pt x="415404" y="81154"/>
                </a:lnTo>
                <a:lnTo>
                  <a:pt x="344778" y="81154"/>
                </a:lnTo>
                <a:lnTo>
                  <a:pt x="344778" y="100874"/>
                </a:lnTo>
                <a:cubicBezTo>
                  <a:pt x="344778" y="106942"/>
                  <a:pt x="340221" y="111492"/>
                  <a:pt x="334146" y="111492"/>
                </a:cubicBezTo>
                <a:lnTo>
                  <a:pt x="101763" y="111492"/>
                </a:lnTo>
                <a:cubicBezTo>
                  <a:pt x="95687" y="111492"/>
                  <a:pt x="91131" y="106942"/>
                  <a:pt x="91131" y="100874"/>
                </a:cubicBezTo>
                <a:lnTo>
                  <a:pt x="91131" y="81154"/>
                </a:lnTo>
                <a:close/>
                <a:moveTo>
                  <a:pt x="111635" y="50816"/>
                </a:moveTo>
                <a:lnTo>
                  <a:pt x="111635" y="70536"/>
                </a:lnTo>
                <a:lnTo>
                  <a:pt x="111635" y="91014"/>
                </a:lnTo>
                <a:lnTo>
                  <a:pt x="324273" y="91014"/>
                </a:lnTo>
                <a:lnTo>
                  <a:pt x="324273" y="70536"/>
                </a:lnTo>
                <a:lnTo>
                  <a:pt x="324273" y="50816"/>
                </a:lnTo>
                <a:lnTo>
                  <a:pt x="273392" y="50816"/>
                </a:lnTo>
                <a:lnTo>
                  <a:pt x="273392" y="70536"/>
                </a:lnTo>
                <a:cubicBezTo>
                  <a:pt x="273392" y="76604"/>
                  <a:pt x="268835" y="81154"/>
                  <a:pt x="263520" y="81154"/>
                </a:cubicBezTo>
                <a:lnTo>
                  <a:pt x="172389" y="81154"/>
                </a:lnTo>
                <a:cubicBezTo>
                  <a:pt x="167073" y="81154"/>
                  <a:pt x="162516" y="76604"/>
                  <a:pt x="162516" y="70536"/>
                </a:cubicBezTo>
                <a:lnTo>
                  <a:pt x="162516" y="50816"/>
                </a:lnTo>
                <a:close/>
                <a:moveTo>
                  <a:pt x="182261" y="20478"/>
                </a:moveTo>
                <a:lnTo>
                  <a:pt x="182261" y="40198"/>
                </a:lnTo>
                <a:lnTo>
                  <a:pt x="182261" y="60676"/>
                </a:lnTo>
                <a:lnTo>
                  <a:pt x="253647" y="60676"/>
                </a:lnTo>
                <a:lnTo>
                  <a:pt x="253647" y="40198"/>
                </a:lnTo>
                <a:lnTo>
                  <a:pt x="253647" y="20478"/>
                </a:lnTo>
                <a:close/>
                <a:moveTo>
                  <a:pt x="172389" y="0"/>
                </a:moveTo>
                <a:lnTo>
                  <a:pt x="263520" y="0"/>
                </a:lnTo>
                <a:cubicBezTo>
                  <a:pt x="268835" y="0"/>
                  <a:pt x="273392" y="4551"/>
                  <a:pt x="273392" y="9860"/>
                </a:cubicBezTo>
                <a:lnTo>
                  <a:pt x="273392" y="30338"/>
                </a:lnTo>
                <a:lnTo>
                  <a:pt x="334146" y="30338"/>
                </a:lnTo>
                <a:cubicBezTo>
                  <a:pt x="340221" y="30338"/>
                  <a:pt x="344778" y="34889"/>
                  <a:pt x="344778" y="40198"/>
                </a:cubicBezTo>
                <a:lnTo>
                  <a:pt x="344778" y="60676"/>
                </a:lnTo>
                <a:lnTo>
                  <a:pt x="425277" y="60676"/>
                </a:lnTo>
                <a:cubicBezTo>
                  <a:pt x="431352" y="60676"/>
                  <a:pt x="435908" y="65227"/>
                  <a:pt x="435908" y="70536"/>
                </a:cubicBezTo>
                <a:lnTo>
                  <a:pt x="435908" y="344337"/>
                </a:lnTo>
                <a:cubicBezTo>
                  <a:pt x="503497" y="349646"/>
                  <a:pt x="557416" y="406530"/>
                  <a:pt x="557416" y="475549"/>
                </a:cubicBezTo>
                <a:cubicBezTo>
                  <a:pt x="557416" y="547602"/>
                  <a:pt x="498181" y="606761"/>
                  <a:pt x="425277" y="606761"/>
                </a:cubicBezTo>
                <a:cubicBezTo>
                  <a:pt x="400216" y="606761"/>
                  <a:pt x="375914" y="599177"/>
                  <a:pt x="355410" y="586283"/>
                </a:cubicBezTo>
                <a:lnTo>
                  <a:pt x="10632" y="586283"/>
                </a:lnTo>
                <a:cubicBezTo>
                  <a:pt x="4557" y="586283"/>
                  <a:pt x="0" y="581732"/>
                  <a:pt x="0" y="576423"/>
                </a:cubicBezTo>
                <a:lnTo>
                  <a:pt x="0" y="70536"/>
                </a:lnTo>
                <a:cubicBezTo>
                  <a:pt x="0" y="65227"/>
                  <a:pt x="4557" y="60676"/>
                  <a:pt x="10632" y="60676"/>
                </a:cubicBezTo>
                <a:lnTo>
                  <a:pt x="91131" y="60676"/>
                </a:lnTo>
                <a:lnTo>
                  <a:pt x="91131" y="40198"/>
                </a:lnTo>
                <a:cubicBezTo>
                  <a:pt x="91131" y="34889"/>
                  <a:pt x="95687" y="30338"/>
                  <a:pt x="101763" y="30338"/>
                </a:cubicBezTo>
                <a:lnTo>
                  <a:pt x="162516" y="30338"/>
                </a:lnTo>
                <a:lnTo>
                  <a:pt x="162516" y="9860"/>
                </a:lnTo>
                <a:cubicBezTo>
                  <a:pt x="162516" y="4551"/>
                  <a:pt x="167073" y="0"/>
                  <a:pt x="172389" y="0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36" grpId="0" animBg="1"/>
      <p:bldP spid="38" grpId="0"/>
      <p:bldP spid="39" grpId="0"/>
      <p:bldP spid="41" grpId="0"/>
      <p:bldP spid="42" grpId="0" animBg="1"/>
      <p:bldP spid="3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215900" y="1059645"/>
            <a:ext cx="11760200" cy="4619867"/>
            <a:chOff x="203200" y="1401910"/>
            <a:chExt cx="11760200" cy="4619867"/>
          </a:xfrm>
        </p:grpSpPr>
        <p:grpSp>
          <p:nvGrpSpPr>
            <p:cNvPr id="8" name="2821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203200" y="2825205"/>
              <a:ext cx="11760200" cy="3196572"/>
              <a:chOff x="203200" y="2480329"/>
              <a:chExt cx="11760200" cy="3196572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8052496" y="3543300"/>
                <a:ext cx="0" cy="1628775"/>
              </a:xfrm>
              <a:prstGeom prst="line">
                <a:avLst/>
              </a:prstGeom>
              <a:ln w="3175" cap="rnd">
                <a:solidFill>
                  <a:srgbClr val="A0B2C5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203200" y="5211558"/>
                <a:ext cx="11760200" cy="0"/>
              </a:xfrm>
              <a:prstGeom prst="line">
                <a:avLst/>
              </a:prstGeom>
              <a:ln w="38100" cap="flat" cmpd="sng" algn="ctr">
                <a:solidFill>
                  <a:srgbClr val="A0B2C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íSļiḋê"/>
              <p:cNvSpPr/>
              <p:nvPr/>
            </p:nvSpPr>
            <p:spPr>
              <a:xfrm>
                <a:off x="872331" y="5114326"/>
                <a:ext cx="194470" cy="194464"/>
              </a:xfrm>
              <a:prstGeom prst="ellipse">
                <a:avLst/>
              </a:prstGeom>
              <a:solidFill>
                <a:srgbClr val="1E4A7A"/>
              </a:solidFill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13" name="íśľîḑe"/>
              <p:cNvSpPr txBox="1"/>
              <p:nvPr/>
            </p:nvSpPr>
            <p:spPr bwMode="auto">
              <a:xfrm>
                <a:off x="517525" y="5308791"/>
                <a:ext cx="91122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algn="ctr"/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15" name="i$liďe"/>
              <p:cNvSpPr/>
              <p:nvPr/>
            </p:nvSpPr>
            <p:spPr>
              <a:xfrm>
                <a:off x="3051870" y="5114326"/>
                <a:ext cx="194470" cy="194464"/>
              </a:xfrm>
              <a:prstGeom prst="ellipse">
                <a:avLst/>
              </a:prstGeom>
              <a:solidFill>
                <a:srgbClr val="A0B2C5"/>
              </a:solidFill>
              <a:ln w="25400">
                <a:noFill/>
                <a:miter lim="400000"/>
              </a:ln>
            </p:spPr>
            <p:txBody>
              <a:bodyPr anchor="ctr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16" name="íṥliďè"/>
              <p:cNvSpPr txBox="1"/>
              <p:nvPr/>
            </p:nvSpPr>
            <p:spPr bwMode="auto">
              <a:xfrm>
                <a:off x="2697064" y="5308791"/>
                <a:ext cx="91122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algn="ctr"/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18" name="íš1íḑè"/>
              <p:cNvSpPr/>
              <p:nvPr/>
            </p:nvSpPr>
            <p:spPr>
              <a:xfrm>
                <a:off x="5231409" y="5114326"/>
                <a:ext cx="194470" cy="194464"/>
              </a:xfrm>
              <a:prstGeom prst="ellipse">
                <a:avLst/>
              </a:prstGeom>
              <a:solidFill>
                <a:srgbClr val="1E4A7A"/>
              </a:solidFill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19" name="iṣ1ïďe"/>
              <p:cNvSpPr txBox="1"/>
              <p:nvPr/>
            </p:nvSpPr>
            <p:spPr bwMode="auto">
              <a:xfrm>
                <a:off x="4876603" y="5308791"/>
                <a:ext cx="91122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algn="ctr"/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21" name="işḻíḑê"/>
              <p:cNvSpPr/>
              <p:nvPr/>
            </p:nvSpPr>
            <p:spPr>
              <a:xfrm>
                <a:off x="7410948" y="5114326"/>
                <a:ext cx="194470" cy="194464"/>
              </a:xfrm>
              <a:prstGeom prst="ellipse">
                <a:avLst/>
              </a:prstGeom>
              <a:solidFill>
                <a:srgbClr val="A0B2C5"/>
              </a:solidFill>
              <a:ln w="25400">
                <a:noFill/>
                <a:miter lim="400000"/>
              </a:ln>
            </p:spPr>
            <p:txBody>
              <a:bodyPr anchor="ctr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22" name="íSlïďe"/>
              <p:cNvSpPr txBox="1"/>
              <p:nvPr/>
            </p:nvSpPr>
            <p:spPr bwMode="auto">
              <a:xfrm>
                <a:off x="7056142" y="5308791"/>
                <a:ext cx="91122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algn="ctr"/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24" name="íslîḓê"/>
              <p:cNvSpPr/>
              <p:nvPr/>
            </p:nvSpPr>
            <p:spPr>
              <a:xfrm>
                <a:off x="9590488" y="5114326"/>
                <a:ext cx="194470" cy="194464"/>
              </a:xfrm>
              <a:prstGeom prst="ellipse">
                <a:avLst/>
              </a:prstGeom>
              <a:solidFill>
                <a:srgbClr val="1E4A7A"/>
              </a:solidFill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25" name="iŝľïḓe"/>
              <p:cNvSpPr txBox="1"/>
              <p:nvPr/>
            </p:nvSpPr>
            <p:spPr bwMode="auto">
              <a:xfrm>
                <a:off x="9235682" y="5308791"/>
                <a:ext cx="91122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algn="ctr"/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27" name="íṣļïḑé"/>
              <p:cNvSpPr/>
              <p:nvPr/>
            </p:nvSpPr>
            <p:spPr>
              <a:xfrm>
                <a:off x="972740" y="4594130"/>
                <a:ext cx="7092000" cy="45719"/>
              </a:xfrm>
              <a:prstGeom prst="rect">
                <a:avLst/>
              </a:prstGeom>
              <a:solidFill>
                <a:srgbClr val="1E4A7A"/>
              </a:solidFill>
              <a:ln w="25400">
                <a:noFill/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28" name="ïšḷiďè"/>
              <p:cNvSpPr/>
              <p:nvPr/>
            </p:nvSpPr>
            <p:spPr>
              <a:xfrm>
                <a:off x="3143441" y="4066009"/>
                <a:ext cx="3348000" cy="45719"/>
              </a:xfrm>
              <a:prstGeom prst="rect">
                <a:avLst/>
              </a:prstGeom>
              <a:solidFill>
                <a:srgbClr val="A0B2C5"/>
              </a:solidFill>
              <a:ln w="25400">
                <a:noFill/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29" name="ïṧḻiḍê"/>
              <p:cNvSpPr/>
              <p:nvPr/>
            </p:nvSpPr>
            <p:spPr>
              <a:xfrm>
                <a:off x="5317920" y="3537887"/>
                <a:ext cx="2736000" cy="45719"/>
              </a:xfrm>
              <a:prstGeom prst="rect">
                <a:avLst/>
              </a:prstGeom>
              <a:solidFill>
                <a:srgbClr val="1E4A7A"/>
              </a:solidFill>
              <a:ln w="25400">
                <a:noFill/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30" name="iślïḍé"/>
              <p:cNvSpPr/>
              <p:nvPr/>
            </p:nvSpPr>
            <p:spPr>
              <a:xfrm>
                <a:off x="7500750" y="3009765"/>
                <a:ext cx="3780000" cy="45719"/>
              </a:xfrm>
              <a:prstGeom prst="rect">
                <a:avLst/>
              </a:prstGeom>
              <a:solidFill>
                <a:srgbClr val="A0B2C5"/>
              </a:solidFill>
              <a:ln w="25400">
                <a:noFill/>
                <a:miter lim="400000"/>
              </a:ln>
            </p:spPr>
            <p:txBody>
              <a:bodyPr anchor="ctr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31" name="iṥḷîḓê"/>
              <p:cNvSpPr/>
              <p:nvPr/>
            </p:nvSpPr>
            <p:spPr>
              <a:xfrm>
                <a:off x="9677003" y="2480329"/>
                <a:ext cx="1589494" cy="47034"/>
              </a:xfrm>
              <a:prstGeom prst="rect">
                <a:avLst/>
              </a:prstGeom>
              <a:solidFill>
                <a:srgbClr val="1E4A7A"/>
              </a:solidFill>
              <a:ln w="25400">
                <a:noFill/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32" name="îśḻíḍe"/>
              <p:cNvSpPr/>
              <p:nvPr/>
            </p:nvSpPr>
            <p:spPr>
              <a:xfrm>
                <a:off x="11170443" y="5114326"/>
                <a:ext cx="194470" cy="194464"/>
              </a:xfrm>
              <a:prstGeom prst="ellipse">
                <a:avLst/>
              </a:prstGeom>
              <a:solidFill>
                <a:srgbClr val="A0B2C5"/>
              </a:solidFill>
              <a:ln w="25400">
                <a:noFill/>
                <a:miter lim="400000"/>
              </a:ln>
            </p:spPr>
            <p:txBody>
              <a:bodyPr anchor="ctr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33" name="îṧliḍè"/>
              <p:cNvSpPr txBox="1"/>
              <p:nvPr/>
            </p:nvSpPr>
            <p:spPr bwMode="auto">
              <a:xfrm>
                <a:off x="10815637" y="5308791"/>
                <a:ext cx="91122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algn="ctr"/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cxnSp>
            <p:nvCxnSpPr>
              <p:cNvPr id="34" name="直接连接符 33"/>
              <p:cNvCxnSpPr>
                <a:endCxn id="32" idx="0"/>
              </p:cNvCxnSpPr>
              <p:nvPr/>
            </p:nvCxnSpPr>
            <p:spPr>
              <a:xfrm>
                <a:off x="11267678" y="2527362"/>
                <a:ext cx="0" cy="2586964"/>
              </a:xfrm>
              <a:prstGeom prst="line">
                <a:avLst/>
              </a:prstGeom>
              <a:ln w="3175" cap="rnd">
                <a:solidFill>
                  <a:srgbClr val="A0B2C5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9677003" y="2527362"/>
                <a:ext cx="0" cy="2586964"/>
              </a:xfrm>
              <a:prstGeom prst="line">
                <a:avLst/>
              </a:prstGeom>
              <a:ln w="3175" cap="rnd">
                <a:solidFill>
                  <a:srgbClr val="A0B2C5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969566" y="4639849"/>
                <a:ext cx="0" cy="474477"/>
              </a:xfrm>
              <a:prstGeom prst="line">
                <a:avLst/>
              </a:prstGeom>
              <a:ln w="3175" cap="rnd">
                <a:solidFill>
                  <a:srgbClr val="A0B2C5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3147121" y="4111728"/>
                <a:ext cx="0" cy="1002598"/>
              </a:xfrm>
              <a:prstGeom prst="line">
                <a:avLst/>
              </a:prstGeom>
              <a:ln w="3175" cap="rnd">
                <a:solidFill>
                  <a:srgbClr val="A0B2C5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5328448" y="3560746"/>
                <a:ext cx="0" cy="1553580"/>
              </a:xfrm>
              <a:prstGeom prst="line">
                <a:avLst/>
              </a:prstGeom>
              <a:ln w="3175" cap="rnd">
                <a:solidFill>
                  <a:srgbClr val="A0B2C5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500750" y="3055484"/>
                <a:ext cx="0" cy="2058842"/>
              </a:xfrm>
              <a:prstGeom prst="line">
                <a:avLst/>
              </a:prstGeom>
              <a:ln w="3175" cap="rnd">
                <a:solidFill>
                  <a:srgbClr val="A0B2C5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490396" y="4111728"/>
                <a:ext cx="0" cy="1117497"/>
              </a:xfrm>
              <a:prstGeom prst="line">
                <a:avLst/>
              </a:prstGeom>
              <a:ln w="3175" cap="rnd">
                <a:solidFill>
                  <a:srgbClr val="A0B2C5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ṡḷidé"/>
              <p:cNvSpPr/>
              <p:nvPr/>
            </p:nvSpPr>
            <p:spPr>
              <a:xfrm>
                <a:off x="6428483" y="4114800"/>
                <a:ext cx="123825" cy="106746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42" name="îŝļîḓè"/>
              <p:cNvSpPr/>
              <p:nvPr/>
            </p:nvSpPr>
            <p:spPr>
              <a:xfrm>
                <a:off x="7990583" y="3581400"/>
                <a:ext cx="123825" cy="106746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43" name="ïṣlïḓe"/>
              <p:cNvSpPr/>
              <p:nvPr/>
            </p:nvSpPr>
            <p:spPr>
              <a:xfrm>
                <a:off x="7990583" y="4648200"/>
                <a:ext cx="123825" cy="106746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44" name="ïṡ1ïḍé"/>
              <p:cNvSpPr txBox="1"/>
              <p:nvPr/>
            </p:nvSpPr>
            <p:spPr bwMode="auto">
              <a:xfrm>
                <a:off x="6183749" y="5308791"/>
                <a:ext cx="613292" cy="368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ctr"/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45" name="íṡľïḑé"/>
              <p:cNvSpPr txBox="1"/>
              <p:nvPr/>
            </p:nvSpPr>
            <p:spPr bwMode="auto">
              <a:xfrm>
                <a:off x="7745849" y="5308791"/>
                <a:ext cx="613292" cy="368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ctr"/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825548" y="3517041"/>
              <a:ext cx="2216906" cy="1326063"/>
              <a:chOff x="826557" y="3354886"/>
              <a:chExt cx="2216906" cy="1326063"/>
            </a:xfrm>
          </p:grpSpPr>
          <p:sp>
            <p:nvSpPr>
              <p:cNvPr id="69" name="business-graphic-with-semicircles_45389"/>
              <p:cNvSpPr>
                <a:spLocks noChangeAspect="1"/>
              </p:cNvSpPr>
              <p:nvPr/>
            </p:nvSpPr>
            <p:spPr bwMode="auto">
              <a:xfrm>
                <a:off x="969566" y="3354886"/>
                <a:ext cx="363934" cy="323600"/>
              </a:xfrm>
              <a:prstGeom prst="plus">
                <a:avLst/>
              </a:prstGeom>
              <a:noFill/>
              <a:ln w="38100">
                <a:gradFill>
                  <a:gsLst>
                    <a:gs pos="31000">
                      <a:srgbClr val="1E4A7A"/>
                    </a:gs>
                    <a:gs pos="91000">
                      <a:srgbClr val="A0B2C5"/>
                    </a:gs>
                  </a:gsLst>
                  <a:lin ang="5400000" scaled="0"/>
                </a:gra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3A70D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grpSp>
            <p:nvGrpSpPr>
              <p:cNvPr id="70" name="组合 69"/>
              <p:cNvGrpSpPr/>
              <p:nvPr/>
            </p:nvGrpSpPr>
            <p:grpSpPr>
              <a:xfrm>
                <a:off x="826557" y="3696152"/>
                <a:ext cx="2216906" cy="984797"/>
                <a:chOff x="1940817" y="3089699"/>
                <a:chExt cx="2216906" cy="984797"/>
              </a:xfrm>
            </p:grpSpPr>
            <p:sp>
              <p:nvSpPr>
                <p:cNvPr id="71" name="文本框 70"/>
                <p:cNvSpPr txBox="1"/>
                <p:nvPr/>
              </p:nvSpPr>
              <p:spPr>
                <a:xfrm>
                  <a:off x="1942087" y="3089699"/>
                  <a:ext cx="1852295" cy="398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1E4A7A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  <a:sym typeface="字魂35号-经典雅黑" panose="02000000000000000000" pitchFamily="2" charset="-122"/>
                    </a:rPr>
                    <a:t>明确分工</a:t>
                  </a: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1940817" y="3489721"/>
                  <a:ext cx="221690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幼圆" panose="02010509060101010101" pitchFamily="49" charset="-122"/>
                      <a:ea typeface="幼圆" panose="02010509060101010101" pitchFamily="49" charset="-122"/>
                      <a:sym typeface="字魂35号-经典雅黑" panose="02000000000000000000" pitchFamily="2" charset="-122"/>
                    </a:rPr>
                    <a:t>立项之初明确小组成员负责内容</a:t>
                  </a:r>
                </a:p>
              </p:txBody>
            </p:sp>
          </p:grpSp>
        </p:grpSp>
        <p:grpSp>
          <p:nvGrpSpPr>
            <p:cNvPr id="74" name="组合 73"/>
            <p:cNvGrpSpPr/>
            <p:nvPr/>
          </p:nvGrpSpPr>
          <p:grpSpPr>
            <a:xfrm>
              <a:off x="3050615" y="2997471"/>
              <a:ext cx="2118042" cy="1326063"/>
              <a:chOff x="826557" y="3354886"/>
              <a:chExt cx="2118042" cy="1326063"/>
            </a:xfrm>
          </p:grpSpPr>
          <p:sp>
            <p:nvSpPr>
              <p:cNvPr id="75" name="business-graphic-with-semicircles_45389"/>
              <p:cNvSpPr>
                <a:spLocks noChangeAspect="1"/>
              </p:cNvSpPr>
              <p:nvPr/>
            </p:nvSpPr>
            <p:spPr bwMode="auto">
              <a:xfrm>
                <a:off x="969566" y="3354886"/>
                <a:ext cx="363934" cy="323600"/>
              </a:xfrm>
              <a:prstGeom prst="plus">
                <a:avLst/>
              </a:prstGeom>
              <a:noFill/>
              <a:ln w="38100">
                <a:gradFill>
                  <a:gsLst>
                    <a:gs pos="31000">
                      <a:srgbClr val="1E4A7A"/>
                    </a:gs>
                    <a:gs pos="91000">
                      <a:srgbClr val="A0B2C5"/>
                    </a:gs>
                  </a:gsLst>
                  <a:lin ang="5400000" scaled="0"/>
                </a:gra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3A70D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826557" y="3696152"/>
                <a:ext cx="2118042" cy="984797"/>
                <a:chOff x="1940817" y="3089699"/>
                <a:chExt cx="2118042" cy="984797"/>
              </a:xfrm>
            </p:grpSpPr>
            <p:sp>
              <p:nvSpPr>
                <p:cNvPr id="77" name="文本框 76"/>
                <p:cNvSpPr txBox="1"/>
                <p:nvPr/>
              </p:nvSpPr>
              <p:spPr>
                <a:xfrm>
                  <a:off x="1942087" y="3089699"/>
                  <a:ext cx="1852295" cy="398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1E4A7A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  <a:sym typeface="字魂35号-经典雅黑" panose="02000000000000000000" pitchFamily="2" charset="-122"/>
                    </a:rPr>
                    <a:t>统一规范</a:t>
                  </a: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940817" y="3489721"/>
                  <a:ext cx="21180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幼圆" panose="02010509060101010101" pitchFamily="49" charset="-122"/>
                      <a:ea typeface="幼圆" panose="02010509060101010101" pitchFamily="49" charset="-122"/>
                      <a:sym typeface="字魂35号-经典雅黑" panose="02000000000000000000" pitchFamily="2" charset="-122"/>
                    </a:rPr>
                    <a:t>开发环境、使用工具等需有统一的规范</a:t>
                  </a:r>
                </a:p>
              </p:txBody>
            </p:sp>
          </p:grpSp>
        </p:grpSp>
        <p:grpSp>
          <p:nvGrpSpPr>
            <p:cNvPr id="79" name="组合 78"/>
            <p:cNvGrpSpPr/>
            <p:nvPr/>
          </p:nvGrpSpPr>
          <p:grpSpPr>
            <a:xfrm>
              <a:off x="5233445" y="2457338"/>
              <a:ext cx="2118042" cy="1079842"/>
              <a:chOff x="826557" y="3354886"/>
              <a:chExt cx="2118042" cy="1079842"/>
            </a:xfrm>
          </p:grpSpPr>
          <p:sp>
            <p:nvSpPr>
              <p:cNvPr id="80" name="business-graphic-with-semicircles_45389"/>
              <p:cNvSpPr>
                <a:spLocks noChangeAspect="1"/>
              </p:cNvSpPr>
              <p:nvPr/>
            </p:nvSpPr>
            <p:spPr bwMode="auto">
              <a:xfrm>
                <a:off x="969566" y="3354886"/>
                <a:ext cx="363934" cy="323600"/>
              </a:xfrm>
              <a:prstGeom prst="plus">
                <a:avLst/>
              </a:prstGeom>
              <a:noFill/>
              <a:ln w="38100">
                <a:gradFill>
                  <a:gsLst>
                    <a:gs pos="31000">
                      <a:srgbClr val="1E4A7A"/>
                    </a:gs>
                    <a:gs pos="91000">
                      <a:srgbClr val="A0B2C5"/>
                    </a:gs>
                  </a:gsLst>
                  <a:lin ang="5400000" scaled="0"/>
                </a:gra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3A70D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826557" y="3696152"/>
                <a:ext cx="2118042" cy="738576"/>
                <a:chOff x="1940817" y="3089699"/>
                <a:chExt cx="2118042" cy="738576"/>
              </a:xfrm>
            </p:grpSpPr>
            <p:sp>
              <p:nvSpPr>
                <p:cNvPr id="82" name="文本框 81"/>
                <p:cNvSpPr txBox="1"/>
                <p:nvPr/>
              </p:nvSpPr>
              <p:spPr>
                <a:xfrm>
                  <a:off x="1942087" y="3089699"/>
                  <a:ext cx="1852295" cy="398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1E4A7A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  <a:sym typeface="字魂35号-经典雅黑" panose="02000000000000000000" pitchFamily="2" charset="-122"/>
                    </a:rPr>
                    <a:t>群策群力</a:t>
                  </a: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1940817" y="3489721"/>
                  <a:ext cx="21180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幼圆" panose="02010509060101010101" pitchFamily="49" charset="-122"/>
                      <a:ea typeface="幼圆" panose="02010509060101010101" pitchFamily="49" charset="-122"/>
                      <a:sym typeface="字魂35号-经典雅黑" panose="02000000000000000000" pitchFamily="2" charset="-122"/>
                    </a:rPr>
                    <a:t>积极讨论，集思广益</a:t>
                  </a:r>
                </a:p>
              </p:txBody>
            </p:sp>
          </p:grpSp>
        </p:grpSp>
        <p:grpSp>
          <p:nvGrpSpPr>
            <p:cNvPr id="84" name="组合 83"/>
            <p:cNvGrpSpPr/>
            <p:nvPr/>
          </p:nvGrpSpPr>
          <p:grpSpPr>
            <a:xfrm>
              <a:off x="7409697" y="1934849"/>
              <a:ext cx="2118042" cy="1326063"/>
              <a:chOff x="826557" y="3354886"/>
              <a:chExt cx="2118042" cy="1326063"/>
            </a:xfrm>
          </p:grpSpPr>
          <p:sp>
            <p:nvSpPr>
              <p:cNvPr id="85" name="business-graphic-with-semicircles_45389"/>
              <p:cNvSpPr>
                <a:spLocks noChangeAspect="1"/>
              </p:cNvSpPr>
              <p:nvPr/>
            </p:nvSpPr>
            <p:spPr bwMode="auto">
              <a:xfrm>
                <a:off x="969566" y="3354886"/>
                <a:ext cx="363934" cy="323600"/>
              </a:xfrm>
              <a:prstGeom prst="plus">
                <a:avLst/>
              </a:prstGeom>
              <a:noFill/>
              <a:ln w="38100">
                <a:gradFill>
                  <a:gsLst>
                    <a:gs pos="31000">
                      <a:srgbClr val="1E4A7A"/>
                    </a:gs>
                    <a:gs pos="91000">
                      <a:srgbClr val="A0B2C5"/>
                    </a:gs>
                  </a:gsLst>
                  <a:lin ang="5400000" scaled="0"/>
                </a:gra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3A70D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>
                <a:off x="826557" y="3696152"/>
                <a:ext cx="2118042" cy="984797"/>
                <a:chOff x="1940817" y="3089699"/>
                <a:chExt cx="2118042" cy="984797"/>
              </a:xfrm>
            </p:grpSpPr>
            <p:sp>
              <p:nvSpPr>
                <p:cNvPr id="87" name="文本框 86"/>
                <p:cNvSpPr txBox="1"/>
                <p:nvPr/>
              </p:nvSpPr>
              <p:spPr>
                <a:xfrm>
                  <a:off x="1942087" y="3089699"/>
                  <a:ext cx="1852295" cy="398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1E4A7A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  <a:sym typeface="字魂35号-经典雅黑" panose="02000000000000000000" pitchFamily="2" charset="-122"/>
                    </a:rPr>
                    <a:t>定时备份</a:t>
                  </a: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1940817" y="3489721"/>
                  <a:ext cx="21180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幼圆" panose="02010509060101010101" pitchFamily="49" charset="-122"/>
                      <a:ea typeface="幼圆" panose="02010509060101010101" pitchFamily="49" charset="-122"/>
                      <a:sym typeface="字魂35号-经典雅黑" panose="02000000000000000000" pitchFamily="2" charset="-122"/>
                    </a:rPr>
                    <a:t>重视备份内容</a:t>
                  </a:r>
                  <a:endParaRPr lang="en-US" altLang="zh-CN" sz="1600" dirty="0">
                    <a:latin typeface="幼圆" panose="02010509060101010101" pitchFamily="49" charset="-122"/>
                    <a:ea typeface="幼圆" panose="02010509060101010101" pitchFamily="49" charset="-122"/>
                    <a:sym typeface="字魂35号-经典雅黑" panose="02000000000000000000" pitchFamily="2" charset="-122"/>
                  </a:endParaRPr>
                </a:p>
                <a:p>
                  <a:r>
                    <a:rPr lang="zh-CN" altLang="en-US" sz="1600" dirty="0">
                      <a:latin typeface="幼圆" panose="02010509060101010101" pitchFamily="49" charset="-122"/>
                      <a:ea typeface="幼圆" panose="02010509060101010101" pitchFamily="49" charset="-122"/>
                      <a:sym typeface="字魂35号-经典雅黑" panose="02000000000000000000" pitchFamily="2" charset="-122"/>
                    </a:rPr>
                    <a:t>避免进度丢失</a:t>
                  </a:r>
                </a:p>
              </p:txBody>
            </p:sp>
          </p:grpSp>
        </p:grpSp>
        <p:grpSp>
          <p:nvGrpSpPr>
            <p:cNvPr id="89" name="组合 88"/>
            <p:cNvGrpSpPr/>
            <p:nvPr/>
          </p:nvGrpSpPr>
          <p:grpSpPr>
            <a:xfrm>
              <a:off x="9585949" y="1401910"/>
              <a:ext cx="2118042" cy="1079842"/>
              <a:chOff x="826557" y="3354886"/>
              <a:chExt cx="2118042" cy="1079842"/>
            </a:xfrm>
          </p:grpSpPr>
          <p:sp>
            <p:nvSpPr>
              <p:cNvPr id="90" name="business-graphic-with-semicircles_45389"/>
              <p:cNvSpPr>
                <a:spLocks noChangeAspect="1"/>
              </p:cNvSpPr>
              <p:nvPr/>
            </p:nvSpPr>
            <p:spPr bwMode="auto">
              <a:xfrm>
                <a:off x="969566" y="3354886"/>
                <a:ext cx="363934" cy="323600"/>
              </a:xfrm>
              <a:prstGeom prst="plus">
                <a:avLst/>
              </a:prstGeom>
              <a:noFill/>
              <a:ln w="38100">
                <a:gradFill>
                  <a:gsLst>
                    <a:gs pos="31000">
                      <a:srgbClr val="1E4A7A"/>
                    </a:gs>
                    <a:gs pos="91000">
                      <a:srgbClr val="A0B2C5"/>
                    </a:gs>
                  </a:gsLst>
                  <a:lin ang="5400000" scaled="0"/>
                </a:gra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3A70D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826557" y="3696152"/>
                <a:ext cx="2118042" cy="738576"/>
                <a:chOff x="1940817" y="3089699"/>
                <a:chExt cx="2118042" cy="738576"/>
              </a:xfrm>
            </p:grpSpPr>
            <p:sp>
              <p:nvSpPr>
                <p:cNvPr id="92" name="文本框 91"/>
                <p:cNvSpPr txBox="1"/>
                <p:nvPr/>
              </p:nvSpPr>
              <p:spPr>
                <a:xfrm>
                  <a:off x="1942087" y="3089699"/>
                  <a:ext cx="1852295" cy="398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1E4A7A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  <a:sym typeface="字魂35号-经典雅黑" panose="02000000000000000000" pitchFamily="2" charset="-122"/>
                    </a:rPr>
                    <a:t>总结复盘</a:t>
                  </a:r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940817" y="3489721"/>
                  <a:ext cx="21180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幼圆" panose="02010509060101010101" pitchFamily="49" charset="-122"/>
                      <a:ea typeface="幼圆" panose="02010509060101010101" pitchFamily="49" charset="-122"/>
                      <a:sym typeface="字魂35号-经典雅黑" panose="02000000000000000000" pitchFamily="2" charset="-122"/>
                    </a:rPr>
                    <a:t>总结经验，改善不足</a:t>
                  </a:r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0" y="0"/>
            <a:ext cx="3388360" cy="1132840"/>
            <a:chOff x="0" y="0"/>
            <a:chExt cx="5336" cy="1784"/>
          </a:xfrm>
        </p:grpSpPr>
        <p:sp>
          <p:nvSpPr>
            <p:cNvPr id="3" name="文本框 2"/>
            <p:cNvSpPr txBox="1"/>
            <p:nvPr/>
          </p:nvSpPr>
          <p:spPr>
            <a:xfrm>
              <a:off x="2001" y="962"/>
              <a:ext cx="333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经验总结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00" cy="1410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 rot="10800000" flipV="1">
            <a:off x="635" y="6661785"/>
            <a:ext cx="880745" cy="195580"/>
          </a:xfrm>
          <a:prstGeom prst="rect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10800000" flipV="1">
            <a:off x="11311255" y="6662420"/>
            <a:ext cx="880745" cy="195580"/>
          </a:xfrm>
          <a:prstGeom prst="rect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3051175" y="2263140"/>
            <a:ext cx="63334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b="1" spc="300" dirty="0"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sym typeface="字魂35号-经典雅黑" panose="02000000000000000000" pitchFamily="2" charset="-122"/>
              </a:rPr>
              <a:t>谢谢观看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3862705" y="4118610"/>
            <a:ext cx="429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err="1">
                <a:solidFill>
                  <a:srgbClr val="1E4A7A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字魂35号-经典雅黑" panose="02000000000000000000" pitchFamily="2" charset="-122"/>
              </a:rPr>
              <a:t>Evoland</a:t>
            </a:r>
            <a:endParaRPr lang="zh-CN" altLang="en-US" sz="2400" b="1" dirty="0">
              <a:solidFill>
                <a:srgbClr val="1E4A7A"/>
              </a:solidFill>
              <a:latin typeface="幼圆" panose="02010509060101010101" pitchFamily="49" charset="-122"/>
              <a:ea typeface="幼圆" panose="02010509060101010101" pitchFamily="49" charset="-122"/>
              <a:sym typeface="字魂35号-经典雅黑" panose="02000000000000000000" pitchFamily="2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559050" y="4819650"/>
            <a:ext cx="6668135" cy="179070"/>
            <a:chOff x="2689974" y="4128137"/>
            <a:chExt cx="6668135" cy="178802"/>
          </a:xfrm>
        </p:grpSpPr>
        <p:cxnSp>
          <p:nvCxnSpPr>
            <p:cNvPr id="12" name="直接连接符 11"/>
            <p:cNvCxnSpPr/>
            <p:nvPr userDrawn="1"/>
          </p:nvCxnSpPr>
          <p:spPr>
            <a:xfrm>
              <a:off x="2689974" y="4306939"/>
              <a:ext cx="6668135" cy="0"/>
            </a:xfrm>
            <a:prstGeom prst="line">
              <a:avLst/>
            </a:prstGeom>
            <a:ln>
              <a:solidFill>
                <a:srgbClr val="1E4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/>
            <p:cNvSpPr/>
            <p:nvPr userDrawn="1"/>
          </p:nvSpPr>
          <p:spPr>
            <a:xfrm>
              <a:off x="4647565" y="4128137"/>
              <a:ext cx="3052445" cy="174625"/>
            </a:xfrm>
            <a:prstGeom prst="triangle">
              <a:avLst/>
            </a:prstGeom>
            <a:solidFill>
              <a:srgbClr val="1E4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A70D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sp>
        <p:nvSpPr>
          <p:cNvPr id="15" name="文本框 14"/>
          <p:cNvSpPr txBox="1"/>
          <p:nvPr userDrawn="1"/>
        </p:nvSpPr>
        <p:spPr>
          <a:xfrm>
            <a:off x="4918710" y="5302250"/>
            <a:ext cx="224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E4A7A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2301</a:t>
            </a:r>
            <a:r>
              <a:rPr lang="zh-CN" altLang="en-US" dirty="0">
                <a:solidFill>
                  <a:srgbClr val="1E4A7A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班 </a:t>
            </a:r>
            <a:r>
              <a:rPr lang="en-US" altLang="zh-CN" dirty="0">
                <a:solidFill>
                  <a:srgbClr val="1E4A7A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 01</a:t>
            </a:r>
            <a:r>
              <a:rPr lang="zh-CN" altLang="en-US" dirty="0">
                <a:solidFill>
                  <a:srgbClr val="1E4A7A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组</a:t>
            </a:r>
            <a:endParaRPr lang="en-US" altLang="zh-CN" dirty="0">
              <a:solidFill>
                <a:srgbClr val="1E4A7A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0" y="-11430"/>
            <a:ext cx="5265578" cy="5260414"/>
            <a:chOff x="0" y="0"/>
            <a:chExt cx="6643" cy="7367"/>
          </a:xfrm>
        </p:grpSpPr>
        <p:sp>
          <p:nvSpPr>
            <p:cNvPr id="32" name="矩形: 圆顶角 5"/>
            <p:cNvSpPr/>
            <p:nvPr/>
          </p:nvSpPr>
          <p:spPr>
            <a:xfrm flipV="1">
              <a:off x="0" y="16"/>
              <a:ext cx="5770" cy="7351"/>
            </a:xfrm>
            <a:custGeom>
              <a:avLst/>
              <a:gdLst>
                <a:gd name="connsiteX0" fmla="*/ 0 w 5721"/>
                <a:gd name="connsiteY0" fmla="*/ 5876 h 5876"/>
                <a:gd name="connsiteX1" fmla="*/ 0 w 5721"/>
                <a:gd name="connsiteY1" fmla="*/ 0 h 5876"/>
                <a:gd name="connsiteX2" fmla="*/ 5721 w 5721"/>
                <a:gd name="connsiteY2" fmla="*/ 5876 h 5876"/>
                <a:gd name="connsiteX3" fmla="*/ 0 w 5721"/>
                <a:gd name="connsiteY3" fmla="*/ 5876 h 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1" h="5876">
                  <a:moveTo>
                    <a:pt x="0" y="5876"/>
                  </a:moveTo>
                  <a:lnTo>
                    <a:pt x="0" y="0"/>
                  </a:lnTo>
                  <a:cubicBezTo>
                    <a:pt x="787" y="2810"/>
                    <a:pt x="2306" y="4430"/>
                    <a:pt x="5721" y="5876"/>
                  </a:cubicBezTo>
                  <a:lnTo>
                    <a:pt x="0" y="5876"/>
                  </a:lnTo>
                  <a:close/>
                </a:path>
              </a:pathLst>
            </a:custGeom>
            <a:solidFill>
              <a:srgbClr val="A0B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6" name="矩形: 圆顶角 5"/>
            <p:cNvSpPr/>
            <p:nvPr/>
          </p:nvSpPr>
          <p:spPr>
            <a:xfrm flipV="1">
              <a:off x="0" y="0"/>
              <a:ext cx="6643" cy="5640"/>
            </a:xfrm>
            <a:custGeom>
              <a:avLst/>
              <a:gdLst>
                <a:gd name="connsiteX0" fmla="*/ 0 w 5721"/>
                <a:gd name="connsiteY0" fmla="*/ 5876 h 5876"/>
                <a:gd name="connsiteX1" fmla="*/ 0 w 5721"/>
                <a:gd name="connsiteY1" fmla="*/ 0 h 5876"/>
                <a:gd name="connsiteX2" fmla="*/ 5721 w 5721"/>
                <a:gd name="connsiteY2" fmla="*/ 5876 h 5876"/>
                <a:gd name="connsiteX3" fmla="*/ 0 w 5721"/>
                <a:gd name="connsiteY3" fmla="*/ 5876 h 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1" h="5876">
                  <a:moveTo>
                    <a:pt x="0" y="5876"/>
                  </a:moveTo>
                  <a:lnTo>
                    <a:pt x="0" y="0"/>
                  </a:lnTo>
                  <a:cubicBezTo>
                    <a:pt x="787" y="2810"/>
                    <a:pt x="2306" y="4430"/>
                    <a:pt x="5721" y="5876"/>
                  </a:cubicBezTo>
                  <a:lnTo>
                    <a:pt x="0" y="5876"/>
                  </a:lnTo>
                  <a:close/>
                </a:path>
              </a:pathLst>
            </a:custGeom>
            <a:solidFill>
              <a:srgbClr val="1E4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H="1" flipV="1">
            <a:off x="8926195" y="4156075"/>
            <a:ext cx="3265805" cy="2701925"/>
            <a:chOff x="0" y="0"/>
            <a:chExt cx="6642" cy="7350"/>
          </a:xfrm>
        </p:grpSpPr>
        <p:sp>
          <p:nvSpPr>
            <p:cNvPr id="35" name="矩形: 圆顶角 5"/>
            <p:cNvSpPr/>
            <p:nvPr/>
          </p:nvSpPr>
          <p:spPr>
            <a:xfrm flipV="1">
              <a:off x="0" y="0"/>
              <a:ext cx="5770" cy="7351"/>
            </a:xfrm>
            <a:custGeom>
              <a:avLst/>
              <a:gdLst>
                <a:gd name="connsiteX0" fmla="*/ 0 w 5721"/>
                <a:gd name="connsiteY0" fmla="*/ 5876 h 5876"/>
                <a:gd name="connsiteX1" fmla="*/ 0 w 5721"/>
                <a:gd name="connsiteY1" fmla="*/ 0 h 5876"/>
                <a:gd name="connsiteX2" fmla="*/ 5721 w 5721"/>
                <a:gd name="connsiteY2" fmla="*/ 5876 h 5876"/>
                <a:gd name="connsiteX3" fmla="*/ 0 w 5721"/>
                <a:gd name="connsiteY3" fmla="*/ 5876 h 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1" h="5876">
                  <a:moveTo>
                    <a:pt x="0" y="5876"/>
                  </a:moveTo>
                  <a:lnTo>
                    <a:pt x="0" y="0"/>
                  </a:lnTo>
                  <a:cubicBezTo>
                    <a:pt x="787" y="2810"/>
                    <a:pt x="2306" y="4430"/>
                    <a:pt x="5721" y="5876"/>
                  </a:cubicBezTo>
                  <a:lnTo>
                    <a:pt x="0" y="5876"/>
                  </a:lnTo>
                  <a:close/>
                </a:path>
              </a:pathLst>
            </a:custGeom>
            <a:solidFill>
              <a:srgbClr val="A0B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36" name="矩形: 圆顶角 5"/>
            <p:cNvSpPr/>
            <p:nvPr/>
          </p:nvSpPr>
          <p:spPr>
            <a:xfrm flipV="1">
              <a:off x="0" y="0"/>
              <a:ext cx="6643" cy="5640"/>
            </a:xfrm>
            <a:custGeom>
              <a:avLst/>
              <a:gdLst>
                <a:gd name="connsiteX0" fmla="*/ 0 w 5721"/>
                <a:gd name="connsiteY0" fmla="*/ 5876 h 5876"/>
                <a:gd name="connsiteX1" fmla="*/ 0 w 5721"/>
                <a:gd name="connsiteY1" fmla="*/ 0 h 5876"/>
                <a:gd name="connsiteX2" fmla="*/ 5721 w 5721"/>
                <a:gd name="connsiteY2" fmla="*/ 5876 h 5876"/>
                <a:gd name="connsiteX3" fmla="*/ 0 w 5721"/>
                <a:gd name="connsiteY3" fmla="*/ 5876 h 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1" h="5876">
                  <a:moveTo>
                    <a:pt x="0" y="5876"/>
                  </a:moveTo>
                  <a:lnTo>
                    <a:pt x="0" y="0"/>
                  </a:lnTo>
                  <a:cubicBezTo>
                    <a:pt x="787" y="2810"/>
                    <a:pt x="2306" y="4430"/>
                    <a:pt x="5721" y="5876"/>
                  </a:cubicBezTo>
                  <a:lnTo>
                    <a:pt x="0" y="5876"/>
                  </a:lnTo>
                  <a:close/>
                </a:path>
              </a:pathLst>
            </a:custGeom>
            <a:solidFill>
              <a:srgbClr val="1E4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9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9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顶角 3"/>
          <p:cNvSpPr/>
          <p:nvPr/>
        </p:nvSpPr>
        <p:spPr>
          <a:xfrm rot="16200000" flipH="1" flipV="1">
            <a:off x="-2193925" y="3239770"/>
            <a:ext cx="5925820" cy="1532890"/>
          </a:xfrm>
          <a:prstGeom prst="triangle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70D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00841" y="523855"/>
            <a:ext cx="2045970" cy="882015"/>
            <a:chOff x="5350396" y="542270"/>
            <a:chExt cx="2045970" cy="882015"/>
          </a:xfrm>
        </p:grpSpPr>
        <p:sp>
          <p:nvSpPr>
            <p:cNvPr id="30" name="文本框 29"/>
            <p:cNvSpPr txBox="1"/>
            <p:nvPr/>
          </p:nvSpPr>
          <p:spPr>
            <a:xfrm>
              <a:off x="5350396" y="542270"/>
              <a:ext cx="204597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spc="6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目  录</a:t>
              </a:r>
            </a:p>
          </p:txBody>
        </p:sp>
        <p:sp>
          <p:nvSpPr>
            <p:cNvPr id="33" name="矩形: 圆角 32"/>
            <p:cNvSpPr/>
            <p:nvPr/>
          </p:nvSpPr>
          <p:spPr>
            <a:xfrm flipV="1">
              <a:off x="5372621" y="1187430"/>
              <a:ext cx="1948180" cy="236855"/>
            </a:xfrm>
            <a:prstGeom prst="triangle">
              <a:avLst/>
            </a:prstGeom>
            <a:solidFill>
              <a:srgbClr val="1E4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A70D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cxnSp>
        <p:nvCxnSpPr>
          <p:cNvPr id="3" name="直接连接符 2"/>
          <p:cNvCxnSpPr/>
          <p:nvPr userDrawn="1"/>
        </p:nvCxnSpPr>
        <p:spPr>
          <a:xfrm>
            <a:off x="2848610" y="1175385"/>
            <a:ext cx="6668135" cy="0"/>
          </a:xfrm>
          <a:prstGeom prst="line">
            <a:avLst/>
          </a:prstGeom>
          <a:ln w="25400">
            <a:solidFill>
              <a:srgbClr val="1E4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123870" y="2908300"/>
            <a:ext cx="1901190" cy="1530350"/>
            <a:chOff x="2315" y="4021"/>
            <a:chExt cx="2994" cy="2410"/>
          </a:xfrm>
        </p:grpSpPr>
        <p:sp>
          <p:nvSpPr>
            <p:cNvPr id="6" name="椭圆 5"/>
            <p:cNvSpPr/>
            <p:nvPr/>
          </p:nvSpPr>
          <p:spPr>
            <a:xfrm>
              <a:off x="3138" y="4291"/>
              <a:ext cx="1348" cy="1348"/>
            </a:xfrm>
            <a:prstGeom prst="ellipse">
              <a:avLst/>
            </a:prstGeom>
            <a:noFill/>
            <a:ln w="57150" cmpd="thickThin">
              <a:solidFill>
                <a:srgbClr val="1E4A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A70D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315" y="5803"/>
              <a:ext cx="29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项目简介</a:t>
              </a:r>
            </a:p>
          </p:txBody>
        </p:sp>
        <p:sp>
          <p:nvSpPr>
            <p:cNvPr id="27" name="position_169401"/>
            <p:cNvSpPr>
              <a:spLocks noChangeAspect="1"/>
            </p:cNvSpPr>
            <p:nvPr/>
          </p:nvSpPr>
          <p:spPr bwMode="auto">
            <a:xfrm>
              <a:off x="3442" y="4645"/>
              <a:ext cx="653" cy="640"/>
            </a:xfrm>
            <a:custGeom>
              <a:avLst/>
              <a:gdLst>
                <a:gd name="connsiteX0" fmla="*/ 407068 w 608274"/>
                <a:gd name="connsiteY0" fmla="*/ 369622 h 595643"/>
                <a:gd name="connsiteX1" fmla="*/ 474717 w 608274"/>
                <a:gd name="connsiteY1" fmla="*/ 369622 h 595643"/>
                <a:gd name="connsiteX2" fmla="*/ 486901 w 608274"/>
                <a:gd name="connsiteY2" fmla="*/ 381689 h 595643"/>
                <a:gd name="connsiteX3" fmla="*/ 474717 w 608274"/>
                <a:gd name="connsiteY3" fmla="*/ 393755 h 595643"/>
                <a:gd name="connsiteX4" fmla="*/ 407068 w 608274"/>
                <a:gd name="connsiteY4" fmla="*/ 393755 h 595643"/>
                <a:gd name="connsiteX5" fmla="*/ 394884 w 608274"/>
                <a:gd name="connsiteY5" fmla="*/ 381689 h 595643"/>
                <a:gd name="connsiteX6" fmla="*/ 407068 w 608274"/>
                <a:gd name="connsiteY6" fmla="*/ 369622 h 595643"/>
                <a:gd name="connsiteX7" fmla="*/ 265103 w 608274"/>
                <a:gd name="connsiteY7" fmla="*/ 163596 h 595643"/>
                <a:gd name="connsiteX8" fmla="*/ 226751 w 608274"/>
                <a:gd name="connsiteY8" fmla="*/ 201982 h 595643"/>
                <a:gd name="connsiteX9" fmla="*/ 226751 w 608274"/>
                <a:gd name="connsiteY9" fmla="*/ 293365 h 595643"/>
                <a:gd name="connsiteX10" fmla="*/ 245745 w 608274"/>
                <a:gd name="connsiteY10" fmla="*/ 293365 h 595643"/>
                <a:gd name="connsiteX11" fmla="*/ 257833 w 608274"/>
                <a:gd name="connsiteY11" fmla="*/ 305434 h 595643"/>
                <a:gd name="connsiteX12" fmla="*/ 257833 w 608274"/>
                <a:gd name="connsiteY12" fmla="*/ 464060 h 595643"/>
                <a:gd name="connsiteX13" fmla="*/ 292004 w 608274"/>
                <a:gd name="connsiteY13" fmla="*/ 464060 h 595643"/>
                <a:gd name="connsiteX14" fmla="*/ 292004 w 608274"/>
                <a:gd name="connsiteY14" fmla="*/ 362514 h 595643"/>
                <a:gd name="connsiteX15" fmla="*/ 304183 w 608274"/>
                <a:gd name="connsiteY15" fmla="*/ 350445 h 595643"/>
                <a:gd name="connsiteX16" fmla="*/ 316270 w 608274"/>
                <a:gd name="connsiteY16" fmla="*/ 362514 h 595643"/>
                <a:gd name="connsiteX17" fmla="*/ 316270 w 608274"/>
                <a:gd name="connsiteY17" fmla="*/ 464060 h 595643"/>
                <a:gd name="connsiteX18" fmla="*/ 350442 w 608274"/>
                <a:gd name="connsiteY18" fmla="*/ 464060 h 595643"/>
                <a:gd name="connsiteX19" fmla="*/ 350442 w 608274"/>
                <a:gd name="connsiteY19" fmla="*/ 305434 h 595643"/>
                <a:gd name="connsiteX20" fmla="*/ 362529 w 608274"/>
                <a:gd name="connsiteY20" fmla="*/ 293365 h 595643"/>
                <a:gd name="connsiteX21" fmla="*/ 381614 w 608274"/>
                <a:gd name="connsiteY21" fmla="*/ 293365 h 595643"/>
                <a:gd name="connsiteX22" fmla="*/ 381614 w 608274"/>
                <a:gd name="connsiteY22" fmla="*/ 201982 h 595643"/>
                <a:gd name="connsiteX23" fmla="*/ 343171 w 608274"/>
                <a:gd name="connsiteY23" fmla="*/ 163596 h 595643"/>
                <a:gd name="connsiteX24" fmla="*/ 265103 w 608274"/>
                <a:gd name="connsiteY24" fmla="*/ 139367 h 595643"/>
                <a:gd name="connsiteX25" fmla="*/ 343171 w 608274"/>
                <a:gd name="connsiteY25" fmla="*/ 139367 h 595643"/>
                <a:gd name="connsiteX26" fmla="*/ 405789 w 608274"/>
                <a:gd name="connsiteY26" fmla="*/ 201982 h 595643"/>
                <a:gd name="connsiteX27" fmla="*/ 405789 w 608274"/>
                <a:gd name="connsiteY27" fmla="*/ 305434 h 595643"/>
                <a:gd name="connsiteX28" fmla="*/ 393702 w 608274"/>
                <a:gd name="connsiteY28" fmla="*/ 317594 h 595643"/>
                <a:gd name="connsiteX29" fmla="*/ 374707 w 608274"/>
                <a:gd name="connsiteY29" fmla="*/ 317594 h 595643"/>
                <a:gd name="connsiteX30" fmla="*/ 374707 w 608274"/>
                <a:gd name="connsiteY30" fmla="*/ 476129 h 595643"/>
                <a:gd name="connsiteX31" fmla="*/ 362529 w 608274"/>
                <a:gd name="connsiteY31" fmla="*/ 488289 h 595643"/>
                <a:gd name="connsiteX32" fmla="*/ 245745 w 608274"/>
                <a:gd name="connsiteY32" fmla="*/ 488289 h 595643"/>
                <a:gd name="connsiteX33" fmla="*/ 233658 w 608274"/>
                <a:gd name="connsiteY33" fmla="*/ 476129 h 595643"/>
                <a:gd name="connsiteX34" fmla="*/ 233658 w 608274"/>
                <a:gd name="connsiteY34" fmla="*/ 393459 h 595643"/>
                <a:gd name="connsiteX35" fmla="*/ 113330 w 608274"/>
                <a:gd name="connsiteY35" fmla="*/ 393459 h 595643"/>
                <a:gd name="connsiteX36" fmla="*/ 24265 w 608274"/>
                <a:gd name="connsiteY36" fmla="*/ 482391 h 595643"/>
                <a:gd name="connsiteX37" fmla="*/ 113330 w 608274"/>
                <a:gd name="connsiteY37" fmla="*/ 571414 h 595643"/>
                <a:gd name="connsiteX38" fmla="*/ 494944 w 608274"/>
                <a:gd name="connsiteY38" fmla="*/ 571414 h 595643"/>
                <a:gd name="connsiteX39" fmla="*/ 584100 w 608274"/>
                <a:gd name="connsiteY39" fmla="*/ 482391 h 595643"/>
                <a:gd name="connsiteX40" fmla="*/ 516211 w 608274"/>
                <a:gd name="connsiteY40" fmla="*/ 396000 h 595643"/>
                <a:gd name="connsiteX41" fmla="*/ 507304 w 608274"/>
                <a:gd name="connsiteY41" fmla="*/ 381389 h 595643"/>
                <a:gd name="connsiteX42" fmla="*/ 522027 w 608274"/>
                <a:gd name="connsiteY42" fmla="*/ 372496 h 595643"/>
                <a:gd name="connsiteX43" fmla="*/ 583645 w 608274"/>
                <a:gd name="connsiteY43" fmla="*/ 412153 h 595643"/>
                <a:gd name="connsiteX44" fmla="*/ 608274 w 608274"/>
                <a:gd name="connsiteY44" fmla="*/ 482391 h 595643"/>
                <a:gd name="connsiteX45" fmla="*/ 494944 w 608274"/>
                <a:gd name="connsiteY45" fmla="*/ 595643 h 595643"/>
                <a:gd name="connsiteX46" fmla="*/ 113330 w 608274"/>
                <a:gd name="connsiteY46" fmla="*/ 595643 h 595643"/>
                <a:gd name="connsiteX47" fmla="*/ 0 w 608274"/>
                <a:gd name="connsiteY47" fmla="*/ 482391 h 595643"/>
                <a:gd name="connsiteX48" fmla="*/ 113330 w 608274"/>
                <a:gd name="connsiteY48" fmla="*/ 369229 h 595643"/>
                <a:gd name="connsiteX49" fmla="*/ 233658 w 608274"/>
                <a:gd name="connsiteY49" fmla="*/ 369229 h 595643"/>
                <a:gd name="connsiteX50" fmla="*/ 233658 w 608274"/>
                <a:gd name="connsiteY50" fmla="*/ 317594 h 595643"/>
                <a:gd name="connsiteX51" fmla="*/ 214572 w 608274"/>
                <a:gd name="connsiteY51" fmla="*/ 317594 h 595643"/>
                <a:gd name="connsiteX52" fmla="*/ 202485 w 608274"/>
                <a:gd name="connsiteY52" fmla="*/ 305434 h 595643"/>
                <a:gd name="connsiteX53" fmla="*/ 202485 w 608274"/>
                <a:gd name="connsiteY53" fmla="*/ 201982 h 595643"/>
                <a:gd name="connsiteX54" fmla="*/ 265103 w 608274"/>
                <a:gd name="connsiteY54" fmla="*/ 139367 h 595643"/>
                <a:gd name="connsiteX55" fmla="*/ 304183 w 608274"/>
                <a:gd name="connsiteY55" fmla="*/ 24139 h 595643"/>
                <a:gd name="connsiteX56" fmla="*/ 267569 w 608274"/>
                <a:gd name="connsiteY56" fmla="*/ 60712 h 595643"/>
                <a:gd name="connsiteX57" fmla="*/ 304183 w 608274"/>
                <a:gd name="connsiteY57" fmla="*/ 97284 h 595643"/>
                <a:gd name="connsiteX58" fmla="*/ 340707 w 608274"/>
                <a:gd name="connsiteY58" fmla="*/ 60712 h 595643"/>
                <a:gd name="connsiteX59" fmla="*/ 304183 w 608274"/>
                <a:gd name="connsiteY59" fmla="*/ 24139 h 595643"/>
                <a:gd name="connsiteX60" fmla="*/ 304183 w 608274"/>
                <a:gd name="connsiteY60" fmla="*/ 0 h 595643"/>
                <a:gd name="connsiteX61" fmla="*/ 364965 w 608274"/>
                <a:gd name="connsiteY61" fmla="*/ 60712 h 595643"/>
                <a:gd name="connsiteX62" fmla="*/ 304183 w 608274"/>
                <a:gd name="connsiteY62" fmla="*/ 121514 h 595643"/>
                <a:gd name="connsiteX63" fmla="*/ 243310 w 608274"/>
                <a:gd name="connsiteY63" fmla="*/ 60712 h 595643"/>
                <a:gd name="connsiteX64" fmla="*/ 304183 w 608274"/>
                <a:gd name="connsiteY64" fmla="*/ 0 h 5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8274" h="595643">
                  <a:moveTo>
                    <a:pt x="407068" y="369622"/>
                  </a:moveTo>
                  <a:lnTo>
                    <a:pt x="474717" y="369622"/>
                  </a:lnTo>
                  <a:cubicBezTo>
                    <a:pt x="481446" y="369622"/>
                    <a:pt x="486901" y="374975"/>
                    <a:pt x="486901" y="381689"/>
                  </a:cubicBezTo>
                  <a:cubicBezTo>
                    <a:pt x="486901" y="388402"/>
                    <a:pt x="481446" y="393755"/>
                    <a:pt x="474717" y="393755"/>
                  </a:cubicBezTo>
                  <a:lnTo>
                    <a:pt x="407068" y="393755"/>
                  </a:lnTo>
                  <a:cubicBezTo>
                    <a:pt x="400340" y="393755"/>
                    <a:pt x="394884" y="388402"/>
                    <a:pt x="394884" y="381689"/>
                  </a:cubicBezTo>
                  <a:cubicBezTo>
                    <a:pt x="394884" y="374975"/>
                    <a:pt x="400340" y="369622"/>
                    <a:pt x="407068" y="369622"/>
                  </a:cubicBezTo>
                  <a:close/>
                  <a:moveTo>
                    <a:pt x="265103" y="163596"/>
                  </a:moveTo>
                  <a:cubicBezTo>
                    <a:pt x="243928" y="163596"/>
                    <a:pt x="226751" y="180748"/>
                    <a:pt x="226751" y="201982"/>
                  </a:cubicBezTo>
                  <a:lnTo>
                    <a:pt x="226751" y="293365"/>
                  </a:lnTo>
                  <a:lnTo>
                    <a:pt x="245745" y="293365"/>
                  </a:lnTo>
                  <a:cubicBezTo>
                    <a:pt x="252471" y="293365"/>
                    <a:pt x="257833" y="298810"/>
                    <a:pt x="257833" y="305434"/>
                  </a:cubicBezTo>
                  <a:lnTo>
                    <a:pt x="257833" y="464060"/>
                  </a:lnTo>
                  <a:lnTo>
                    <a:pt x="292004" y="464060"/>
                  </a:lnTo>
                  <a:lnTo>
                    <a:pt x="292004" y="362514"/>
                  </a:lnTo>
                  <a:cubicBezTo>
                    <a:pt x="292004" y="355889"/>
                    <a:pt x="297457" y="350445"/>
                    <a:pt x="304183" y="350445"/>
                  </a:cubicBezTo>
                  <a:cubicBezTo>
                    <a:pt x="310817" y="350445"/>
                    <a:pt x="316270" y="355889"/>
                    <a:pt x="316270" y="362514"/>
                  </a:cubicBezTo>
                  <a:lnTo>
                    <a:pt x="316270" y="464060"/>
                  </a:lnTo>
                  <a:lnTo>
                    <a:pt x="350442" y="464060"/>
                  </a:lnTo>
                  <a:lnTo>
                    <a:pt x="350442" y="305434"/>
                  </a:lnTo>
                  <a:cubicBezTo>
                    <a:pt x="350442" y="298810"/>
                    <a:pt x="355895" y="293365"/>
                    <a:pt x="362529" y="293365"/>
                  </a:cubicBezTo>
                  <a:lnTo>
                    <a:pt x="381614" y="293365"/>
                  </a:lnTo>
                  <a:lnTo>
                    <a:pt x="381614" y="201982"/>
                  </a:lnTo>
                  <a:cubicBezTo>
                    <a:pt x="381614" y="180838"/>
                    <a:pt x="364347" y="163596"/>
                    <a:pt x="343171" y="163596"/>
                  </a:cubicBezTo>
                  <a:close/>
                  <a:moveTo>
                    <a:pt x="265103" y="139367"/>
                  </a:moveTo>
                  <a:lnTo>
                    <a:pt x="343171" y="139367"/>
                  </a:lnTo>
                  <a:cubicBezTo>
                    <a:pt x="377706" y="139367"/>
                    <a:pt x="405789" y="167408"/>
                    <a:pt x="405789" y="201982"/>
                  </a:cubicBezTo>
                  <a:lnTo>
                    <a:pt x="405789" y="305434"/>
                  </a:lnTo>
                  <a:cubicBezTo>
                    <a:pt x="405789" y="312149"/>
                    <a:pt x="400427" y="317594"/>
                    <a:pt x="393702" y="317594"/>
                  </a:cubicBezTo>
                  <a:lnTo>
                    <a:pt x="374707" y="317594"/>
                  </a:lnTo>
                  <a:lnTo>
                    <a:pt x="374707" y="476129"/>
                  </a:lnTo>
                  <a:cubicBezTo>
                    <a:pt x="374707" y="482844"/>
                    <a:pt x="369254" y="488289"/>
                    <a:pt x="362529" y="488289"/>
                  </a:cubicBezTo>
                  <a:lnTo>
                    <a:pt x="245745" y="488289"/>
                  </a:lnTo>
                  <a:cubicBezTo>
                    <a:pt x="239020" y="488289"/>
                    <a:pt x="233658" y="482844"/>
                    <a:pt x="233658" y="476129"/>
                  </a:cubicBezTo>
                  <a:lnTo>
                    <a:pt x="233658" y="393459"/>
                  </a:lnTo>
                  <a:lnTo>
                    <a:pt x="113330" y="393459"/>
                  </a:lnTo>
                  <a:cubicBezTo>
                    <a:pt x="64253" y="393459"/>
                    <a:pt x="24265" y="433387"/>
                    <a:pt x="24265" y="482391"/>
                  </a:cubicBezTo>
                  <a:cubicBezTo>
                    <a:pt x="24265" y="531485"/>
                    <a:pt x="64253" y="571414"/>
                    <a:pt x="113330" y="571414"/>
                  </a:cubicBezTo>
                  <a:lnTo>
                    <a:pt x="494944" y="571414"/>
                  </a:lnTo>
                  <a:cubicBezTo>
                    <a:pt x="544111" y="571414"/>
                    <a:pt x="584100" y="531485"/>
                    <a:pt x="584100" y="482391"/>
                  </a:cubicBezTo>
                  <a:cubicBezTo>
                    <a:pt x="584100" y="441373"/>
                    <a:pt x="556199" y="405891"/>
                    <a:pt x="516211" y="396000"/>
                  </a:cubicBezTo>
                  <a:cubicBezTo>
                    <a:pt x="509667" y="394366"/>
                    <a:pt x="505759" y="387832"/>
                    <a:pt x="507304" y="381389"/>
                  </a:cubicBezTo>
                  <a:cubicBezTo>
                    <a:pt x="508940" y="374856"/>
                    <a:pt x="515484" y="370863"/>
                    <a:pt x="522027" y="372496"/>
                  </a:cubicBezTo>
                  <a:cubicBezTo>
                    <a:pt x="546111" y="378485"/>
                    <a:pt x="568013" y="392551"/>
                    <a:pt x="583645" y="412153"/>
                  </a:cubicBezTo>
                  <a:cubicBezTo>
                    <a:pt x="599550" y="432117"/>
                    <a:pt x="608274" y="457072"/>
                    <a:pt x="608274" y="482391"/>
                  </a:cubicBezTo>
                  <a:cubicBezTo>
                    <a:pt x="608274" y="544825"/>
                    <a:pt x="557471" y="595643"/>
                    <a:pt x="494944" y="595643"/>
                  </a:cubicBezTo>
                  <a:lnTo>
                    <a:pt x="113330" y="595643"/>
                  </a:lnTo>
                  <a:cubicBezTo>
                    <a:pt x="50894" y="595643"/>
                    <a:pt x="0" y="544825"/>
                    <a:pt x="0" y="482391"/>
                  </a:cubicBezTo>
                  <a:cubicBezTo>
                    <a:pt x="0" y="419957"/>
                    <a:pt x="50894" y="369229"/>
                    <a:pt x="113330" y="369229"/>
                  </a:cubicBezTo>
                  <a:lnTo>
                    <a:pt x="233658" y="369229"/>
                  </a:lnTo>
                  <a:lnTo>
                    <a:pt x="233658" y="317594"/>
                  </a:lnTo>
                  <a:lnTo>
                    <a:pt x="214572" y="317594"/>
                  </a:lnTo>
                  <a:cubicBezTo>
                    <a:pt x="207938" y="317594"/>
                    <a:pt x="202485" y="312149"/>
                    <a:pt x="202485" y="305434"/>
                  </a:cubicBezTo>
                  <a:lnTo>
                    <a:pt x="202485" y="201982"/>
                  </a:lnTo>
                  <a:cubicBezTo>
                    <a:pt x="202485" y="167408"/>
                    <a:pt x="230568" y="139367"/>
                    <a:pt x="265103" y="139367"/>
                  </a:cubicBezTo>
                  <a:close/>
                  <a:moveTo>
                    <a:pt x="304183" y="24139"/>
                  </a:moveTo>
                  <a:cubicBezTo>
                    <a:pt x="284013" y="24139"/>
                    <a:pt x="267569" y="40565"/>
                    <a:pt x="267569" y="60712"/>
                  </a:cubicBezTo>
                  <a:cubicBezTo>
                    <a:pt x="267569" y="80858"/>
                    <a:pt x="284013" y="97284"/>
                    <a:pt x="304183" y="97284"/>
                  </a:cubicBezTo>
                  <a:cubicBezTo>
                    <a:pt x="324353" y="97284"/>
                    <a:pt x="340707" y="80858"/>
                    <a:pt x="340707" y="60712"/>
                  </a:cubicBezTo>
                  <a:cubicBezTo>
                    <a:pt x="340707" y="40565"/>
                    <a:pt x="324353" y="24139"/>
                    <a:pt x="304183" y="24139"/>
                  </a:cubicBezTo>
                  <a:close/>
                  <a:moveTo>
                    <a:pt x="304183" y="0"/>
                  </a:moveTo>
                  <a:cubicBezTo>
                    <a:pt x="337709" y="0"/>
                    <a:pt x="364965" y="27225"/>
                    <a:pt x="364965" y="60712"/>
                  </a:cubicBezTo>
                  <a:cubicBezTo>
                    <a:pt x="364965" y="94198"/>
                    <a:pt x="337709" y="121514"/>
                    <a:pt x="304183" y="121514"/>
                  </a:cubicBezTo>
                  <a:cubicBezTo>
                    <a:pt x="270658" y="121514"/>
                    <a:pt x="243310" y="94198"/>
                    <a:pt x="243310" y="60712"/>
                  </a:cubicBezTo>
                  <a:cubicBezTo>
                    <a:pt x="243310" y="27225"/>
                    <a:pt x="270658" y="0"/>
                    <a:pt x="304183" y="0"/>
                  </a:cubicBezTo>
                  <a:close/>
                </a:path>
              </a:pathLst>
            </a:custGeom>
            <a:solidFill>
              <a:srgbClr val="1E4A7A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581" y="4021"/>
              <a:ext cx="410" cy="443"/>
            </a:xfrm>
            <a:prstGeom prst="ellipse">
              <a:avLst/>
            </a:prstGeom>
            <a:solidFill>
              <a:srgbClr val="1E4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1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2FED8F3-1078-6B79-1CA1-CD395C8F9AC3}"/>
              </a:ext>
            </a:extLst>
          </p:cNvPr>
          <p:cNvGrpSpPr/>
          <p:nvPr/>
        </p:nvGrpSpPr>
        <p:grpSpPr>
          <a:xfrm>
            <a:off x="5142433" y="2908300"/>
            <a:ext cx="1901190" cy="1531620"/>
            <a:chOff x="4470400" y="2908300"/>
            <a:chExt cx="1901190" cy="1531620"/>
          </a:xfrm>
        </p:grpSpPr>
        <p:grpSp>
          <p:nvGrpSpPr>
            <p:cNvPr id="24" name="组合 23"/>
            <p:cNvGrpSpPr/>
            <p:nvPr/>
          </p:nvGrpSpPr>
          <p:grpSpPr>
            <a:xfrm>
              <a:off x="4470400" y="2908300"/>
              <a:ext cx="1901190" cy="1531620"/>
              <a:chOff x="2315" y="4021"/>
              <a:chExt cx="2994" cy="241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138" y="4291"/>
                <a:ext cx="1348" cy="1348"/>
              </a:xfrm>
              <a:prstGeom prst="ellipse">
                <a:avLst/>
              </a:prstGeom>
              <a:noFill/>
              <a:ln w="57150" cmpd="thickThin">
                <a:solidFill>
                  <a:srgbClr val="1E4A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A70D2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15" y="5803"/>
                <a:ext cx="2994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1E4A7A"/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字魂35号-经典雅黑" panose="02000000000000000000" pitchFamily="2" charset="-122"/>
                  </a:rPr>
                  <a:t>功能分析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581" y="4021"/>
                <a:ext cx="410" cy="443"/>
              </a:xfrm>
              <a:prstGeom prst="ellipse">
                <a:avLst/>
              </a:prstGeom>
              <a:solidFill>
                <a:srgbClr val="1E4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字魂35号-经典雅黑" panose="02000000000000000000" pitchFamily="2" charset="-122"/>
                  </a:rPr>
                  <a:t>2</a:t>
                </a:r>
              </a:p>
            </p:txBody>
          </p:sp>
        </p:grpSp>
        <p:sp>
          <p:nvSpPr>
            <p:cNvPr id="48" name="business-growth-chart_38128"/>
            <p:cNvSpPr>
              <a:spLocks noChangeAspect="1"/>
            </p:cNvSpPr>
            <p:nvPr/>
          </p:nvSpPr>
          <p:spPr bwMode="auto">
            <a:xfrm>
              <a:off x="5274310" y="3368040"/>
              <a:ext cx="348615" cy="280035"/>
            </a:xfrm>
            <a:custGeom>
              <a:avLst/>
              <a:gdLst>
                <a:gd name="connsiteX0" fmla="*/ 594903 w 606093"/>
                <a:gd name="connsiteY0" fmla="*/ 192344 h 486480"/>
                <a:gd name="connsiteX1" fmla="*/ 606093 w 606093"/>
                <a:gd name="connsiteY1" fmla="*/ 204396 h 486480"/>
                <a:gd name="connsiteX2" fmla="*/ 606093 w 606093"/>
                <a:gd name="connsiteY2" fmla="*/ 259489 h 486480"/>
                <a:gd name="connsiteX3" fmla="*/ 594903 w 606093"/>
                <a:gd name="connsiteY3" fmla="*/ 270679 h 486480"/>
                <a:gd name="connsiteX4" fmla="*/ 583712 w 606093"/>
                <a:gd name="connsiteY4" fmla="*/ 259489 h 486480"/>
                <a:gd name="connsiteX5" fmla="*/ 583712 w 606093"/>
                <a:gd name="connsiteY5" fmla="*/ 204396 h 486480"/>
                <a:gd name="connsiteX6" fmla="*/ 594903 w 606093"/>
                <a:gd name="connsiteY6" fmla="*/ 192344 h 486480"/>
                <a:gd name="connsiteX7" fmla="*/ 11192 w 606093"/>
                <a:gd name="connsiteY7" fmla="*/ 137358 h 486480"/>
                <a:gd name="connsiteX8" fmla="*/ 361587 w 606093"/>
                <a:gd name="connsiteY8" fmla="*/ 137358 h 486480"/>
                <a:gd name="connsiteX9" fmla="*/ 372779 w 606093"/>
                <a:gd name="connsiteY9" fmla="*/ 148537 h 486480"/>
                <a:gd name="connsiteX10" fmla="*/ 361587 w 606093"/>
                <a:gd name="connsiteY10" fmla="*/ 159715 h 486480"/>
                <a:gd name="connsiteX11" fmla="*/ 23245 w 606093"/>
                <a:gd name="connsiteY11" fmla="*/ 159715 h 486480"/>
                <a:gd name="connsiteX12" fmla="*/ 23245 w 606093"/>
                <a:gd name="connsiteY12" fmla="*/ 211310 h 486480"/>
                <a:gd name="connsiteX13" fmla="*/ 78344 w 606093"/>
                <a:gd name="connsiteY13" fmla="*/ 211310 h 486480"/>
                <a:gd name="connsiteX14" fmla="*/ 89536 w 606093"/>
                <a:gd name="connsiteY14" fmla="*/ 223349 h 486480"/>
                <a:gd name="connsiteX15" fmla="*/ 78344 w 606093"/>
                <a:gd name="connsiteY15" fmla="*/ 234528 h 486480"/>
                <a:gd name="connsiteX16" fmla="*/ 23245 w 606093"/>
                <a:gd name="connsiteY16" fmla="*/ 234528 h 486480"/>
                <a:gd name="connsiteX17" fmla="*/ 23245 w 606093"/>
                <a:gd name="connsiteY17" fmla="*/ 267204 h 486480"/>
                <a:gd name="connsiteX18" fmla="*/ 78344 w 606093"/>
                <a:gd name="connsiteY18" fmla="*/ 267204 h 486480"/>
                <a:gd name="connsiteX19" fmla="*/ 89536 w 606093"/>
                <a:gd name="connsiteY19" fmla="*/ 278383 h 486480"/>
                <a:gd name="connsiteX20" fmla="*/ 78344 w 606093"/>
                <a:gd name="connsiteY20" fmla="*/ 289562 h 486480"/>
                <a:gd name="connsiteX21" fmla="*/ 23245 w 606093"/>
                <a:gd name="connsiteY21" fmla="*/ 289562 h 486480"/>
                <a:gd name="connsiteX22" fmla="*/ 23245 w 606093"/>
                <a:gd name="connsiteY22" fmla="*/ 326538 h 486480"/>
                <a:gd name="connsiteX23" fmla="*/ 44768 w 606093"/>
                <a:gd name="connsiteY23" fmla="*/ 326538 h 486480"/>
                <a:gd name="connsiteX24" fmla="*/ 56821 w 606093"/>
                <a:gd name="connsiteY24" fmla="*/ 337716 h 486480"/>
                <a:gd name="connsiteX25" fmla="*/ 44768 w 606093"/>
                <a:gd name="connsiteY25" fmla="*/ 348895 h 486480"/>
                <a:gd name="connsiteX26" fmla="*/ 23245 w 606093"/>
                <a:gd name="connsiteY26" fmla="*/ 348895 h 486480"/>
                <a:gd name="connsiteX27" fmla="*/ 23245 w 606093"/>
                <a:gd name="connsiteY27" fmla="*/ 464123 h 486480"/>
                <a:gd name="connsiteX28" fmla="*/ 148939 w 606093"/>
                <a:gd name="connsiteY28" fmla="*/ 464123 h 486480"/>
                <a:gd name="connsiteX29" fmla="*/ 148939 w 606093"/>
                <a:gd name="connsiteY29" fmla="*/ 406509 h 486480"/>
                <a:gd name="connsiteX30" fmla="*/ 160992 w 606093"/>
                <a:gd name="connsiteY30" fmla="*/ 394470 h 486480"/>
                <a:gd name="connsiteX31" fmla="*/ 172184 w 606093"/>
                <a:gd name="connsiteY31" fmla="*/ 406509 h 486480"/>
                <a:gd name="connsiteX32" fmla="*/ 172184 w 606093"/>
                <a:gd name="connsiteY32" fmla="*/ 464123 h 486480"/>
                <a:gd name="connsiteX33" fmla="*/ 206621 w 606093"/>
                <a:gd name="connsiteY33" fmla="*/ 464123 h 486480"/>
                <a:gd name="connsiteX34" fmla="*/ 206621 w 606093"/>
                <a:gd name="connsiteY34" fmla="*/ 406509 h 486480"/>
                <a:gd name="connsiteX35" fmla="*/ 217813 w 606093"/>
                <a:gd name="connsiteY35" fmla="*/ 394470 h 486480"/>
                <a:gd name="connsiteX36" fmla="*/ 229866 w 606093"/>
                <a:gd name="connsiteY36" fmla="*/ 406509 h 486480"/>
                <a:gd name="connsiteX37" fmla="*/ 229866 w 606093"/>
                <a:gd name="connsiteY37" fmla="*/ 464123 h 486480"/>
                <a:gd name="connsiteX38" fmla="*/ 250528 w 606093"/>
                <a:gd name="connsiteY38" fmla="*/ 464123 h 486480"/>
                <a:gd name="connsiteX39" fmla="*/ 250528 w 606093"/>
                <a:gd name="connsiteY39" fmla="*/ 406509 h 486480"/>
                <a:gd name="connsiteX40" fmla="*/ 261720 w 606093"/>
                <a:gd name="connsiteY40" fmla="*/ 394470 h 486480"/>
                <a:gd name="connsiteX41" fmla="*/ 272912 w 606093"/>
                <a:gd name="connsiteY41" fmla="*/ 406509 h 486480"/>
                <a:gd name="connsiteX42" fmla="*/ 272912 w 606093"/>
                <a:gd name="connsiteY42" fmla="*/ 464123 h 486480"/>
                <a:gd name="connsiteX43" fmla="*/ 315958 w 606093"/>
                <a:gd name="connsiteY43" fmla="*/ 464123 h 486480"/>
                <a:gd name="connsiteX44" fmla="*/ 315958 w 606093"/>
                <a:gd name="connsiteY44" fmla="*/ 406509 h 486480"/>
                <a:gd name="connsiteX45" fmla="*/ 327150 w 606093"/>
                <a:gd name="connsiteY45" fmla="*/ 394470 h 486480"/>
                <a:gd name="connsiteX46" fmla="*/ 338342 w 606093"/>
                <a:gd name="connsiteY46" fmla="*/ 406509 h 486480"/>
                <a:gd name="connsiteX47" fmla="*/ 338342 w 606093"/>
                <a:gd name="connsiteY47" fmla="*/ 464123 h 486480"/>
                <a:gd name="connsiteX48" fmla="*/ 376223 w 606093"/>
                <a:gd name="connsiteY48" fmla="*/ 464123 h 486480"/>
                <a:gd name="connsiteX49" fmla="*/ 376223 w 606093"/>
                <a:gd name="connsiteY49" fmla="*/ 393610 h 486480"/>
                <a:gd name="connsiteX50" fmla="*/ 387415 w 606093"/>
                <a:gd name="connsiteY50" fmla="*/ 381572 h 486480"/>
                <a:gd name="connsiteX51" fmla="*/ 398607 w 606093"/>
                <a:gd name="connsiteY51" fmla="*/ 393610 h 486480"/>
                <a:gd name="connsiteX52" fmla="*/ 398607 w 606093"/>
                <a:gd name="connsiteY52" fmla="*/ 464123 h 486480"/>
                <a:gd name="connsiteX53" fmla="*/ 448541 w 606093"/>
                <a:gd name="connsiteY53" fmla="*/ 464123 h 486480"/>
                <a:gd name="connsiteX54" fmla="*/ 448541 w 606093"/>
                <a:gd name="connsiteY54" fmla="*/ 273223 h 486480"/>
                <a:gd name="connsiteX55" fmla="*/ 448541 w 606093"/>
                <a:gd name="connsiteY55" fmla="*/ 272364 h 486480"/>
                <a:gd name="connsiteX56" fmla="*/ 449401 w 606093"/>
                <a:gd name="connsiteY56" fmla="*/ 270644 h 486480"/>
                <a:gd name="connsiteX57" fmla="*/ 450262 w 606093"/>
                <a:gd name="connsiteY57" fmla="*/ 268064 h 486480"/>
                <a:gd name="connsiteX58" fmla="*/ 451123 w 606093"/>
                <a:gd name="connsiteY58" fmla="*/ 266344 h 486480"/>
                <a:gd name="connsiteX59" fmla="*/ 452845 w 606093"/>
                <a:gd name="connsiteY59" fmla="*/ 264624 h 486480"/>
                <a:gd name="connsiteX60" fmla="*/ 453706 w 606093"/>
                <a:gd name="connsiteY60" fmla="*/ 263764 h 486480"/>
                <a:gd name="connsiteX61" fmla="*/ 527745 w 606093"/>
                <a:gd name="connsiteY61" fmla="*/ 213890 h 486480"/>
                <a:gd name="connsiteX62" fmla="*/ 543242 w 606093"/>
                <a:gd name="connsiteY62" fmla="*/ 216470 h 486480"/>
                <a:gd name="connsiteX63" fmla="*/ 540659 w 606093"/>
                <a:gd name="connsiteY63" fmla="*/ 232808 h 486480"/>
                <a:gd name="connsiteX64" fmla="*/ 471785 w 606093"/>
                <a:gd name="connsiteY64" fmla="*/ 279243 h 486480"/>
                <a:gd name="connsiteX65" fmla="*/ 471785 w 606093"/>
                <a:gd name="connsiteY65" fmla="*/ 475301 h 486480"/>
                <a:gd name="connsiteX66" fmla="*/ 459733 w 606093"/>
                <a:gd name="connsiteY66" fmla="*/ 486480 h 486480"/>
                <a:gd name="connsiteX67" fmla="*/ 11192 w 606093"/>
                <a:gd name="connsiteY67" fmla="*/ 486480 h 486480"/>
                <a:gd name="connsiteX68" fmla="*/ 0 w 606093"/>
                <a:gd name="connsiteY68" fmla="*/ 475301 h 486480"/>
                <a:gd name="connsiteX69" fmla="*/ 0 w 606093"/>
                <a:gd name="connsiteY69" fmla="*/ 148537 h 486480"/>
                <a:gd name="connsiteX70" fmla="*/ 11192 w 606093"/>
                <a:gd name="connsiteY70" fmla="*/ 137358 h 486480"/>
                <a:gd name="connsiteX71" fmla="*/ 315993 w 606093"/>
                <a:gd name="connsiteY71" fmla="*/ 89279 h 486480"/>
                <a:gd name="connsiteX72" fmla="*/ 375375 w 606093"/>
                <a:gd name="connsiteY72" fmla="*/ 89279 h 486480"/>
                <a:gd name="connsiteX73" fmla="*/ 386563 w 606093"/>
                <a:gd name="connsiteY73" fmla="*/ 101314 h 486480"/>
                <a:gd name="connsiteX74" fmla="*/ 375375 w 606093"/>
                <a:gd name="connsiteY74" fmla="*/ 112489 h 486480"/>
                <a:gd name="connsiteX75" fmla="*/ 315993 w 606093"/>
                <a:gd name="connsiteY75" fmla="*/ 112489 h 486480"/>
                <a:gd name="connsiteX76" fmla="*/ 303945 w 606093"/>
                <a:gd name="connsiteY76" fmla="*/ 101314 h 486480"/>
                <a:gd name="connsiteX77" fmla="*/ 315993 w 606093"/>
                <a:gd name="connsiteY77" fmla="*/ 89279 h 486480"/>
                <a:gd name="connsiteX78" fmla="*/ 488083 w 606093"/>
                <a:gd name="connsiteY78" fmla="*/ 59161 h 486480"/>
                <a:gd name="connsiteX79" fmla="*/ 533700 w 606093"/>
                <a:gd name="connsiteY79" fmla="*/ 59161 h 486480"/>
                <a:gd name="connsiteX80" fmla="*/ 534561 w 606093"/>
                <a:gd name="connsiteY80" fmla="*/ 59161 h 486480"/>
                <a:gd name="connsiteX81" fmla="*/ 537143 w 606093"/>
                <a:gd name="connsiteY81" fmla="*/ 59161 h 486480"/>
                <a:gd name="connsiteX82" fmla="*/ 539725 w 606093"/>
                <a:gd name="connsiteY82" fmla="*/ 60880 h 486480"/>
                <a:gd name="connsiteX83" fmla="*/ 540585 w 606093"/>
                <a:gd name="connsiteY83" fmla="*/ 60880 h 486480"/>
                <a:gd name="connsiteX84" fmla="*/ 541446 w 606093"/>
                <a:gd name="connsiteY84" fmla="*/ 61739 h 486480"/>
                <a:gd name="connsiteX85" fmla="*/ 542307 w 606093"/>
                <a:gd name="connsiteY85" fmla="*/ 63458 h 486480"/>
                <a:gd name="connsiteX86" fmla="*/ 544028 w 606093"/>
                <a:gd name="connsiteY86" fmla="*/ 65177 h 486480"/>
                <a:gd name="connsiteX87" fmla="*/ 544889 w 606093"/>
                <a:gd name="connsiteY87" fmla="*/ 66896 h 486480"/>
                <a:gd name="connsiteX88" fmla="*/ 544889 w 606093"/>
                <a:gd name="connsiteY88" fmla="*/ 69475 h 486480"/>
                <a:gd name="connsiteX89" fmla="*/ 544889 w 606093"/>
                <a:gd name="connsiteY89" fmla="*/ 70335 h 486480"/>
                <a:gd name="connsiteX90" fmla="*/ 544889 w 606093"/>
                <a:gd name="connsiteY90" fmla="*/ 114171 h 486480"/>
                <a:gd name="connsiteX91" fmla="*/ 533700 w 606093"/>
                <a:gd name="connsiteY91" fmla="*/ 125344 h 486480"/>
                <a:gd name="connsiteX92" fmla="*/ 522511 w 606093"/>
                <a:gd name="connsiteY92" fmla="*/ 114171 h 486480"/>
                <a:gd name="connsiteX93" fmla="*/ 522511 w 606093"/>
                <a:gd name="connsiteY93" fmla="*/ 105575 h 486480"/>
                <a:gd name="connsiteX94" fmla="*/ 383940 w 606093"/>
                <a:gd name="connsiteY94" fmla="*/ 294672 h 486480"/>
                <a:gd name="connsiteX95" fmla="*/ 380497 w 606093"/>
                <a:gd name="connsiteY95" fmla="*/ 297250 h 486480"/>
                <a:gd name="connsiteX96" fmla="*/ 379637 w 606093"/>
                <a:gd name="connsiteY96" fmla="*/ 298110 h 486480"/>
                <a:gd name="connsiteX97" fmla="*/ 375333 w 606093"/>
                <a:gd name="connsiteY97" fmla="*/ 298969 h 486480"/>
                <a:gd name="connsiteX98" fmla="*/ 371030 w 606093"/>
                <a:gd name="connsiteY98" fmla="*/ 298110 h 486480"/>
                <a:gd name="connsiteX99" fmla="*/ 307339 w 606093"/>
                <a:gd name="connsiteY99" fmla="*/ 272324 h 486480"/>
                <a:gd name="connsiteX100" fmla="*/ 225574 w 606093"/>
                <a:gd name="connsiteY100" fmla="*/ 346243 h 486480"/>
                <a:gd name="connsiteX101" fmla="*/ 222992 w 606093"/>
                <a:gd name="connsiteY101" fmla="*/ 347962 h 486480"/>
                <a:gd name="connsiteX102" fmla="*/ 222131 w 606093"/>
                <a:gd name="connsiteY102" fmla="*/ 348822 h 486480"/>
                <a:gd name="connsiteX103" fmla="*/ 217827 w 606093"/>
                <a:gd name="connsiteY103" fmla="*/ 348822 h 486480"/>
                <a:gd name="connsiteX104" fmla="*/ 215245 w 606093"/>
                <a:gd name="connsiteY104" fmla="*/ 348822 h 486480"/>
                <a:gd name="connsiteX105" fmla="*/ 154997 w 606093"/>
                <a:gd name="connsiteY105" fmla="*/ 333350 h 486480"/>
                <a:gd name="connsiteX106" fmla="*/ 87003 w 606093"/>
                <a:gd name="connsiteY106" fmla="*/ 401253 h 486480"/>
                <a:gd name="connsiteX107" fmla="*/ 78396 w 606093"/>
                <a:gd name="connsiteY107" fmla="*/ 404691 h 486480"/>
                <a:gd name="connsiteX108" fmla="*/ 70650 w 606093"/>
                <a:gd name="connsiteY108" fmla="*/ 401253 h 486480"/>
                <a:gd name="connsiteX109" fmla="*/ 70650 w 606093"/>
                <a:gd name="connsiteY109" fmla="*/ 384922 h 486480"/>
                <a:gd name="connsiteX110" fmla="*/ 142948 w 606093"/>
                <a:gd name="connsiteY110" fmla="*/ 312722 h 486480"/>
                <a:gd name="connsiteX111" fmla="*/ 143808 w 606093"/>
                <a:gd name="connsiteY111" fmla="*/ 311862 h 486480"/>
                <a:gd name="connsiteX112" fmla="*/ 146390 w 606093"/>
                <a:gd name="connsiteY112" fmla="*/ 310143 h 486480"/>
                <a:gd name="connsiteX113" fmla="*/ 148112 w 606093"/>
                <a:gd name="connsiteY113" fmla="*/ 309284 h 486480"/>
                <a:gd name="connsiteX114" fmla="*/ 150694 w 606093"/>
                <a:gd name="connsiteY114" fmla="*/ 309284 h 486480"/>
                <a:gd name="connsiteX115" fmla="*/ 152415 w 606093"/>
                <a:gd name="connsiteY115" fmla="*/ 309284 h 486480"/>
                <a:gd name="connsiteX116" fmla="*/ 154137 w 606093"/>
                <a:gd name="connsiteY116" fmla="*/ 309284 h 486480"/>
                <a:gd name="connsiteX117" fmla="*/ 215245 w 606093"/>
                <a:gd name="connsiteY117" fmla="*/ 324755 h 486480"/>
                <a:gd name="connsiteX118" fmla="*/ 297871 w 606093"/>
                <a:gd name="connsiteY118" fmla="*/ 250836 h 486480"/>
                <a:gd name="connsiteX119" fmla="*/ 298732 w 606093"/>
                <a:gd name="connsiteY119" fmla="*/ 249976 h 486480"/>
                <a:gd name="connsiteX120" fmla="*/ 301314 w 606093"/>
                <a:gd name="connsiteY120" fmla="*/ 249117 h 486480"/>
                <a:gd name="connsiteX121" fmla="*/ 303036 w 606093"/>
                <a:gd name="connsiteY121" fmla="*/ 248257 h 486480"/>
                <a:gd name="connsiteX122" fmla="*/ 305618 w 606093"/>
                <a:gd name="connsiteY122" fmla="*/ 248257 h 486480"/>
                <a:gd name="connsiteX123" fmla="*/ 308200 w 606093"/>
                <a:gd name="connsiteY123" fmla="*/ 248257 h 486480"/>
                <a:gd name="connsiteX124" fmla="*/ 309060 w 606093"/>
                <a:gd name="connsiteY124" fmla="*/ 249117 h 486480"/>
                <a:gd name="connsiteX125" fmla="*/ 371030 w 606093"/>
                <a:gd name="connsiteY125" fmla="*/ 274043 h 486480"/>
                <a:gd name="connsiteX126" fmla="*/ 511322 w 606093"/>
                <a:gd name="connsiteY126" fmla="*/ 81508 h 486480"/>
                <a:gd name="connsiteX127" fmla="*/ 488083 w 606093"/>
                <a:gd name="connsiteY127" fmla="*/ 81508 h 486480"/>
                <a:gd name="connsiteX128" fmla="*/ 476034 w 606093"/>
                <a:gd name="connsiteY128" fmla="*/ 70335 h 486480"/>
                <a:gd name="connsiteX129" fmla="*/ 488083 w 606093"/>
                <a:gd name="connsiteY129" fmla="*/ 59161 h 486480"/>
                <a:gd name="connsiteX130" fmla="*/ 353005 w 606093"/>
                <a:gd name="connsiteY130" fmla="*/ 3224 h 486480"/>
                <a:gd name="connsiteX131" fmla="*/ 369338 w 606093"/>
                <a:gd name="connsiteY131" fmla="*/ 3224 h 486480"/>
                <a:gd name="connsiteX132" fmla="*/ 420917 w 606093"/>
                <a:gd name="connsiteY132" fmla="*/ 52234 h 486480"/>
                <a:gd name="connsiteX133" fmla="*/ 421777 w 606093"/>
                <a:gd name="connsiteY133" fmla="*/ 68570 h 486480"/>
                <a:gd name="connsiteX134" fmla="*/ 413180 w 606093"/>
                <a:gd name="connsiteY134" fmla="*/ 72010 h 486480"/>
                <a:gd name="connsiteX135" fmla="*/ 405443 w 606093"/>
                <a:gd name="connsiteY135" fmla="*/ 68570 h 486480"/>
                <a:gd name="connsiteX136" fmla="*/ 353865 w 606093"/>
                <a:gd name="connsiteY136" fmla="*/ 19561 h 486480"/>
                <a:gd name="connsiteX137" fmla="*/ 353005 w 606093"/>
                <a:gd name="connsiteY137" fmla="*/ 3224 h 48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606093" h="486480">
                  <a:moveTo>
                    <a:pt x="594903" y="192344"/>
                  </a:moveTo>
                  <a:cubicBezTo>
                    <a:pt x="601789" y="192344"/>
                    <a:pt x="606093" y="197509"/>
                    <a:pt x="606093" y="204396"/>
                  </a:cubicBezTo>
                  <a:lnTo>
                    <a:pt x="606093" y="259489"/>
                  </a:lnTo>
                  <a:cubicBezTo>
                    <a:pt x="606093" y="265514"/>
                    <a:pt x="601789" y="270679"/>
                    <a:pt x="594903" y="270679"/>
                  </a:cubicBezTo>
                  <a:cubicBezTo>
                    <a:pt x="588877" y="270679"/>
                    <a:pt x="583712" y="265514"/>
                    <a:pt x="583712" y="259489"/>
                  </a:cubicBezTo>
                  <a:lnTo>
                    <a:pt x="583712" y="204396"/>
                  </a:lnTo>
                  <a:cubicBezTo>
                    <a:pt x="583712" y="197509"/>
                    <a:pt x="588877" y="192344"/>
                    <a:pt x="594903" y="192344"/>
                  </a:cubicBezTo>
                  <a:close/>
                  <a:moveTo>
                    <a:pt x="11192" y="137358"/>
                  </a:moveTo>
                  <a:lnTo>
                    <a:pt x="361587" y="137358"/>
                  </a:lnTo>
                  <a:cubicBezTo>
                    <a:pt x="367614" y="137358"/>
                    <a:pt x="372779" y="142517"/>
                    <a:pt x="372779" y="148537"/>
                  </a:cubicBezTo>
                  <a:cubicBezTo>
                    <a:pt x="372779" y="154556"/>
                    <a:pt x="367614" y="159715"/>
                    <a:pt x="361587" y="159715"/>
                  </a:cubicBezTo>
                  <a:lnTo>
                    <a:pt x="23245" y="159715"/>
                  </a:lnTo>
                  <a:lnTo>
                    <a:pt x="23245" y="211310"/>
                  </a:lnTo>
                  <a:lnTo>
                    <a:pt x="78344" y="211310"/>
                  </a:lnTo>
                  <a:cubicBezTo>
                    <a:pt x="84370" y="211310"/>
                    <a:pt x="89536" y="216470"/>
                    <a:pt x="89536" y="223349"/>
                  </a:cubicBezTo>
                  <a:cubicBezTo>
                    <a:pt x="89536" y="229368"/>
                    <a:pt x="84370" y="234528"/>
                    <a:pt x="78344" y="234528"/>
                  </a:cubicBezTo>
                  <a:lnTo>
                    <a:pt x="23245" y="234528"/>
                  </a:lnTo>
                  <a:lnTo>
                    <a:pt x="23245" y="267204"/>
                  </a:lnTo>
                  <a:lnTo>
                    <a:pt x="78344" y="267204"/>
                  </a:lnTo>
                  <a:cubicBezTo>
                    <a:pt x="84370" y="267204"/>
                    <a:pt x="89536" y="272364"/>
                    <a:pt x="89536" y="278383"/>
                  </a:cubicBezTo>
                  <a:cubicBezTo>
                    <a:pt x="89536" y="284402"/>
                    <a:pt x="84370" y="289562"/>
                    <a:pt x="78344" y="289562"/>
                  </a:cubicBezTo>
                  <a:lnTo>
                    <a:pt x="23245" y="289562"/>
                  </a:lnTo>
                  <a:lnTo>
                    <a:pt x="23245" y="326538"/>
                  </a:lnTo>
                  <a:lnTo>
                    <a:pt x="44768" y="326538"/>
                  </a:lnTo>
                  <a:cubicBezTo>
                    <a:pt x="51655" y="326538"/>
                    <a:pt x="56821" y="331697"/>
                    <a:pt x="56821" y="337716"/>
                  </a:cubicBezTo>
                  <a:cubicBezTo>
                    <a:pt x="56821" y="343736"/>
                    <a:pt x="51655" y="348895"/>
                    <a:pt x="44768" y="348895"/>
                  </a:cubicBezTo>
                  <a:lnTo>
                    <a:pt x="23245" y="348895"/>
                  </a:lnTo>
                  <a:lnTo>
                    <a:pt x="23245" y="464123"/>
                  </a:lnTo>
                  <a:lnTo>
                    <a:pt x="148939" y="464123"/>
                  </a:lnTo>
                  <a:lnTo>
                    <a:pt x="148939" y="406509"/>
                  </a:lnTo>
                  <a:cubicBezTo>
                    <a:pt x="148939" y="399630"/>
                    <a:pt x="154105" y="394470"/>
                    <a:pt x="160992" y="394470"/>
                  </a:cubicBezTo>
                  <a:cubicBezTo>
                    <a:pt x="167019" y="394470"/>
                    <a:pt x="172184" y="399630"/>
                    <a:pt x="172184" y="406509"/>
                  </a:cubicBezTo>
                  <a:lnTo>
                    <a:pt x="172184" y="464123"/>
                  </a:lnTo>
                  <a:lnTo>
                    <a:pt x="206621" y="464123"/>
                  </a:lnTo>
                  <a:lnTo>
                    <a:pt x="206621" y="406509"/>
                  </a:lnTo>
                  <a:cubicBezTo>
                    <a:pt x="206621" y="399630"/>
                    <a:pt x="211787" y="394470"/>
                    <a:pt x="217813" y="394470"/>
                  </a:cubicBezTo>
                  <a:cubicBezTo>
                    <a:pt x="224701" y="394470"/>
                    <a:pt x="229866" y="399630"/>
                    <a:pt x="229866" y="406509"/>
                  </a:cubicBezTo>
                  <a:lnTo>
                    <a:pt x="229866" y="464123"/>
                  </a:lnTo>
                  <a:lnTo>
                    <a:pt x="250528" y="464123"/>
                  </a:lnTo>
                  <a:lnTo>
                    <a:pt x="250528" y="406509"/>
                  </a:lnTo>
                  <a:cubicBezTo>
                    <a:pt x="250528" y="399630"/>
                    <a:pt x="255694" y="394470"/>
                    <a:pt x="261720" y="394470"/>
                  </a:cubicBezTo>
                  <a:cubicBezTo>
                    <a:pt x="267747" y="394470"/>
                    <a:pt x="272912" y="399630"/>
                    <a:pt x="272912" y="406509"/>
                  </a:cubicBezTo>
                  <a:lnTo>
                    <a:pt x="272912" y="464123"/>
                  </a:lnTo>
                  <a:lnTo>
                    <a:pt x="315958" y="464123"/>
                  </a:lnTo>
                  <a:lnTo>
                    <a:pt x="315958" y="406509"/>
                  </a:lnTo>
                  <a:cubicBezTo>
                    <a:pt x="315958" y="399630"/>
                    <a:pt x="321124" y="394470"/>
                    <a:pt x="327150" y="394470"/>
                  </a:cubicBezTo>
                  <a:cubicBezTo>
                    <a:pt x="333177" y="394470"/>
                    <a:pt x="338342" y="399630"/>
                    <a:pt x="338342" y="406509"/>
                  </a:cubicBezTo>
                  <a:lnTo>
                    <a:pt x="338342" y="464123"/>
                  </a:lnTo>
                  <a:lnTo>
                    <a:pt x="376223" y="464123"/>
                  </a:lnTo>
                  <a:lnTo>
                    <a:pt x="376223" y="393610"/>
                  </a:lnTo>
                  <a:cubicBezTo>
                    <a:pt x="376223" y="386731"/>
                    <a:pt x="381389" y="381572"/>
                    <a:pt x="387415" y="381572"/>
                  </a:cubicBezTo>
                  <a:cubicBezTo>
                    <a:pt x="393442" y="381572"/>
                    <a:pt x="398607" y="386731"/>
                    <a:pt x="398607" y="393610"/>
                  </a:cubicBezTo>
                  <a:lnTo>
                    <a:pt x="398607" y="464123"/>
                  </a:lnTo>
                  <a:lnTo>
                    <a:pt x="448541" y="464123"/>
                  </a:lnTo>
                  <a:lnTo>
                    <a:pt x="448541" y="273223"/>
                  </a:lnTo>
                  <a:cubicBezTo>
                    <a:pt x="448541" y="273223"/>
                    <a:pt x="448541" y="273223"/>
                    <a:pt x="448541" y="272364"/>
                  </a:cubicBezTo>
                  <a:cubicBezTo>
                    <a:pt x="448541" y="271504"/>
                    <a:pt x="449401" y="270644"/>
                    <a:pt x="449401" y="270644"/>
                  </a:cubicBezTo>
                  <a:cubicBezTo>
                    <a:pt x="449401" y="269784"/>
                    <a:pt x="449401" y="268924"/>
                    <a:pt x="450262" y="268064"/>
                  </a:cubicBezTo>
                  <a:cubicBezTo>
                    <a:pt x="450262" y="268064"/>
                    <a:pt x="451123" y="267204"/>
                    <a:pt x="451123" y="266344"/>
                  </a:cubicBezTo>
                  <a:cubicBezTo>
                    <a:pt x="451984" y="266344"/>
                    <a:pt x="451984" y="265484"/>
                    <a:pt x="452845" y="264624"/>
                  </a:cubicBezTo>
                  <a:cubicBezTo>
                    <a:pt x="452845" y="264624"/>
                    <a:pt x="453706" y="264624"/>
                    <a:pt x="453706" y="263764"/>
                  </a:cubicBezTo>
                  <a:lnTo>
                    <a:pt x="527745" y="213890"/>
                  </a:lnTo>
                  <a:cubicBezTo>
                    <a:pt x="532911" y="210450"/>
                    <a:pt x="539798" y="211310"/>
                    <a:pt x="543242" y="216470"/>
                  </a:cubicBezTo>
                  <a:cubicBezTo>
                    <a:pt x="546686" y="221629"/>
                    <a:pt x="545825" y="229368"/>
                    <a:pt x="540659" y="232808"/>
                  </a:cubicBezTo>
                  <a:lnTo>
                    <a:pt x="471785" y="279243"/>
                  </a:lnTo>
                  <a:lnTo>
                    <a:pt x="471785" y="475301"/>
                  </a:lnTo>
                  <a:cubicBezTo>
                    <a:pt x="471785" y="481321"/>
                    <a:pt x="466620" y="486480"/>
                    <a:pt x="459733" y="486480"/>
                  </a:cubicBezTo>
                  <a:lnTo>
                    <a:pt x="11192" y="486480"/>
                  </a:lnTo>
                  <a:cubicBezTo>
                    <a:pt x="5165" y="486480"/>
                    <a:pt x="0" y="481321"/>
                    <a:pt x="0" y="475301"/>
                  </a:cubicBezTo>
                  <a:lnTo>
                    <a:pt x="0" y="148537"/>
                  </a:lnTo>
                  <a:cubicBezTo>
                    <a:pt x="0" y="142517"/>
                    <a:pt x="5165" y="137358"/>
                    <a:pt x="11192" y="137358"/>
                  </a:cubicBezTo>
                  <a:close/>
                  <a:moveTo>
                    <a:pt x="315993" y="89279"/>
                  </a:moveTo>
                  <a:lnTo>
                    <a:pt x="375375" y="89279"/>
                  </a:lnTo>
                  <a:cubicBezTo>
                    <a:pt x="381399" y="89279"/>
                    <a:pt x="386563" y="94437"/>
                    <a:pt x="386563" y="101314"/>
                  </a:cubicBezTo>
                  <a:cubicBezTo>
                    <a:pt x="386563" y="107331"/>
                    <a:pt x="381399" y="112489"/>
                    <a:pt x="375375" y="112489"/>
                  </a:cubicBezTo>
                  <a:lnTo>
                    <a:pt x="315993" y="112489"/>
                  </a:lnTo>
                  <a:cubicBezTo>
                    <a:pt x="309108" y="112489"/>
                    <a:pt x="303945" y="107331"/>
                    <a:pt x="303945" y="101314"/>
                  </a:cubicBezTo>
                  <a:cubicBezTo>
                    <a:pt x="303945" y="94437"/>
                    <a:pt x="309108" y="89279"/>
                    <a:pt x="315993" y="89279"/>
                  </a:cubicBezTo>
                  <a:close/>
                  <a:moveTo>
                    <a:pt x="488083" y="59161"/>
                  </a:moveTo>
                  <a:lnTo>
                    <a:pt x="533700" y="59161"/>
                  </a:lnTo>
                  <a:cubicBezTo>
                    <a:pt x="534561" y="59161"/>
                    <a:pt x="534561" y="59161"/>
                    <a:pt x="534561" y="59161"/>
                  </a:cubicBezTo>
                  <a:cubicBezTo>
                    <a:pt x="535421" y="59161"/>
                    <a:pt x="536282" y="59161"/>
                    <a:pt x="537143" y="59161"/>
                  </a:cubicBezTo>
                  <a:cubicBezTo>
                    <a:pt x="538003" y="60020"/>
                    <a:pt x="538864" y="60020"/>
                    <a:pt x="539725" y="60880"/>
                  </a:cubicBezTo>
                  <a:cubicBezTo>
                    <a:pt x="539725" y="60880"/>
                    <a:pt x="539725" y="60880"/>
                    <a:pt x="540585" y="60880"/>
                  </a:cubicBezTo>
                  <a:cubicBezTo>
                    <a:pt x="540585" y="60880"/>
                    <a:pt x="540585" y="61739"/>
                    <a:pt x="541446" y="61739"/>
                  </a:cubicBezTo>
                  <a:cubicBezTo>
                    <a:pt x="541446" y="62599"/>
                    <a:pt x="542307" y="62599"/>
                    <a:pt x="542307" y="63458"/>
                  </a:cubicBezTo>
                  <a:cubicBezTo>
                    <a:pt x="543167" y="64318"/>
                    <a:pt x="543167" y="64318"/>
                    <a:pt x="544028" y="65177"/>
                  </a:cubicBezTo>
                  <a:cubicBezTo>
                    <a:pt x="544028" y="66037"/>
                    <a:pt x="544028" y="66896"/>
                    <a:pt x="544889" y="66896"/>
                  </a:cubicBezTo>
                  <a:cubicBezTo>
                    <a:pt x="544889" y="67756"/>
                    <a:pt x="544889" y="68616"/>
                    <a:pt x="544889" y="69475"/>
                  </a:cubicBezTo>
                  <a:cubicBezTo>
                    <a:pt x="544889" y="69475"/>
                    <a:pt x="544889" y="70335"/>
                    <a:pt x="544889" y="70335"/>
                  </a:cubicBezTo>
                  <a:lnTo>
                    <a:pt x="544889" y="114171"/>
                  </a:lnTo>
                  <a:cubicBezTo>
                    <a:pt x="544889" y="120187"/>
                    <a:pt x="539725" y="125344"/>
                    <a:pt x="533700" y="125344"/>
                  </a:cubicBezTo>
                  <a:cubicBezTo>
                    <a:pt x="527675" y="125344"/>
                    <a:pt x="522511" y="120187"/>
                    <a:pt x="522511" y="114171"/>
                  </a:cubicBezTo>
                  <a:lnTo>
                    <a:pt x="522511" y="105575"/>
                  </a:lnTo>
                  <a:lnTo>
                    <a:pt x="383940" y="294672"/>
                  </a:lnTo>
                  <a:cubicBezTo>
                    <a:pt x="383079" y="295531"/>
                    <a:pt x="381358" y="296391"/>
                    <a:pt x="380497" y="297250"/>
                  </a:cubicBezTo>
                  <a:cubicBezTo>
                    <a:pt x="380497" y="298110"/>
                    <a:pt x="379637" y="298110"/>
                    <a:pt x="379637" y="298110"/>
                  </a:cubicBezTo>
                  <a:cubicBezTo>
                    <a:pt x="377915" y="298969"/>
                    <a:pt x="376194" y="298969"/>
                    <a:pt x="375333" y="298969"/>
                  </a:cubicBezTo>
                  <a:cubicBezTo>
                    <a:pt x="373612" y="298969"/>
                    <a:pt x="371891" y="298969"/>
                    <a:pt x="371030" y="298110"/>
                  </a:cubicBezTo>
                  <a:lnTo>
                    <a:pt x="307339" y="272324"/>
                  </a:lnTo>
                  <a:lnTo>
                    <a:pt x="225574" y="346243"/>
                  </a:lnTo>
                  <a:cubicBezTo>
                    <a:pt x="224713" y="347103"/>
                    <a:pt x="223852" y="347103"/>
                    <a:pt x="222992" y="347962"/>
                  </a:cubicBezTo>
                  <a:cubicBezTo>
                    <a:pt x="222992" y="347962"/>
                    <a:pt x="222131" y="347962"/>
                    <a:pt x="222131" y="348822"/>
                  </a:cubicBezTo>
                  <a:cubicBezTo>
                    <a:pt x="220410" y="348822"/>
                    <a:pt x="219549" y="348822"/>
                    <a:pt x="217827" y="348822"/>
                  </a:cubicBezTo>
                  <a:cubicBezTo>
                    <a:pt x="216967" y="348822"/>
                    <a:pt x="216106" y="348822"/>
                    <a:pt x="215245" y="348822"/>
                  </a:cubicBezTo>
                  <a:lnTo>
                    <a:pt x="154997" y="333350"/>
                  </a:lnTo>
                  <a:lnTo>
                    <a:pt x="87003" y="401253"/>
                  </a:lnTo>
                  <a:cubicBezTo>
                    <a:pt x="84421" y="403832"/>
                    <a:pt x="81839" y="404691"/>
                    <a:pt x="78396" y="404691"/>
                  </a:cubicBezTo>
                  <a:cubicBezTo>
                    <a:pt x="75814" y="404691"/>
                    <a:pt x="72371" y="403832"/>
                    <a:pt x="70650" y="401253"/>
                  </a:cubicBezTo>
                  <a:cubicBezTo>
                    <a:pt x="65486" y="396955"/>
                    <a:pt x="65486" y="389220"/>
                    <a:pt x="70650" y="384922"/>
                  </a:cubicBezTo>
                  <a:lnTo>
                    <a:pt x="142948" y="312722"/>
                  </a:lnTo>
                  <a:cubicBezTo>
                    <a:pt x="143808" y="311862"/>
                    <a:pt x="143808" y="311862"/>
                    <a:pt x="143808" y="311862"/>
                  </a:cubicBezTo>
                  <a:cubicBezTo>
                    <a:pt x="144669" y="311003"/>
                    <a:pt x="145530" y="311003"/>
                    <a:pt x="146390" y="310143"/>
                  </a:cubicBezTo>
                  <a:cubicBezTo>
                    <a:pt x="147251" y="310143"/>
                    <a:pt x="147251" y="310143"/>
                    <a:pt x="148112" y="309284"/>
                  </a:cubicBezTo>
                  <a:cubicBezTo>
                    <a:pt x="148972" y="309284"/>
                    <a:pt x="149833" y="309284"/>
                    <a:pt x="150694" y="309284"/>
                  </a:cubicBezTo>
                  <a:cubicBezTo>
                    <a:pt x="150694" y="309284"/>
                    <a:pt x="151555" y="309284"/>
                    <a:pt x="152415" y="309284"/>
                  </a:cubicBezTo>
                  <a:cubicBezTo>
                    <a:pt x="153276" y="309284"/>
                    <a:pt x="153276" y="309284"/>
                    <a:pt x="154137" y="309284"/>
                  </a:cubicBezTo>
                  <a:lnTo>
                    <a:pt x="215245" y="324755"/>
                  </a:lnTo>
                  <a:lnTo>
                    <a:pt x="297871" y="250836"/>
                  </a:lnTo>
                  <a:cubicBezTo>
                    <a:pt x="297871" y="250836"/>
                    <a:pt x="298732" y="249976"/>
                    <a:pt x="298732" y="249976"/>
                  </a:cubicBezTo>
                  <a:cubicBezTo>
                    <a:pt x="299593" y="249976"/>
                    <a:pt x="300453" y="249117"/>
                    <a:pt x="301314" y="249117"/>
                  </a:cubicBezTo>
                  <a:cubicBezTo>
                    <a:pt x="302175" y="248257"/>
                    <a:pt x="302175" y="248257"/>
                    <a:pt x="303036" y="248257"/>
                  </a:cubicBezTo>
                  <a:cubicBezTo>
                    <a:pt x="303896" y="248257"/>
                    <a:pt x="304757" y="248257"/>
                    <a:pt x="305618" y="248257"/>
                  </a:cubicBezTo>
                  <a:cubicBezTo>
                    <a:pt x="306478" y="248257"/>
                    <a:pt x="307339" y="248257"/>
                    <a:pt x="308200" y="248257"/>
                  </a:cubicBezTo>
                  <a:cubicBezTo>
                    <a:pt x="308200" y="248257"/>
                    <a:pt x="309060" y="248257"/>
                    <a:pt x="309060" y="249117"/>
                  </a:cubicBezTo>
                  <a:lnTo>
                    <a:pt x="371030" y="274043"/>
                  </a:lnTo>
                  <a:lnTo>
                    <a:pt x="511322" y="81508"/>
                  </a:lnTo>
                  <a:lnTo>
                    <a:pt x="488083" y="81508"/>
                  </a:lnTo>
                  <a:cubicBezTo>
                    <a:pt x="481198" y="81508"/>
                    <a:pt x="476034" y="76351"/>
                    <a:pt x="476034" y="70335"/>
                  </a:cubicBezTo>
                  <a:cubicBezTo>
                    <a:pt x="476034" y="64318"/>
                    <a:pt x="481198" y="59161"/>
                    <a:pt x="488083" y="59161"/>
                  </a:cubicBezTo>
                  <a:close/>
                  <a:moveTo>
                    <a:pt x="353005" y="3224"/>
                  </a:moveTo>
                  <a:cubicBezTo>
                    <a:pt x="358163" y="-1075"/>
                    <a:pt x="365040" y="-1075"/>
                    <a:pt x="369338" y="3224"/>
                  </a:cubicBezTo>
                  <a:lnTo>
                    <a:pt x="420917" y="52234"/>
                  </a:lnTo>
                  <a:cubicBezTo>
                    <a:pt x="426075" y="56533"/>
                    <a:pt x="426075" y="64271"/>
                    <a:pt x="421777" y="68570"/>
                  </a:cubicBezTo>
                  <a:cubicBezTo>
                    <a:pt x="419198" y="71150"/>
                    <a:pt x="416619" y="72010"/>
                    <a:pt x="413180" y="72010"/>
                  </a:cubicBezTo>
                  <a:cubicBezTo>
                    <a:pt x="410601" y="72010"/>
                    <a:pt x="407163" y="71150"/>
                    <a:pt x="405443" y="68570"/>
                  </a:cubicBezTo>
                  <a:lnTo>
                    <a:pt x="353865" y="19561"/>
                  </a:lnTo>
                  <a:cubicBezTo>
                    <a:pt x="349566" y="15261"/>
                    <a:pt x="348707" y="7523"/>
                    <a:pt x="353005" y="3224"/>
                  </a:cubicBezTo>
                  <a:close/>
                </a:path>
              </a:pathLst>
            </a:custGeom>
            <a:solidFill>
              <a:srgbClr val="1E4A7A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C8536B0-A3F1-992E-6D44-A83AD64AF306}"/>
              </a:ext>
            </a:extLst>
          </p:cNvPr>
          <p:cNvGrpSpPr/>
          <p:nvPr/>
        </p:nvGrpSpPr>
        <p:grpSpPr>
          <a:xfrm>
            <a:off x="7255611" y="2908300"/>
            <a:ext cx="1901190" cy="1530350"/>
            <a:chOff x="6682740" y="2908300"/>
            <a:chExt cx="1901190" cy="15303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682740" y="2908300"/>
              <a:ext cx="1901190" cy="1530350"/>
              <a:chOff x="2315" y="4021"/>
              <a:chExt cx="2994" cy="241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138" y="4291"/>
                <a:ext cx="1348" cy="1348"/>
              </a:xfrm>
              <a:prstGeom prst="ellipse">
                <a:avLst/>
              </a:prstGeom>
              <a:noFill/>
              <a:ln w="57150" cmpd="thickThin">
                <a:solidFill>
                  <a:srgbClr val="1E4A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A70D2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15" y="5803"/>
                <a:ext cx="299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1E4A7A"/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字魂35号-经典雅黑" panose="02000000000000000000" pitchFamily="2" charset="-122"/>
                  </a:rPr>
                  <a:t>经验总结</a:t>
                </a: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581" y="4021"/>
                <a:ext cx="410" cy="443"/>
              </a:xfrm>
              <a:prstGeom prst="ellipse">
                <a:avLst/>
              </a:prstGeom>
              <a:solidFill>
                <a:srgbClr val="1E4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字魂35号-经典雅黑" panose="02000000000000000000" pitchFamily="2" charset="-122"/>
                  </a:rPr>
                  <a:t>3</a:t>
                </a:r>
              </a:p>
            </p:txBody>
          </p:sp>
        </p:grpSp>
        <p:sp>
          <p:nvSpPr>
            <p:cNvPr id="49" name="notepad_137910"/>
            <p:cNvSpPr>
              <a:spLocks noChangeAspect="1"/>
            </p:cNvSpPr>
            <p:nvPr/>
          </p:nvSpPr>
          <p:spPr bwMode="auto">
            <a:xfrm>
              <a:off x="7486650" y="3340100"/>
              <a:ext cx="308610" cy="335915"/>
            </a:xfrm>
            <a:custGeom>
              <a:avLst/>
              <a:gdLst>
                <a:gd name="connsiteX0" fmla="*/ 71311 w 557416"/>
                <a:gd name="connsiteY0" fmla="*/ 464940 h 606761"/>
                <a:gd name="connsiteX1" fmla="*/ 202734 w 557416"/>
                <a:gd name="connsiteY1" fmla="*/ 464940 h 606761"/>
                <a:gd name="connsiteX2" fmla="*/ 212610 w 557416"/>
                <a:gd name="connsiteY2" fmla="*/ 475554 h 606761"/>
                <a:gd name="connsiteX3" fmla="*/ 202734 w 557416"/>
                <a:gd name="connsiteY3" fmla="*/ 485409 h 606761"/>
                <a:gd name="connsiteX4" fmla="*/ 71311 w 557416"/>
                <a:gd name="connsiteY4" fmla="*/ 485409 h 606761"/>
                <a:gd name="connsiteX5" fmla="*/ 60676 w 557416"/>
                <a:gd name="connsiteY5" fmla="*/ 475554 h 606761"/>
                <a:gd name="connsiteX6" fmla="*/ 71311 w 557416"/>
                <a:gd name="connsiteY6" fmla="*/ 464940 h 606761"/>
                <a:gd name="connsiteX7" fmla="*/ 492155 w 557416"/>
                <a:gd name="connsiteY7" fmla="*/ 417167 h 606761"/>
                <a:gd name="connsiteX8" fmla="*/ 494433 w 557416"/>
                <a:gd name="connsiteY8" fmla="*/ 431576 h 606761"/>
                <a:gd name="connsiteX9" fmla="*/ 431401 w 557416"/>
                <a:gd name="connsiteY9" fmla="*/ 521824 h 606761"/>
                <a:gd name="connsiteX10" fmla="*/ 424567 w 557416"/>
                <a:gd name="connsiteY10" fmla="*/ 525616 h 606761"/>
                <a:gd name="connsiteX11" fmla="*/ 423048 w 557416"/>
                <a:gd name="connsiteY11" fmla="*/ 525616 h 606761"/>
                <a:gd name="connsiteX12" fmla="*/ 416972 w 557416"/>
                <a:gd name="connsiteY12" fmla="*/ 523341 h 606761"/>
                <a:gd name="connsiteX13" fmla="*/ 368370 w 557416"/>
                <a:gd name="connsiteY13" fmla="*/ 483905 h 606761"/>
                <a:gd name="connsiteX14" fmla="*/ 366851 w 557416"/>
                <a:gd name="connsiteY14" fmla="*/ 469495 h 606761"/>
                <a:gd name="connsiteX15" fmla="*/ 381280 w 557416"/>
                <a:gd name="connsiteY15" fmla="*/ 467979 h 606761"/>
                <a:gd name="connsiteX16" fmla="*/ 421529 w 557416"/>
                <a:gd name="connsiteY16" fmla="*/ 501348 h 606761"/>
                <a:gd name="connsiteX17" fmla="*/ 477726 w 557416"/>
                <a:gd name="connsiteY17" fmla="*/ 419442 h 606761"/>
                <a:gd name="connsiteX18" fmla="*/ 492155 w 557416"/>
                <a:gd name="connsiteY18" fmla="*/ 417167 h 606761"/>
                <a:gd name="connsiteX19" fmla="*/ 71313 w 557416"/>
                <a:gd name="connsiteY19" fmla="*/ 404264 h 606761"/>
                <a:gd name="connsiteX20" fmla="*/ 263531 w 557416"/>
                <a:gd name="connsiteY20" fmla="*/ 404264 h 606761"/>
                <a:gd name="connsiteX21" fmla="*/ 273408 w 557416"/>
                <a:gd name="connsiteY21" fmla="*/ 414878 h 606761"/>
                <a:gd name="connsiteX22" fmla="*/ 263531 w 557416"/>
                <a:gd name="connsiteY22" fmla="*/ 424733 h 606761"/>
                <a:gd name="connsiteX23" fmla="*/ 71313 w 557416"/>
                <a:gd name="connsiteY23" fmla="*/ 424733 h 606761"/>
                <a:gd name="connsiteX24" fmla="*/ 60676 w 557416"/>
                <a:gd name="connsiteY24" fmla="*/ 414878 h 606761"/>
                <a:gd name="connsiteX25" fmla="*/ 71313 w 557416"/>
                <a:gd name="connsiteY25" fmla="*/ 404264 h 606761"/>
                <a:gd name="connsiteX26" fmla="*/ 425277 w 557416"/>
                <a:gd name="connsiteY26" fmla="*/ 364057 h 606761"/>
                <a:gd name="connsiteX27" fmla="*/ 314401 w 557416"/>
                <a:gd name="connsiteY27" fmla="*/ 475549 h 606761"/>
                <a:gd name="connsiteX28" fmla="*/ 315160 w 557416"/>
                <a:gd name="connsiteY28" fmla="*/ 488443 h 606761"/>
                <a:gd name="connsiteX29" fmla="*/ 315160 w 557416"/>
                <a:gd name="connsiteY29" fmla="*/ 492235 h 606761"/>
                <a:gd name="connsiteX30" fmla="*/ 317439 w 557416"/>
                <a:gd name="connsiteY30" fmla="*/ 500578 h 606761"/>
                <a:gd name="connsiteX31" fmla="*/ 318198 w 557416"/>
                <a:gd name="connsiteY31" fmla="*/ 505129 h 606761"/>
                <a:gd name="connsiteX32" fmla="*/ 320476 w 557416"/>
                <a:gd name="connsiteY32" fmla="*/ 512713 h 606761"/>
                <a:gd name="connsiteX33" fmla="*/ 321995 w 557416"/>
                <a:gd name="connsiteY33" fmla="*/ 517264 h 606761"/>
                <a:gd name="connsiteX34" fmla="*/ 326552 w 557416"/>
                <a:gd name="connsiteY34" fmla="*/ 525607 h 606761"/>
                <a:gd name="connsiteX35" fmla="*/ 327311 w 557416"/>
                <a:gd name="connsiteY35" fmla="*/ 527882 h 606761"/>
                <a:gd name="connsiteX36" fmla="*/ 334146 w 557416"/>
                <a:gd name="connsiteY36" fmla="*/ 538500 h 606761"/>
                <a:gd name="connsiteX37" fmla="*/ 336424 w 557416"/>
                <a:gd name="connsiteY37" fmla="*/ 542293 h 606761"/>
                <a:gd name="connsiteX38" fmla="*/ 341740 w 557416"/>
                <a:gd name="connsiteY38" fmla="*/ 548360 h 606761"/>
                <a:gd name="connsiteX39" fmla="*/ 344778 w 557416"/>
                <a:gd name="connsiteY39" fmla="*/ 552153 h 606761"/>
                <a:gd name="connsiteX40" fmla="*/ 350853 w 557416"/>
                <a:gd name="connsiteY40" fmla="*/ 557462 h 606761"/>
                <a:gd name="connsiteX41" fmla="*/ 353891 w 557416"/>
                <a:gd name="connsiteY41" fmla="*/ 560496 h 606761"/>
                <a:gd name="connsiteX42" fmla="*/ 363763 w 557416"/>
                <a:gd name="connsiteY42" fmla="*/ 568080 h 606761"/>
                <a:gd name="connsiteX43" fmla="*/ 425277 w 557416"/>
                <a:gd name="connsiteY43" fmla="*/ 586283 h 606761"/>
                <a:gd name="connsiteX44" fmla="*/ 536912 w 557416"/>
                <a:gd name="connsiteY44" fmla="*/ 475549 h 606761"/>
                <a:gd name="connsiteX45" fmla="*/ 425277 w 557416"/>
                <a:gd name="connsiteY45" fmla="*/ 364057 h 606761"/>
                <a:gd name="connsiteX46" fmla="*/ 71314 w 557416"/>
                <a:gd name="connsiteY46" fmla="*/ 343588 h 606761"/>
                <a:gd name="connsiteX47" fmla="*/ 314459 w 557416"/>
                <a:gd name="connsiteY47" fmla="*/ 343588 h 606761"/>
                <a:gd name="connsiteX48" fmla="*/ 324337 w 557416"/>
                <a:gd name="connsiteY48" fmla="*/ 354202 h 606761"/>
                <a:gd name="connsiteX49" fmla="*/ 314459 w 557416"/>
                <a:gd name="connsiteY49" fmla="*/ 364057 h 606761"/>
                <a:gd name="connsiteX50" fmla="*/ 71314 w 557416"/>
                <a:gd name="connsiteY50" fmla="*/ 364057 h 606761"/>
                <a:gd name="connsiteX51" fmla="*/ 60676 w 557416"/>
                <a:gd name="connsiteY51" fmla="*/ 354202 h 606761"/>
                <a:gd name="connsiteX52" fmla="*/ 71314 w 557416"/>
                <a:gd name="connsiteY52" fmla="*/ 343588 h 606761"/>
                <a:gd name="connsiteX53" fmla="*/ 246102 w 557416"/>
                <a:gd name="connsiteY53" fmla="*/ 285966 h 606761"/>
                <a:gd name="connsiteX54" fmla="*/ 260507 w 557416"/>
                <a:gd name="connsiteY54" fmla="*/ 285966 h 606761"/>
                <a:gd name="connsiteX55" fmla="*/ 263539 w 557416"/>
                <a:gd name="connsiteY55" fmla="*/ 293537 h 606761"/>
                <a:gd name="connsiteX56" fmla="*/ 260507 w 557416"/>
                <a:gd name="connsiteY56" fmla="*/ 300351 h 606761"/>
                <a:gd name="connsiteX57" fmla="*/ 253684 w 557416"/>
                <a:gd name="connsiteY57" fmla="*/ 303380 h 606761"/>
                <a:gd name="connsiteX58" fmla="*/ 246102 w 557416"/>
                <a:gd name="connsiteY58" fmla="*/ 300351 h 606761"/>
                <a:gd name="connsiteX59" fmla="*/ 243070 w 557416"/>
                <a:gd name="connsiteY59" fmla="*/ 293537 h 606761"/>
                <a:gd name="connsiteX60" fmla="*/ 246102 w 557416"/>
                <a:gd name="connsiteY60" fmla="*/ 285966 h 606761"/>
                <a:gd name="connsiteX61" fmla="*/ 293881 w 557416"/>
                <a:gd name="connsiteY61" fmla="*/ 282911 h 606761"/>
                <a:gd name="connsiteX62" fmla="*/ 364511 w 557416"/>
                <a:gd name="connsiteY62" fmla="*/ 282911 h 606761"/>
                <a:gd name="connsiteX63" fmla="*/ 375144 w 557416"/>
                <a:gd name="connsiteY63" fmla="*/ 293525 h 606761"/>
                <a:gd name="connsiteX64" fmla="*/ 364511 w 557416"/>
                <a:gd name="connsiteY64" fmla="*/ 303380 h 606761"/>
                <a:gd name="connsiteX65" fmla="*/ 293881 w 557416"/>
                <a:gd name="connsiteY65" fmla="*/ 303380 h 606761"/>
                <a:gd name="connsiteX66" fmla="*/ 284008 w 557416"/>
                <a:gd name="connsiteY66" fmla="*/ 293525 h 606761"/>
                <a:gd name="connsiteX67" fmla="*/ 293881 w 557416"/>
                <a:gd name="connsiteY67" fmla="*/ 282911 h 606761"/>
                <a:gd name="connsiteX68" fmla="*/ 71317 w 557416"/>
                <a:gd name="connsiteY68" fmla="*/ 282911 h 606761"/>
                <a:gd name="connsiteX69" fmla="*/ 212691 w 557416"/>
                <a:gd name="connsiteY69" fmla="*/ 282911 h 606761"/>
                <a:gd name="connsiteX70" fmla="*/ 223332 w 557416"/>
                <a:gd name="connsiteY70" fmla="*/ 293525 h 606761"/>
                <a:gd name="connsiteX71" fmla="*/ 212691 w 557416"/>
                <a:gd name="connsiteY71" fmla="*/ 303380 h 606761"/>
                <a:gd name="connsiteX72" fmla="*/ 71317 w 557416"/>
                <a:gd name="connsiteY72" fmla="*/ 303380 h 606761"/>
                <a:gd name="connsiteX73" fmla="*/ 60676 w 557416"/>
                <a:gd name="connsiteY73" fmla="*/ 293525 h 606761"/>
                <a:gd name="connsiteX74" fmla="*/ 71317 w 557416"/>
                <a:gd name="connsiteY74" fmla="*/ 282911 h 606761"/>
                <a:gd name="connsiteX75" fmla="*/ 71310 w 557416"/>
                <a:gd name="connsiteY75" fmla="*/ 222235 h 606761"/>
                <a:gd name="connsiteX76" fmla="*/ 364510 w 557416"/>
                <a:gd name="connsiteY76" fmla="*/ 222235 h 606761"/>
                <a:gd name="connsiteX77" fmla="*/ 375144 w 557416"/>
                <a:gd name="connsiteY77" fmla="*/ 232849 h 606761"/>
                <a:gd name="connsiteX78" fmla="*/ 364510 w 557416"/>
                <a:gd name="connsiteY78" fmla="*/ 242704 h 606761"/>
                <a:gd name="connsiteX79" fmla="*/ 71310 w 557416"/>
                <a:gd name="connsiteY79" fmla="*/ 242704 h 606761"/>
                <a:gd name="connsiteX80" fmla="*/ 60676 w 557416"/>
                <a:gd name="connsiteY80" fmla="*/ 232849 h 606761"/>
                <a:gd name="connsiteX81" fmla="*/ 71310 w 557416"/>
                <a:gd name="connsiteY81" fmla="*/ 222235 h 606761"/>
                <a:gd name="connsiteX82" fmla="*/ 71311 w 557416"/>
                <a:gd name="connsiteY82" fmla="*/ 161559 h 606761"/>
                <a:gd name="connsiteX83" fmla="*/ 202734 w 557416"/>
                <a:gd name="connsiteY83" fmla="*/ 161559 h 606761"/>
                <a:gd name="connsiteX84" fmla="*/ 212610 w 557416"/>
                <a:gd name="connsiteY84" fmla="*/ 172173 h 606761"/>
                <a:gd name="connsiteX85" fmla="*/ 202734 w 557416"/>
                <a:gd name="connsiteY85" fmla="*/ 182028 h 606761"/>
                <a:gd name="connsiteX86" fmla="*/ 71311 w 557416"/>
                <a:gd name="connsiteY86" fmla="*/ 182028 h 606761"/>
                <a:gd name="connsiteX87" fmla="*/ 60676 w 557416"/>
                <a:gd name="connsiteY87" fmla="*/ 172173 h 606761"/>
                <a:gd name="connsiteX88" fmla="*/ 71311 w 557416"/>
                <a:gd name="connsiteY88" fmla="*/ 161559 h 606761"/>
                <a:gd name="connsiteX89" fmla="*/ 20504 w 557416"/>
                <a:gd name="connsiteY89" fmla="*/ 81154 h 606761"/>
                <a:gd name="connsiteX90" fmla="*/ 20504 w 557416"/>
                <a:gd name="connsiteY90" fmla="*/ 566563 h 606761"/>
                <a:gd name="connsiteX91" fmla="*/ 330349 w 557416"/>
                <a:gd name="connsiteY91" fmla="*/ 566563 h 606761"/>
                <a:gd name="connsiteX92" fmla="*/ 325792 w 557416"/>
                <a:gd name="connsiteY92" fmla="*/ 561254 h 606761"/>
                <a:gd name="connsiteX93" fmla="*/ 323514 w 557416"/>
                <a:gd name="connsiteY93" fmla="*/ 558220 h 606761"/>
                <a:gd name="connsiteX94" fmla="*/ 318198 w 557416"/>
                <a:gd name="connsiteY94" fmla="*/ 550636 h 606761"/>
                <a:gd name="connsiteX95" fmla="*/ 315920 w 557416"/>
                <a:gd name="connsiteY95" fmla="*/ 548360 h 606761"/>
                <a:gd name="connsiteX96" fmla="*/ 311363 w 557416"/>
                <a:gd name="connsiteY96" fmla="*/ 540776 h 606761"/>
                <a:gd name="connsiteX97" fmla="*/ 309844 w 557416"/>
                <a:gd name="connsiteY97" fmla="*/ 536984 h 606761"/>
                <a:gd name="connsiteX98" fmla="*/ 306047 w 557416"/>
                <a:gd name="connsiteY98" fmla="*/ 529399 h 606761"/>
                <a:gd name="connsiteX99" fmla="*/ 303769 w 557416"/>
                <a:gd name="connsiteY99" fmla="*/ 525607 h 606761"/>
                <a:gd name="connsiteX100" fmla="*/ 301491 w 557416"/>
                <a:gd name="connsiteY100" fmla="*/ 518022 h 606761"/>
                <a:gd name="connsiteX101" fmla="*/ 299972 w 557416"/>
                <a:gd name="connsiteY101" fmla="*/ 513472 h 606761"/>
                <a:gd name="connsiteX102" fmla="*/ 297694 w 557416"/>
                <a:gd name="connsiteY102" fmla="*/ 506645 h 606761"/>
                <a:gd name="connsiteX103" fmla="*/ 296175 w 557416"/>
                <a:gd name="connsiteY103" fmla="*/ 501336 h 606761"/>
                <a:gd name="connsiteX104" fmla="*/ 295415 w 557416"/>
                <a:gd name="connsiteY104" fmla="*/ 492993 h 606761"/>
                <a:gd name="connsiteX105" fmla="*/ 294656 w 557416"/>
                <a:gd name="connsiteY105" fmla="*/ 488443 h 606761"/>
                <a:gd name="connsiteX106" fmla="*/ 293896 w 557416"/>
                <a:gd name="connsiteY106" fmla="*/ 475549 h 606761"/>
                <a:gd name="connsiteX107" fmla="*/ 294656 w 557416"/>
                <a:gd name="connsiteY107" fmla="*/ 461897 h 606761"/>
                <a:gd name="connsiteX108" fmla="*/ 295415 w 557416"/>
                <a:gd name="connsiteY108" fmla="*/ 458105 h 606761"/>
                <a:gd name="connsiteX109" fmla="*/ 296175 w 557416"/>
                <a:gd name="connsiteY109" fmla="*/ 449762 h 606761"/>
                <a:gd name="connsiteX110" fmla="*/ 297694 w 557416"/>
                <a:gd name="connsiteY110" fmla="*/ 444452 h 606761"/>
                <a:gd name="connsiteX111" fmla="*/ 299972 w 557416"/>
                <a:gd name="connsiteY111" fmla="*/ 436868 h 606761"/>
                <a:gd name="connsiteX112" fmla="*/ 301491 w 557416"/>
                <a:gd name="connsiteY112" fmla="*/ 432317 h 606761"/>
                <a:gd name="connsiteX113" fmla="*/ 303769 w 557416"/>
                <a:gd name="connsiteY113" fmla="*/ 425491 h 606761"/>
                <a:gd name="connsiteX114" fmla="*/ 306047 w 557416"/>
                <a:gd name="connsiteY114" fmla="*/ 420182 h 606761"/>
                <a:gd name="connsiteX115" fmla="*/ 309085 w 557416"/>
                <a:gd name="connsiteY115" fmla="*/ 414114 h 606761"/>
                <a:gd name="connsiteX116" fmla="*/ 312123 w 557416"/>
                <a:gd name="connsiteY116" fmla="*/ 408805 h 606761"/>
                <a:gd name="connsiteX117" fmla="*/ 315160 w 557416"/>
                <a:gd name="connsiteY117" fmla="*/ 403496 h 606761"/>
                <a:gd name="connsiteX118" fmla="*/ 318957 w 557416"/>
                <a:gd name="connsiteY118" fmla="*/ 398945 h 606761"/>
                <a:gd name="connsiteX119" fmla="*/ 322755 w 557416"/>
                <a:gd name="connsiteY119" fmla="*/ 393636 h 606761"/>
                <a:gd name="connsiteX120" fmla="*/ 326552 w 557416"/>
                <a:gd name="connsiteY120" fmla="*/ 389086 h 606761"/>
                <a:gd name="connsiteX121" fmla="*/ 331108 w 557416"/>
                <a:gd name="connsiteY121" fmla="*/ 383776 h 606761"/>
                <a:gd name="connsiteX122" fmla="*/ 334905 w 557416"/>
                <a:gd name="connsiteY122" fmla="*/ 379984 h 606761"/>
                <a:gd name="connsiteX123" fmla="*/ 340221 w 557416"/>
                <a:gd name="connsiteY123" fmla="*/ 375433 h 606761"/>
                <a:gd name="connsiteX124" fmla="*/ 344778 w 557416"/>
                <a:gd name="connsiteY124" fmla="*/ 371641 h 606761"/>
                <a:gd name="connsiteX125" fmla="*/ 349334 w 557416"/>
                <a:gd name="connsiteY125" fmla="*/ 367849 h 606761"/>
                <a:gd name="connsiteX126" fmla="*/ 354650 w 557416"/>
                <a:gd name="connsiteY126" fmla="*/ 364815 h 606761"/>
                <a:gd name="connsiteX127" fmla="*/ 359966 w 557416"/>
                <a:gd name="connsiteY127" fmla="*/ 361023 h 606761"/>
                <a:gd name="connsiteX128" fmla="*/ 365282 w 557416"/>
                <a:gd name="connsiteY128" fmla="*/ 358747 h 606761"/>
                <a:gd name="connsiteX129" fmla="*/ 371358 w 557416"/>
                <a:gd name="connsiteY129" fmla="*/ 355714 h 606761"/>
                <a:gd name="connsiteX130" fmla="*/ 376673 w 557416"/>
                <a:gd name="connsiteY130" fmla="*/ 353438 h 606761"/>
                <a:gd name="connsiteX131" fmla="*/ 382749 w 557416"/>
                <a:gd name="connsiteY131" fmla="*/ 351163 h 606761"/>
                <a:gd name="connsiteX132" fmla="*/ 388824 w 557416"/>
                <a:gd name="connsiteY132" fmla="*/ 348888 h 606761"/>
                <a:gd name="connsiteX133" fmla="*/ 394900 w 557416"/>
                <a:gd name="connsiteY133" fmla="*/ 347371 h 606761"/>
                <a:gd name="connsiteX134" fmla="*/ 400975 w 557416"/>
                <a:gd name="connsiteY134" fmla="*/ 345854 h 606761"/>
                <a:gd name="connsiteX135" fmla="*/ 407810 w 557416"/>
                <a:gd name="connsiteY135" fmla="*/ 345095 h 606761"/>
                <a:gd name="connsiteX136" fmla="*/ 413885 w 557416"/>
                <a:gd name="connsiteY136" fmla="*/ 344337 h 606761"/>
                <a:gd name="connsiteX137" fmla="*/ 415404 w 557416"/>
                <a:gd name="connsiteY137" fmla="*/ 344337 h 606761"/>
                <a:gd name="connsiteX138" fmla="*/ 415404 w 557416"/>
                <a:gd name="connsiteY138" fmla="*/ 81154 h 606761"/>
                <a:gd name="connsiteX139" fmla="*/ 344778 w 557416"/>
                <a:gd name="connsiteY139" fmla="*/ 81154 h 606761"/>
                <a:gd name="connsiteX140" fmla="*/ 344778 w 557416"/>
                <a:gd name="connsiteY140" fmla="*/ 100874 h 606761"/>
                <a:gd name="connsiteX141" fmla="*/ 334146 w 557416"/>
                <a:gd name="connsiteY141" fmla="*/ 111492 h 606761"/>
                <a:gd name="connsiteX142" fmla="*/ 101763 w 557416"/>
                <a:gd name="connsiteY142" fmla="*/ 111492 h 606761"/>
                <a:gd name="connsiteX143" fmla="*/ 91131 w 557416"/>
                <a:gd name="connsiteY143" fmla="*/ 100874 h 606761"/>
                <a:gd name="connsiteX144" fmla="*/ 91131 w 557416"/>
                <a:gd name="connsiteY144" fmla="*/ 81154 h 606761"/>
                <a:gd name="connsiteX145" fmla="*/ 111635 w 557416"/>
                <a:gd name="connsiteY145" fmla="*/ 50816 h 606761"/>
                <a:gd name="connsiteX146" fmla="*/ 111635 w 557416"/>
                <a:gd name="connsiteY146" fmla="*/ 70536 h 606761"/>
                <a:gd name="connsiteX147" fmla="*/ 111635 w 557416"/>
                <a:gd name="connsiteY147" fmla="*/ 91014 h 606761"/>
                <a:gd name="connsiteX148" fmla="*/ 324273 w 557416"/>
                <a:gd name="connsiteY148" fmla="*/ 91014 h 606761"/>
                <a:gd name="connsiteX149" fmla="*/ 324273 w 557416"/>
                <a:gd name="connsiteY149" fmla="*/ 70536 h 606761"/>
                <a:gd name="connsiteX150" fmla="*/ 324273 w 557416"/>
                <a:gd name="connsiteY150" fmla="*/ 50816 h 606761"/>
                <a:gd name="connsiteX151" fmla="*/ 273392 w 557416"/>
                <a:gd name="connsiteY151" fmla="*/ 50816 h 606761"/>
                <a:gd name="connsiteX152" fmla="*/ 273392 w 557416"/>
                <a:gd name="connsiteY152" fmla="*/ 70536 h 606761"/>
                <a:gd name="connsiteX153" fmla="*/ 263520 w 557416"/>
                <a:gd name="connsiteY153" fmla="*/ 81154 h 606761"/>
                <a:gd name="connsiteX154" fmla="*/ 172389 w 557416"/>
                <a:gd name="connsiteY154" fmla="*/ 81154 h 606761"/>
                <a:gd name="connsiteX155" fmla="*/ 162516 w 557416"/>
                <a:gd name="connsiteY155" fmla="*/ 70536 h 606761"/>
                <a:gd name="connsiteX156" fmla="*/ 162516 w 557416"/>
                <a:gd name="connsiteY156" fmla="*/ 50816 h 606761"/>
                <a:gd name="connsiteX157" fmla="*/ 182261 w 557416"/>
                <a:gd name="connsiteY157" fmla="*/ 20478 h 606761"/>
                <a:gd name="connsiteX158" fmla="*/ 182261 w 557416"/>
                <a:gd name="connsiteY158" fmla="*/ 40198 h 606761"/>
                <a:gd name="connsiteX159" fmla="*/ 182261 w 557416"/>
                <a:gd name="connsiteY159" fmla="*/ 60676 h 606761"/>
                <a:gd name="connsiteX160" fmla="*/ 253647 w 557416"/>
                <a:gd name="connsiteY160" fmla="*/ 60676 h 606761"/>
                <a:gd name="connsiteX161" fmla="*/ 253647 w 557416"/>
                <a:gd name="connsiteY161" fmla="*/ 40198 h 606761"/>
                <a:gd name="connsiteX162" fmla="*/ 253647 w 557416"/>
                <a:gd name="connsiteY162" fmla="*/ 20478 h 606761"/>
                <a:gd name="connsiteX163" fmla="*/ 172389 w 557416"/>
                <a:gd name="connsiteY163" fmla="*/ 0 h 606761"/>
                <a:gd name="connsiteX164" fmla="*/ 263520 w 557416"/>
                <a:gd name="connsiteY164" fmla="*/ 0 h 606761"/>
                <a:gd name="connsiteX165" fmla="*/ 273392 w 557416"/>
                <a:gd name="connsiteY165" fmla="*/ 9860 h 606761"/>
                <a:gd name="connsiteX166" fmla="*/ 273392 w 557416"/>
                <a:gd name="connsiteY166" fmla="*/ 30338 h 606761"/>
                <a:gd name="connsiteX167" fmla="*/ 334146 w 557416"/>
                <a:gd name="connsiteY167" fmla="*/ 30338 h 606761"/>
                <a:gd name="connsiteX168" fmla="*/ 344778 w 557416"/>
                <a:gd name="connsiteY168" fmla="*/ 40198 h 606761"/>
                <a:gd name="connsiteX169" fmla="*/ 344778 w 557416"/>
                <a:gd name="connsiteY169" fmla="*/ 60676 h 606761"/>
                <a:gd name="connsiteX170" fmla="*/ 425277 w 557416"/>
                <a:gd name="connsiteY170" fmla="*/ 60676 h 606761"/>
                <a:gd name="connsiteX171" fmla="*/ 435908 w 557416"/>
                <a:gd name="connsiteY171" fmla="*/ 70536 h 606761"/>
                <a:gd name="connsiteX172" fmla="*/ 435908 w 557416"/>
                <a:gd name="connsiteY172" fmla="*/ 344337 h 606761"/>
                <a:gd name="connsiteX173" fmla="*/ 557416 w 557416"/>
                <a:gd name="connsiteY173" fmla="*/ 475549 h 606761"/>
                <a:gd name="connsiteX174" fmla="*/ 425277 w 557416"/>
                <a:gd name="connsiteY174" fmla="*/ 606761 h 606761"/>
                <a:gd name="connsiteX175" fmla="*/ 355410 w 557416"/>
                <a:gd name="connsiteY175" fmla="*/ 586283 h 606761"/>
                <a:gd name="connsiteX176" fmla="*/ 10632 w 557416"/>
                <a:gd name="connsiteY176" fmla="*/ 586283 h 606761"/>
                <a:gd name="connsiteX177" fmla="*/ 0 w 557416"/>
                <a:gd name="connsiteY177" fmla="*/ 576423 h 606761"/>
                <a:gd name="connsiteX178" fmla="*/ 0 w 557416"/>
                <a:gd name="connsiteY178" fmla="*/ 70536 h 606761"/>
                <a:gd name="connsiteX179" fmla="*/ 10632 w 557416"/>
                <a:gd name="connsiteY179" fmla="*/ 60676 h 606761"/>
                <a:gd name="connsiteX180" fmla="*/ 91131 w 557416"/>
                <a:gd name="connsiteY180" fmla="*/ 60676 h 606761"/>
                <a:gd name="connsiteX181" fmla="*/ 91131 w 557416"/>
                <a:gd name="connsiteY181" fmla="*/ 40198 h 606761"/>
                <a:gd name="connsiteX182" fmla="*/ 101763 w 557416"/>
                <a:gd name="connsiteY182" fmla="*/ 30338 h 606761"/>
                <a:gd name="connsiteX183" fmla="*/ 162516 w 557416"/>
                <a:gd name="connsiteY183" fmla="*/ 30338 h 606761"/>
                <a:gd name="connsiteX184" fmla="*/ 162516 w 557416"/>
                <a:gd name="connsiteY184" fmla="*/ 9860 h 606761"/>
                <a:gd name="connsiteX185" fmla="*/ 172389 w 557416"/>
                <a:gd name="connsiteY185" fmla="*/ 0 h 60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557416" h="606761">
                  <a:moveTo>
                    <a:pt x="71311" y="464940"/>
                  </a:moveTo>
                  <a:lnTo>
                    <a:pt x="202734" y="464940"/>
                  </a:lnTo>
                  <a:cubicBezTo>
                    <a:pt x="208052" y="464940"/>
                    <a:pt x="212610" y="469489"/>
                    <a:pt x="212610" y="475554"/>
                  </a:cubicBezTo>
                  <a:cubicBezTo>
                    <a:pt x="212610" y="480860"/>
                    <a:pt x="208052" y="485409"/>
                    <a:pt x="202734" y="485409"/>
                  </a:cubicBezTo>
                  <a:lnTo>
                    <a:pt x="71311" y="485409"/>
                  </a:lnTo>
                  <a:cubicBezTo>
                    <a:pt x="65234" y="485409"/>
                    <a:pt x="60676" y="480860"/>
                    <a:pt x="60676" y="475554"/>
                  </a:cubicBezTo>
                  <a:cubicBezTo>
                    <a:pt x="60676" y="469489"/>
                    <a:pt x="65234" y="464940"/>
                    <a:pt x="71311" y="464940"/>
                  </a:cubicBezTo>
                  <a:close/>
                  <a:moveTo>
                    <a:pt x="492155" y="417167"/>
                  </a:moveTo>
                  <a:cubicBezTo>
                    <a:pt x="496712" y="420200"/>
                    <a:pt x="497471" y="427026"/>
                    <a:pt x="494433" y="431576"/>
                  </a:cubicBezTo>
                  <a:lnTo>
                    <a:pt x="431401" y="521824"/>
                  </a:lnTo>
                  <a:cubicBezTo>
                    <a:pt x="429883" y="524099"/>
                    <a:pt x="427604" y="525616"/>
                    <a:pt x="424567" y="525616"/>
                  </a:cubicBezTo>
                  <a:cubicBezTo>
                    <a:pt x="424567" y="525616"/>
                    <a:pt x="423807" y="525616"/>
                    <a:pt x="423048" y="525616"/>
                  </a:cubicBezTo>
                  <a:cubicBezTo>
                    <a:pt x="420770" y="525616"/>
                    <a:pt x="418491" y="524858"/>
                    <a:pt x="416972" y="523341"/>
                  </a:cubicBezTo>
                  <a:lnTo>
                    <a:pt x="368370" y="483905"/>
                  </a:lnTo>
                  <a:cubicBezTo>
                    <a:pt x="364572" y="480113"/>
                    <a:pt x="363813" y="474046"/>
                    <a:pt x="366851" y="469495"/>
                  </a:cubicBezTo>
                  <a:cubicBezTo>
                    <a:pt x="370648" y="464945"/>
                    <a:pt x="376723" y="464945"/>
                    <a:pt x="381280" y="467979"/>
                  </a:cubicBezTo>
                  <a:lnTo>
                    <a:pt x="421529" y="501348"/>
                  </a:lnTo>
                  <a:lnTo>
                    <a:pt x="477726" y="419442"/>
                  </a:lnTo>
                  <a:cubicBezTo>
                    <a:pt x="481523" y="414891"/>
                    <a:pt x="487599" y="414133"/>
                    <a:pt x="492155" y="417167"/>
                  </a:cubicBezTo>
                  <a:close/>
                  <a:moveTo>
                    <a:pt x="71313" y="404264"/>
                  </a:moveTo>
                  <a:lnTo>
                    <a:pt x="263531" y="404264"/>
                  </a:lnTo>
                  <a:cubicBezTo>
                    <a:pt x="268849" y="404264"/>
                    <a:pt x="273408" y="408813"/>
                    <a:pt x="273408" y="414878"/>
                  </a:cubicBezTo>
                  <a:cubicBezTo>
                    <a:pt x="273408" y="420184"/>
                    <a:pt x="268849" y="424733"/>
                    <a:pt x="263531" y="424733"/>
                  </a:cubicBezTo>
                  <a:lnTo>
                    <a:pt x="71313" y="424733"/>
                  </a:lnTo>
                  <a:cubicBezTo>
                    <a:pt x="65235" y="424733"/>
                    <a:pt x="60676" y="420184"/>
                    <a:pt x="60676" y="414878"/>
                  </a:cubicBezTo>
                  <a:cubicBezTo>
                    <a:pt x="60676" y="408813"/>
                    <a:pt x="65235" y="404264"/>
                    <a:pt x="71313" y="404264"/>
                  </a:cubicBezTo>
                  <a:close/>
                  <a:moveTo>
                    <a:pt x="425277" y="364057"/>
                  </a:moveTo>
                  <a:cubicBezTo>
                    <a:pt x="363763" y="364057"/>
                    <a:pt x="314401" y="414114"/>
                    <a:pt x="314401" y="475549"/>
                  </a:cubicBezTo>
                  <a:cubicBezTo>
                    <a:pt x="314401" y="479341"/>
                    <a:pt x="314401" y="483892"/>
                    <a:pt x="315160" y="488443"/>
                  </a:cubicBezTo>
                  <a:cubicBezTo>
                    <a:pt x="315160" y="489201"/>
                    <a:pt x="315160" y="490718"/>
                    <a:pt x="315160" y="492235"/>
                  </a:cubicBezTo>
                  <a:cubicBezTo>
                    <a:pt x="315920" y="494510"/>
                    <a:pt x="316679" y="497544"/>
                    <a:pt x="317439" y="500578"/>
                  </a:cubicBezTo>
                  <a:cubicBezTo>
                    <a:pt x="317439" y="502095"/>
                    <a:pt x="318198" y="503612"/>
                    <a:pt x="318198" y="505129"/>
                  </a:cubicBezTo>
                  <a:cubicBezTo>
                    <a:pt x="318957" y="507404"/>
                    <a:pt x="319717" y="510438"/>
                    <a:pt x="320476" y="512713"/>
                  </a:cubicBezTo>
                  <a:cubicBezTo>
                    <a:pt x="321236" y="514230"/>
                    <a:pt x="321995" y="515747"/>
                    <a:pt x="321995" y="517264"/>
                  </a:cubicBezTo>
                  <a:cubicBezTo>
                    <a:pt x="323514" y="520298"/>
                    <a:pt x="325033" y="522573"/>
                    <a:pt x="326552" y="525607"/>
                  </a:cubicBezTo>
                  <a:cubicBezTo>
                    <a:pt x="326552" y="526365"/>
                    <a:pt x="327311" y="527124"/>
                    <a:pt x="327311" y="527882"/>
                  </a:cubicBezTo>
                  <a:cubicBezTo>
                    <a:pt x="329589" y="531674"/>
                    <a:pt x="331868" y="534708"/>
                    <a:pt x="334146" y="538500"/>
                  </a:cubicBezTo>
                  <a:cubicBezTo>
                    <a:pt x="334905" y="539259"/>
                    <a:pt x="335665" y="540776"/>
                    <a:pt x="336424" y="542293"/>
                  </a:cubicBezTo>
                  <a:cubicBezTo>
                    <a:pt x="337943" y="543810"/>
                    <a:pt x="339462" y="546085"/>
                    <a:pt x="341740" y="548360"/>
                  </a:cubicBezTo>
                  <a:cubicBezTo>
                    <a:pt x="342499" y="549119"/>
                    <a:pt x="344018" y="550636"/>
                    <a:pt x="344778" y="552153"/>
                  </a:cubicBezTo>
                  <a:cubicBezTo>
                    <a:pt x="347056" y="553669"/>
                    <a:pt x="348575" y="555945"/>
                    <a:pt x="350853" y="557462"/>
                  </a:cubicBezTo>
                  <a:cubicBezTo>
                    <a:pt x="351613" y="558220"/>
                    <a:pt x="353131" y="559737"/>
                    <a:pt x="353891" y="560496"/>
                  </a:cubicBezTo>
                  <a:cubicBezTo>
                    <a:pt x="356929" y="562771"/>
                    <a:pt x="359966" y="565805"/>
                    <a:pt x="363763" y="568080"/>
                  </a:cubicBezTo>
                  <a:cubicBezTo>
                    <a:pt x="381230" y="579457"/>
                    <a:pt x="402494" y="586283"/>
                    <a:pt x="425277" y="586283"/>
                  </a:cubicBezTo>
                  <a:cubicBezTo>
                    <a:pt x="486790" y="586283"/>
                    <a:pt x="536912" y="536984"/>
                    <a:pt x="536912" y="475549"/>
                  </a:cubicBezTo>
                  <a:cubicBezTo>
                    <a:pt x="536912" y="414114"/>
                    <a:pt x="486790" y="364057"/>
                    <a:pt x="425277" y="364057"/>
                  </a:cubicBezTo>
                  <a:close/>
                  <a:moveTo>
                    <a:pt x="71314" y="343588"/>
                  </a:moveTo>
                  <a:lnTo>
                    <a:pt x="314459" y="343588"/>
                  </a:lnTo>
                  <a:cubicBezTo>
                    <a:pt x="319778" y="343588"/>
                    <a:pt x="324337" y="348137"/>
                    <a:pt x="324337" y="354202"/>
                  </a:cubicBezTo>
                  <a:cubicBezTo>
                    <a:pt x="324337" y="359508"/>
                    <a:pt x="319778" y="364057"/>
                    <a:pt x="314459" y="364057"/>
                  </a:cubicBezTo>
                  <a:lnTo>
                    <a:pt x="71314" y="364057"/>
                  </a:lnTo>
                  <a:cubicBezTo>
                    <a:pt x="65235" y="364057"/>
                    <a:pt x="60676" y="359508"/>
                    <a:pt x="60676" y="354202"/>
                  </a:cubicBezTo>
                  <a:cubicBezTo>
                    <a:pt x="60676" y="348137"/>
                    <a:pt x="65235" y="343588"/>
                    <a:pt x="71314" y="343588"/>
                  </a:cubicBezTo>
                  <a:close/>
                  <a:moveTo>
                    <a:pt x="246102" y="285966"/>
                  </a:moveTo>
                  <a:cubicBezTo>
                    <a:pt x="249893" y="282180"/>
                    <a:pt x="256716" y="282180"/>
                    <a:pt x="260507" y="285966"/>
                  </a:cubicBezTo>
                  <a:cubicBezTo>
                    <a:pt x="262781" y="288237"/>
                    <a:pt x="263539" y="290509"/>
                    <a:pt x="263539" y="293537"/>
                  </a:cubicBezTo>
                  <a:cubicBezTo>
                    <a:pt x="263539" y="295809"/>
                    <a:pt x="262781" y="298837"/>
                    <a:pt x="260507" y="300351"/>
                  </a:cubicBezTo>
                  <a:cubicBezTo>
                    <a:pt x="258990" y="302623"/>
                    <a:pt x="255958" y="303380"/>
                    <a:pt x="253684" y="303380"/>
                  </a:cubicBezTo>
                  <a:cubicBezTo>
                    <a:pt x="250651" y="303380"/>
                    <a:pt x="248377" y="302623"/>
                    <a:pt x="246102" y="300351"/>
                  </a:cubicBezTo>
                  <a:cubicBezTo>
                    <a:pt x="244586" y="298837"/>
                    <a:pt x="243070" y="295809"/>
                    <a:pt x="243070" y="293537"/>
                  </a:cubicBezTo>
                  <a:cubicBezTo>
                    <a:pt x="243070" y="290509"/>
                    <a:pt x="244586" y="288237"/>
                    <a:pt x="246102" y="285966"/>
                  </a:cubicBezTo>
                  <a:close/>
                  <a:moveTo>
                    <a:pt x="293881" y="282911"/>
                  </a:moveTo>
                  <a:lnTo>
                    <a:pt x="364511" y="282911"/>
                  </a:lnTo>
                  <a:cubicBezTo>
                    <a:pt x="370587" y="282911"/>
                    <a:pt x="375144" y="287460"/>
                    <a:pt x="375144" y="293525"/>
                  </a:cubicBezTo>
                  <a:cubicBezTo>
                    <a:pt x="375144" y="298831"/>
                    <a:pt x="370587" y="303380"/>
                    <a:pt x="364511" y="303380"/>
                  </a:cubicBezTo>
                  <a:lnTo>
                    <a:pt x="293881" y="303380"/>
                  </a:lnTo>
                  <a:cubicBezTo>
                    <a:pt x="288565" y="303380"/>
                    <a:pt x="284008" y="298831"/>
                    <a:pt x="284008" y="293525"/>
                  </a:cubicBezTo>
                  <a:cubicBezTo>
                    <a:pt x="284008" y="287460"/>
                    <a:pt x="288565" y="282911"/>
                    <a:pt x="293881" y="282911"/>
                  </a:cubicBezTo>
                  <a:close/>
                  <a:moveTo>
                    <a:pt x="71317" y="282911"/>
                  </a:moveTo>
                  <a:lnTo>
                    <a:pt x="212691" y="282911"/>
                  </a:lnTo>
                  <a:cubicBezTo>
                    <a:pt x="218772" y="282911"/>
                    <a:pt x="223332" y="287460"/>
                    <a:pt x="223332" y="293525"/>
                  </a:cubicBezTo>
                  <a:cubicBezTo>
                    <a:pt x="223332" y="298831"/>
                    <a:pt x="218772" y="303380"/>
                    <a:pt x="212691" y="303380"/>
                  </a:cubicBezTo>
                  <a:lnTo>
                    <a:pt x="71317" y="303380"/>
                  </a:lnTo>
                  <a:cubicBezTo>
                    <a:pt x="65236" y="303380"/>
                    <a:pt x="60676" y="298831"/>
                    <a:pt x="60676" y="293525"/>
                  </a:cubicBezTo>
                  <a:cubicBezTo>
                    <a:pt x="60676" y="287460"/>
                    <a:pt x="65236" y="282911"/>
                    <a:pt x="71317" y="282911"/>
                  </a:cubicBezTo>
                  <a:close/>
                  <a:moveTo>
                    <a:pt x="71310" y="222235"/>
                  </a:moveTo>
                  <a:lnTo>
                    <a:pt x="364510" y="222235"/>
                  </a:lnTo>
                  <a:cubicBezTo>
                    <a:pt x="370587" y="222235"/>
                    <a:pt x="375144" y="226784"/>
                    <a:pt x="375144" y="232849"/>
                  </a:cubicBezTo>
                  <a:cubicBezTo>
                    <a:pt x="375144" y="238155"/>
                    <a:pt x="370587" y="242704"/>
                    <a:pt x="364510" y="242704"/>
                  </a:cubicBezTo>
                  <a:lnTo>
                    <a:pt x="71310" y="242704"/>
                  </a:lnTo>
                  <a:cubicBezTo>
                    <a:pt x="65234" y="242704"/>
                    <a:pt x="60676" y="238155"/>
                    <a:pt x="60676" y="232849"/>
                  </a:cubicBezTo>
                  <a:cubicBezTo>
                    <a:pt x="60676" y="226784"/>
                    <a:pt x="65234" y="222235"/>
                    <a:pt x="71310" y="222235"/>
                  </a:cubicBezTo>
                  <a:close/>
                  <a:moveTo>
                    <a:pt x="71311" y="161559"/>
                  </a:moveTo>
                  <a:lnTo>
                    <a:pt x="202734" y="161559"/>
                  </a:lnTo>
                  <a:cubicBezTo>
                    <a:pt x="208052" y="161559"/>
                    <a:pt x="212610" y="166108"/>
                    <a:pt x="212610" y="172173"/>
                  </a:cubicBezTo>
                  <a:cubicBezTo>
                    <a:pt x="212610" y="177479"/>
                    <a:pt x="208052" y="182028"/>
                    <a:pt x="202734" y="182028"/>
                  </a:cubicBezTo>
                  <a:lnTo>
                    <a:pt x="71311" y="182028"/>
                  </a:lnTo>
                  <a:cubicBezTo>
                    <a:pt x="65234" y="182028"/>
                    <a:pt x="60676" y="177479"/>
                    <a:pt x="60676" y="172173"/>
                  </a:cubicBezTo>
                  <a:cubicBezTo>
                    <a:pt x="60676" y="166108"/>
                    <a:pt x="65234" y="161559"/>
                    <a:pt x="71311" y="161559"/>
                  </a:cubicBezTo>
                  <a:close/>
                  <a:moveTo>
                    <a:pt x="20504" y="81154"/>
                  </a:moveTo>
                  <a:lnTo>
                    <a:pt x="20504" y="566563"/>
                  </a:lnTo>
                  <a:lnTo>
                    <a:pt x="330349" y="566563"/>
                  </a:lnTo>
                  <a:cubicBezTo>
                    <a:pt x="328830" y="564288"/>
                    <a:pt x="327311" y="562771"/>
                    <a:pt x="325792" y="561254"/>
                  </a:cubicBezTo>
                  <a:cubicBezTo>
                    <a:pt x="325033" y="559737"/>
                    <a:pt x="324273" y="558979"/>
                    <a:pt x="323514" y="558220"/>
                  </a:cubicBezTo>
                  <a:cubicBezTo>
                    <a:pt x="321236" y="555945"/>
                    <a:pt x="319717" y="553669"/>
                    <a:pt x="318198" y="550636"/>
                  </a:cubicBezTo>
                  <a:cubicBezTo>
                    <a:pt x="317439" y="549877"/>
                    <a:pt x="316679" y="549119"/>
                    <a:pt x="315920" y="548360"/>
                  </a:cubicBezTo>
                  <a:cubicBezTo>
                    <a:pt x="314401" y="545326"/>
                    <a:pt x="312882" y="543051"/>
                    <a:pt x="311363" y="540776"/>
                  </a:cubicBezTo>
                  <a:cubicBezTo>
                    <a:pt x="310604" y="539259"/>
                    <a:pt x="309844" y="538500"/>
                    <a:pt x="309844" y="536984"/>
                  </a:cubicBezTo>
                  <a:cubicBezTo>
                    <a:pt x="308325" y="534708"/>
                    <a:pt x="306807" y="532433"/>
                    <a:pt x="306047" y="529399"/>
                  </a:cubicBezTo>
                  <a:cubicBezTo>
                    <a:pt x="305288" y="528641"/>
                    <a:pt x="304528" y="527124"/>
                    <a:pt x="303769" y="525607"/>
                  </a:cubicBezTo>
                  <a:cubicBezTo>
                    <a:pt x="303009" y="523331"/>
                    <a:pt x="302250" y="521056"/>
                    <a:pt x="301491" y="518022"/>
                  </a:cubicBezTo>
                  <a:cubicBezTo>
                    <a:pt x="300731" y="516505"/>
                    <a:pt x="299972" y="514988"/>
                    <a:pt x="299972" y="513472"/>
                  </a:cubicBezTo>
                  <a:cubicBezTo>
                    <a:pt x="299212" y="511196"/>
                    <a:pt x="298453" y="508921"/>
                    <a:pt x="297694" y="506645"/>
                  </a:cubicBezTo>
                  <a:cubicBezTo>
                    <a:pt x="297694" y="504370"/>
                    <a:pt x="296934" y="502853"/>
                    <a:pt x="296175" y="501336"/>
                  </a:cubicBezTo>
                  <a:cubicBezTo>
                    <a:pt x="296175" y="498302"/>
                    <a:pt x="295415" y="496027"/>
                    <a:pt x="295415" y="492993"/>
                  </a:cubicBezTo>
                  <a:cubicBezTo>
                    <a:pt x="295415" y="491476"/>
                    <a:pt x="294656" y="489960"/>
                    <a:pt x="294656" y="488443"/>
                  </a:cubicBezTo>
                  <a:cubicBezTo>
                    <a:pt x="293896" y="483892"/>
                    <a:pt x="293896" y="479341"/>
                    <a:pt x="293896" y="475549"/>
                  </a:cubicBezTo>
                  <a:cubicBezTo>
                    <a:pt x="293896" y="470998"/>
                    <a:pt x="293896" y="466448"/>
                    <a:pt x="294656" y="461897"/>
                  </a:cubicBezTo>
                  <a:cubicBezTo>
                    <a:pt x="294656" y="460380"/>
                    <a:pt x="294656" y="459621"/>
                    <a:pt x="295415" y="458105"/>
                  </a:cubicBezTo>
                  <a:cubicBezTo>
                    <a:pt x="295415" y="455071"/>
                    <a:pt x="296175" y="452037"/>
                    <a:pt x="296175" y="449762"/>
                  </a:cubicBezTo>
                  <a:cubicBezTo>
                    <a:pt x="296934" y="447486"/>
                    <a:pt x="297694" y="445969"/>
                    <a:pt x="297694" y="444452"/>
                  </a:cubicBezTo>
                  <a:cubicBezTo>
                    <a:pt x="298453" y="442177"/>
                    <a:pt x="299212" y="439143"/>
                    <a:pt x="299972" y="436868"/>
                  </a:cubicBezTo>
                  <a:cubicBezTo>
                    <a:pt x="299972" y="435351"/>
                    <a:pt x="300731" y="433834"/>
                    <a:pt x="301491" y="432317"/>
                  </a:cubicBezTo>
                  <a:cubicBezTo>
                    <a:pt x="302250" y="430042"/>
                    <a:pt x="303009" y="427767"/>
                    <a:pt x="303769" y="425491"/>
                  </a:cubicBezTo>
                  <a:cubicBezTo>
                    <a:pt x="304528" y="423216"/>
                    <a:pt x="305288" y="421699"/>
                    <a:pt x="306047" y="420182"/>
                  </a:cubicBezTo>
                  <a:cubicBezTo>
                    <a:pt x="306807" y="417907"/>
                    <a:pt x="308325" y="416390"/>
                    <a:pt x="309085" y="414114"/>
                  </a:cubicBezTo>
                  <a:cubicBezTo>
                    <a:pt x="309844" y="412597"/>
                    <a:pt x="311363" y="411081"/>
                    <a:pt x="312123" y="408805"/>
                  </a:cubicBezTo>
                  <a:cubicBezTo>
                    <a:pt x="312882" y="407288"/>
                    <a:pt x="314401" y="405013"/>
                    <a:pt x="315160" y="403496"/>
                  </a:cubicBezTo>
                  <a:cubicBezTo>
                    <a:pt x="316679" y="401979"/>
                    <a:pt x="317439" y="400462"/>
                    <a:pt x="318957" y="398945"/>
                  </a:cubicBezTo>
                  <a:cubicBezTo>
                    <a:pt x="320476" y="396670"/>
                    <a:pt x="321236" y="395153"/>
                    <a:pt x="322755" y="393636"/>
                  </a:cubicBezTo>
                  <a:cubicBezTo>
                    <a:pt x="324273" y="392119"/>
                    <a:pt x="325033" y="390602"/>
                    <a:pt x="326552" y="389086"/>
                  </a:cubicBezTo>
                  <a:cubicBezTo>
                    <a:pt x="328070" y="387569"/>
                    <a:pt x="329589" y="385293"/>
                    <a:pt x="331108" y="383776"/>
                  </a:cubicBezTo>
                  <a:cubicBezTo>
                    <a:pt x="332627" y="383018"/>
                    <a:pt x="333386" y="381501"/>
                    <a:pt x="334905" y="379984"/>
                  </a:cubicBezTo>
                  <a:cubicBezTo>
                    <a:pt x="336424" y="378467"/>
                    <a:pt x="337943" y="376950"/>
                    <a:pt x="340221" y="375433"/>
                  </a:cubicBezTo>
                  <a:cubicBezTo>
                    <a:pt x="341740" y="374675"/>
                    <a:pt x="343259" y="373158"/>
                    <a:pt x="344778" y="371641"/>
                  </a:cubicBezTo>
                  <a:cubicBezTo>
                    <a:pt x="346297" y="370883"/>
                    <a:pt x="347815" y="369366"/>
                    <a:pt x="349334" y="367849"/>
                  </a:cubicBezTo>
                  <a:cubicBezTo>
                    <a:pt x="351613" y="367090"/>
                    <a:pt x="353131" y="365574"/>
                    <a:pt x="354650" y="364815"/>
                  </a:cubicBezTo>
                  <a:cubicBezTo>
                    <a:pt x="356169" y="363298"/>
                    <a:pt x="358447" y="362540"/>
                    <a:pt x="359966" y="361023"/>
                  </a:cubicBezTo>
                  <a:cubicBezTo>
                    <a:pt x="361485" y="360264"/>
                    <a:pt x="363763" y="359506"/>
                    <a:pt x="365282" y="358747"/>
                  </a:cubicBezTo>
                  <a:cubicBezTo>
                    <a:pt x="367560" y="357231"/>
                    <a:pt x="369079" y="356472"/>
                    <a:pt x="371358" y="355714"/>
                  </a:cubicBezTo>
                  <a:cubicBezTo>
                    <a:pt x="372876" y="354955"/>
                    <a:pt x="375155" y="354197"/>
                    <a:pt x="376673" y="353438"/>
                  </a:cubicBezTo>
                  <a:cubicBezTo>
                    <a:pt x="378952" y="352680"/>
                    <a:pt x="380471" y="351921"/>
                    <a:pt x="382749" y="351163"/>
                  </a:cubicBezTo>
                  <a:cubicBezTo>
                    <a:pt x="385027" y="350404"/>
                    <a:pt x="386546" y="349646"/>
                    <a:pt x="388824" y="348888"/>
                  </a:cubicBezTo>
                  <a:cubicBezTo>
                    <a:pt x="390343" y="348888"/>
                    <a:pt x="392621" y="348129"/>
                    <a:pt x="394900" y="347371"/>
                  </a:cubicBezTo>
                  <a:cubicBezTo>
                    <a:pt x="397178" y="347371"/>
                    <a:pt x="398697" y="346612"/>
                    <a:pt x="400975" y="345854"/>
                  </a:cubicBezTo>
                  <a:cubicBezTo>
                    <a:pt x="403253" y="345854"/>
                    <a:pt x="405532" y="345854"/>
                    <a:pt x="407810" y="345095"/>
                  </a:cubicBezTo>
                  <a:cubicBezTo>
                    <a:pt x="410088" y="345095"/>
                    <a:pt x="411607" y="344337"/>
                    <a:pt x="413885" y="344337"/>
                  </a:cubicBezTo>
                  <a:cubicBezTo>
                    <a:pt x="414645" y="344337"/>
                    <a:pt x="414645" y="344337"/>
                    <a:pt x="415404" y="344337"/>
                  </a:cubicBezTo>
                  <a:lnTo>
                    <a:pt x="415404" y="81154"/>
                  </a:lnTo>
                  <a:lnTo>
                    <a:pt x="344778" y="81154"/>
                  </a:lnTo>
                  <a:lnTo>
                    <a:pt x="344778" y="100874"/>
                  </a:lnTo>
                  <a:cubicBezTo>
                    <a:pt x="344778" y="106942"/>
                    <a:pt x="340221" y="111492"/>
                    <a:pt x="334146" y="111492"/>
                  </a:cubicBezTo>
                  <a:lnTo>
                    <a:pt x="101763" y="111492"/>
                  </a:lnTo>
                  <a:cubicBezTo>
                    <a:pt x="95687" y="111492"/>
                    <a:pt x="91131" y="106942"/>
                    <a:pt x="91131" y="100874"/>
                  </a:cubicBezTo>
                  <a:lnTo>
                    <a:pt x="91131" y="81154"/>
                  </a:lnTo>
                  <a:close/>
                  <a:moveTo>
                    <a:pt x="111635" y="50816"/>
                  </a:moveTo>
                  <a:lnTo>
                    <a:pt x="111635" y="70536"/>
                  </a:lnTo>
                  <a:lnTo>
                    <a:pt x="111635" y="91014"/>
                  </a:lnTo>
                  <a:lnTo>
                    <a:pt x="324273" y="91014"/>
                  </a:lnTo>
                  <a:lnTo>
                    <a:pt x="324273" y="70536"/>
                  </a:lnTo>
                  <a:lnTo>
                    <a:pt x="324273" y="50816"/>
                  </a:lnTo>
                  <a:lnTo>
                    <a:pt x="273392" y="50816"/>
                  </a:lnTo>
                  <a:lnTo>
                    <a:pt x="273392" y="70536"/>
                  </a:lnTo>
                  <a:cubicBezTo>
                    <a:pt x="273392" y="76604"/>
                    <a:pt x="268835" y="81154"/>
                    <a:pt x="263520" y="81154"/>
                  </a:cubicBezTo>
                  <a:lnTo>
                    <a:pt x="172389" y="81154"/>
                  </a:lnTo>
                  <a:cubicBezTo>
                    <a:pt x="167073" y="81154"/>
                    <a:pt x="162516" y="76604"/>
                    <a:pt x="162516" y="70536"/>
                  </a:cubicBezTo>
                  <a:lnTo>
                    <a:pt x="162516" y="50816"/>
                  </a:lnTo>
                  <a:close/>
                  <a:moveTo>
                    <a:pt x="182261" y="20478"/>
                  </a:moveTo>
                  <a:lnTo>
                    <a:pt x="182261" y="40198"/>
                  </a:lnTo>
                  <a:lnTo>
                    <a:pt x="182261" y="60676"/>
                  </a:lnTo>
                  <a:lnTo>
                    <a:pt x="253647" y="60676"/>
                  </a:lnTo>
                  <a:lnTo>
                    <a:pt x="253647" y="40198"/>
                  </a:lnTo>
                  <a:lnTo>
                    <a:pt x="253647" y="20478"/>
                  </a:lnTo>
                  <a:close/>
                  <a:moveTo>
                    <a:pt x="172389" y="0"/>
                  </a:moveTo>
                  <a:lnTo>
                    <a:pt x="263520" y="0"/>
                  </a:lnTo>
                  <a:cubicBezTo>
                    <a:pt x="268835" y="0"/>
                    <a:pt x="273392" y="4551"/>
                    <a:pt x="273392" y="9860"/>
                  </a:cubicBezTo>
                  <a:lnTo>
                    <a:pt x="273392" y="30338"/>
                  </a:lnTo>
                  <a:lnTo>
                    <a:pt x="334146" y="30338"/>
                  </a:lnTo>
                  <a:cubicBezTo>
                    <a:pt x="340221" y="30338"/>
                    <a:pt x="344778" y="34889"/>
                    <a:pt x="344778" y="40198"/>
                  </a:cubicBezTo>
                  <a:lnTo>
                    <a:pt x="344778" y="60676"/>
                  </a:lnTo>
                  <a:lnTo>
                    <a:pt x="425277" y="60676"/>
                  </a:lnTo>
                  <a:cubicBezTo>
                    <a:pt x="431352" y="60676"/>
                    <a:pt x="435908" y="65227"/>
                    <a:pt x="435908" y="70536"/>
                  </a:cubicBezTo>
                  <a:lnTo>
                    <a:pt x="435908" y="344337"/>
                  </a:lnTo>
                  <a:cubicBezTo>
                    <a:pt x="503497" y="349646"/>
                    <a:pt x="557416" y="406530"/>
                    <a:pt x="557416" y="475549"/>
                  </a:cubicBezTo>
                  <a:cubicBezTo>
                    <a:pt x="557416" y="547602"/>
                    <a:pt x="498181" y="606761"/>
                    <a:pt x="425277" y="606761"/>
                  </a:cubicBezTo>
                  <a:cubicBezTo>
                    <a:pt x="400216" y="606761"/>
                    <a:pt x="375914" y="599177"/>
                    <a:pt x="355410" y="586283"/>
                  </a:cubicBezTo>
                  <a:lnTo>
                    <a:pt x="10632" y="586283"/>
                  </a:lnTo>
                  <a:cubicBezTo>
                    <a:pt x="4557" y="586283"/>
                    <a:pt x="0" y="581732"/>
                    <a:pt x="0" y="576423"/>
                  </a:cubicBezTo>
                  <a:lnTo>
                    <a:pt x="0" y="70536"/>
                  </a:lnTo>
                  <a:cubicBezTo>
                    <a:pt x="0" y="65227"/>
                    <a:pt x="4557" y="60676"/>
                    <a:pt x="10632" y="60676"/>
                  </a:cubicBezTo>
                  <a:lnTo>
                    <a:pt x="91131" y="60676"/>
                  </a:lnTo>
                  <a:lnTo>
                    <a:pt x="91131" y="40198"/>
                  </a:lnTo>
                  <a:cubicBezTo>
                    <a:pt x="91131" y="34889"/>
                    <a:pt x="95687" y="30338"/>
                    <a:pt x="101763" y="30338"/>
                  </a:cubicBezTo>
                  <a:lnTo>
                    <a:pt x="162516" y="30338"/>
                  </a:lnTo>
                  <a:lnTo>
                    <a:pt x="162516" y="9860"/>
                  </a:lnTo>
                  <a:cubicBezTo>
                    <a:pt x="162516" y="4551"/>
                    <a:pt x="167073" y="0"/>
                    <a:pt x="172389" y="0"/>
                  </a:cubicBezTo>
                  <a:close/>
                </a:path>
              </a:pathLst>
            </a:custGeom>
            <a:solidFill>
              <a:srgbClr val="1E4A7A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sp>
        <p:nvSpPr>
          <p:cNvPr id="52" name="矩形: 圆顶角 3"/>
          <p:cNvSpPr/>
          <p:nvPr/>
        </p:nvSpPr>
        <p:spPr>
          <a:xfrm rot="16200000" flipH="1" flipV="1">
            <a:off x="-2193925" y="2196465"/>
            <a:ext cx="5925820" cy="1532890"/>
          </a:xfrm>
          <a:prstGeom prst="triangle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70D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4" name="矩形: 圆顶角 3"/>
          <p:cNvSpPr/>
          <p:nvPr/>
        </p:nvSpPr>
        <p:spPr>
          <a:xfrm rot="16200000" flipH="1" flipV="1">
            <a:off x="-2193925" y="2649855"/>
            <a:ext cx="5925820" cy="1532890"/>
          </a:xfrm>
          <a:prstGeom prst="triangl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70D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2" grpId="0" animBg="1"/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2"/>
          <p:cNvSpPr/>
          <p:nvPr/>
        </p:nvSpPr>
        <p:spPr>
          <a:xfrm flipH="1">
            <a:off x="7901940" y="5621655"/>
            <a:ext cx="4411345" cy="1236345"/>
          </a:xfrm>
          <a:prstGeom prst="triangle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10" name="矩形: 圆顶角 2"/>
          <p:cNvSpPr/>
          <p:nvPr/>
        </p:nvSpPr>
        <p:spPr>
          <a:xfrm flipH="1" flipV="1">
            <a:off x="0" y="-4445"/>
            <a:ext cx="4411345" cy="1236345"/>
          </a:xfrm>
          <a:prstGeom prst="triangle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73870" y="2737569"/>
            <a:ext cx="7901940" cy="1644480"/>
            <a:chOff x="1890685" y="2606759"/>
            <a:chExt cx="7901940" cy="1644480"/>
          </a:xfrm>
        </p:grpSpPr>
        <p:sp>
          <p:nvSpPr>
            <p:cNvPr id="36" name="椭圆 35"/>
            <p:cNvSpPr/>
            <p:nvPr/>
          </p:nvSpPr>
          <p:spPr>
            <a:xfrm>
              <a:off x="1890685" y="2606760"/>
              <a:ext cx="1644479" cy="1644479"/>
            </a:xfrm>
            <a:prstGeom prst="ellipse">
              <a:avLst/>
            </a:prstGeom>
            <a:noFill/>
            <a:ln w="41275">
              <a:solidFill>
                <a:srgbClr val="1E4A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61893" y="2606759"/>
              <a:ext cx="18473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80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881640" y="2622148"/>
              <a:ext cx="4775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一、项目简介</a:t>
              </a:r>
            </a:p>
          </p:txBody>
        </p:sp>
        <p:cxnSp>
          <p:nvCxnSpPr>
            <p:cNvPr id="40" name="直接连接符 39"/>
            <p:cNvCxnSpPr>
              <a:stCxn id="36" idx="6"/>
              <a:endCxn id="42" idx="2"/>
            </p:cNvCxnSpPr>
            <p:nvPr/>
          </p:nvCxnSpPr>
          <p:spPr>
            <a:xfrm>
              <a:off x="3535045" y="3429000"/>
              <a:ext cx="4918075" cy="0"/>
            </a:xfrm>
            <a:prstGeom prst="line">
              <a:avLst/>
            </a:prstGeom>
            <a:ln w="19050" cap="rnd">
              <a:solidFill>
                <a:srgbClr val="1E4A7A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3945140" y="3653060"/>
              <a:ext cx="483325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kern="100" dirty="0" err="1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Evoland</a:t>
              </a:r>
              <a:endParaRPr lang="zh-CN" altLang="en-US" sz="2000" dirty="0">
                <a:solidFill>
                  <a:schemeClr val="tx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42" name="矩形: 圆角 9"/>
            <p:cNvSpPr/>
            <p:nvPr/>
          </p:nvSpPr>
          <p:spPr>
            <a:xfrm>
              <a:off x="8453410" y="3298825"/>
              <a:ext cx="1339215" cy="130175"/>
            </a:xfrm>
            <a:prstGeom prst="triangle">
              <a:avLst/>
            </a:prstGeom>
            <a:solidFill>
              <a:srgbClr val="1E4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sp>
        <p:nvSpPr>
          <p:cNvPr id="43" name="position_169401"/>
          <p:cNvSpPr>
            <a:spLocks noChangeAspect="1"/>
          </p:cNvSpPr>
          <p:nvPr/>
        </p:nvSpPr>
        <p:spPr bwMode="auto">
          <a:xfrm>
            <a:off x="2372360" y="3131820"/>
            <a:ext cx="847725" cy="830580"/>
          </a:xfrm>
          <a:custGeom>
            <a:avLst/>
            <a:gdLst>
              <a:gd name="connsiteX0" fmla="*/ 407068 w 608274"/>
              <a:gd name="connsiteY0" fmla="*/ 369622 h 595643"/>
              <a:gd name="connsiteX1" fmla="*/ 474717 w 608274"/>
              <a:gd name="connsiteY1" fmla="*/ 369622 h 595643"/>
              <a:gd name="connsiteX2" fmla="*/ 486901 w 608274"/>
              <a:gd name="connsiteY2" fmla="*/ 381689 h 595643"/>
              <a:gd name="connsiteX3" fmla="*/ 474717 w 608274"/>
              <a:gd name="connsiteY3" fmla="*/ 393755 h 595643"/>
              <a:gd name="connsiteX4" fmla="*/ 407068 w 608274"/>
              <a:gd name="connsiteY4" fmla="*/ 393755 h 595643"/>
              <a:gd name="connsiteX5" fmla="*/ 394884 w 608274"/>
              <a:gd name="connsiteY5" fmla="*/ 381689 h 595643"/>
              <a:gd name="connsiteX6" fmla="*/ 407068 w 608274"/>
              <a:gd name="connsiteY6" fmla="*/ 369622 h 595643"/>
              <a:gd name="connsiteX7" fmla="*/ 265103 w 608274"/>
              <a:gd name="connsiteY7" fmla="*/ 163596 h 595643"/>
              <a:gd name="connsiteX8" fmla="*/ 226751 w 608274"/>
              <a:gd name="connsiteY8" fmla="*/ 201982 h 595643"/>
              <a:gd name="connsiteX9" fmla="*/ 226751 w 608274"/>
              <a:gd name="connsiteY9" fmla="*/ 293365 h 595643"/>
              <a:gd name="connsiteX10" fmla="*/ 245745 w 608274"/>
              <a:gd name="connsiteY10" fmla="*/ 293365 h 595643"/>
              <a:gd name="connsiteX11" fmla="*/ 257833 w 608274"/>
              <a:gd name="connsiteY11" fmla="*/ 305434 h 595643"/>
              <a:gd name="connsiteX12" fmla="*/ 257833 w 608274"/>
              <a:gd name="connsiteY12" fmla="*/ 464060 h 595643"/>
              <a:gd name="connsiteX13" fmla="*/ 292004 w 608274"/>
              <a:gd name="connsiteY13" fmla="*/ 464060 h 595643"/>
              <a:gd name="connsiteX14" fmla="*/ 292004 w 608274"/>
              <a:gd name="connsiteY14" fmla="*/ 362514 h 595643"/>
              <a:gd name="connsiteX15" fmla="*/ 304183 w 608274"/>
              <a:gd name="connsiteY15" fmla="*/ 350445 h 595643"/>
              <a:gd name="connsiteX16" fmla="*/ 316270 w 608274"/>
              <a:gd name="connsiteY16" fmla="*/ 362514 h 595643"/>
              <a:gd name="connsiteX17" fmla="*/ 316270 w 608274"/>
              <a:gd name="connsiteY17" fmla="*/ 464060 h 595643"/>
              <a:gd name="connsiteX18" fmla="*/ 350442 w 608274"/>
              <a:gd name="connsiteY18" fmla="*/ 464060 h 595643"/>
              <a:gd name="connsiteX19" fmla="*/ 350442 w 608274"/>
              <a:gd name="connsiteY19" fmla="*/ 305434 h 595643"/>
              <a:gd name="connsiteX20" fmla="*/ 362529 w 608274"/>
              <a:gd name="connsiteY20" fmla="*/ 293365 h 595643"/>
              <a:gd name="connsiteX21" fmla="*/ 381614 w 608274"/>
              <a:gd name="connsiteY21" fmla="*/ 293365 h 595643"/>
              <a:gd name="connsiteX22" fmla="*/ 381614 w 608274"/>
              <a:gd name="connsiteY22" fmla="*/ 201982 h 595643"/>
              <a:gd name="connsiteX23" fmla="*/ 343171 w 608274"/>
              <a:gd name="connsiteY23" fmla="*/ 163596 h 595643"/>
              <a:gd name="connsiteX24" fmla="*/ 265103 w 608274"/>
              <a:gd name="connsiteY24" fmla="*/ 139367 h 595643"/>
              <a:gd name="connsiteX25" fmla="*/ 343171 w 608274"/>
              <a:gd name="connsiteY25" fmla="*/ 139367 h 595643"/>
              <a:gd name="connsiteX26" fmla="*/ 405789 w 608274"/>
              <a:gd name="connsiteY26" fmla="*/ 201982 h 595643"/>
              <a:gd name="connsiteX27" fmla="*/ 405789 w 608274"/>
              <a:gd name="connsiteY27" fmla="*/ 305434 h 595643"/>
              <a:gd name="connsiteX28" fmla="*/ 393702 w 608274"/>
              <a:gd name="connsiteY28" fmla="*/ 317594 h 595643"/>
              <a:gd name="connsiteX29" fmla="*/ 374707 w 608274"/>
              <a:gd name="connsiteY29" fmla="*/ 317594 h 595643"/>
              <a:gd name="connsiteX30" fmla="*/ 374707 w 608274"/>
              <a:gd name="connsiteY30" fmla="*/ 476129 h 595643"/>
              <a:gd name="connsiteX31" fmla="*/ 362529 w 608274"/>
              <a:gd name="connsiteY31" fmla="*/ 488289 h 595643"/>
              <a:gd name="connsiteX32" fmla="*/ 245745 w 608274"/>
              <a:gd name="connsiteY32" fmla="*/ 488289 h 595643"/>
              <a:gd name="connsiteX33" fmla="*/ 233658 w 608274"/>
              <a:gd name="connsiteY33" fmla="*/ 476129 h 595643"/>
              <a:gd name="connsiteX34" fmla="*/ 233658 w 608274"/>
              <a:gd name="connsiteY34" fmla="*/ 393459 h 595643"/>
              <a:gd name="connsiteX35" fmla="*/ 113330 w 608274"/>
              <a:gd name="connsiteY35" fmla="*/ 393459 h 595643"/>
              <a:gd name="connsiteX36" fmla="*/ 24265 w 608274"/>
              <a:gd name="connsiteY36" fmla="*/ 482391 h 595643"/>
              <a:gd name="connsiteX37" fmla="*/ 113330 w 608274"/>
              <a:gd name="connsiteY37" fmla="*/ 571414 h 595643"/>
              <a:gd name="connsiteX38" fmla="*/ 494944 w 608274"/>
              <a:gd name="connsiteY38" fmla="*/ 571414 h 595643"/>
              <a:gd name="connsiteX39" fmla="*/ 584100 w 608274"/>
              <a:gd name="connsiteY39" fmla="*/ 482391 h 595643"/>
              <a:gd name="connsiteX40" fmla="*/ 516211 w 608274"/>
              <a:gd name="connsiteY40" fmla="*/ 396000 h 595643"/>
              <a:gd name="connsiteX41" fmla="*/ 507304 w 608274"/>
              <a:gd name="connsiteY41" fmla="*/ 381389 h 595643"/>
              <a:gd name="connsiteX42" fmla="*/ 522027 w 608274"/>
              <a:gd name="connsiteY42" fmla="*/ 372496 h 595643"/>
              <a:gd name="connsiteX43" fmla="*/ 583645 w 608274"/>
              <a:gd name="connsiteY43" fmla="*/ 412153 h 595643"/>
              <a:gd name="connsiteX44" fmla="*/ 608274 w 608274"/>
              <a:gd name="connsiteY44" fmla="*/ 482391 h 595643"/>
              <a:gd name="connsiteX45" fmla="*/ 494944 w 608274"/>
              <a:gd name="connsiteY45" fmla="*/ 595643 h 595643"/>
              <a:gd name="connsiteX46" fmla="*/ 113330 w 608274"/>
              <a:gd name="connsiteY46" fmla="*/ 595643 h 595643"/>
              <a:gd name="connsiteX47" fmla="*/ 0 w 608274"/>
              <a:gd name="connsiteY47" fmla="*/ 482391 h 595643"/>
              <a:gd name="connsiteX48" fmla="*/ 113330 w 608274"/>
              <a:gd name="connsiteY48" fmla="*/ 369229 h 595643"/>
              <a:gd name="connsiteX49" fmla="*/ 233658 w 608274"/>
              <a:gd name="connsiteY49" fmla="*/ 369229 h 595643"/>
              <a:gd name="connsiteX50" fmla="*/ 233658 w 608274"/>
              <a:gd name="connsiteY50" fmla="*/ 317594 h 595643"/>
              <a:gd name="connsiteX51" fmla="*/ 214572 w 608274"/>
              <a:gd name="connsiteY51" fmla="*/ 317594 h 595643"/>
              <a:gd name="connsiteX52" fmla="*/ 202485 w 608274"/>
              <a:gd name="connsiteY52" fmla="*/ 305434 h 595643"/>
              <a:gd name="connsiteX53" fmla="*/ 202485 w 608274"/>
              <a:gd name="connsiteY53" fmla="*/ 201982 h 595643"/>
              <a:gd name="connsiteX54" fmla="*/ 265103 w 608274"/>
              <a:gd name="connsiteY54" fmla="*/ 139367 h 595643"/>
              <a:gd name="connsiteX55" fmla="*/ 304183 w 608274"/>
              <a:gd name="connsiteY55" fmla="*/ 24139 h 595643"/>
              <a:gd name="connsiteX56" fmla="*/ 267569 w 608274"/>
              <a:gd name="connsiteY56" fmla="*/ 60712 h 595643"/>
              <a:gd name="connsiteX57" fmla="*/ 304183 w 608274"/>
              <a:gd name="connsiteY57" fmla="*/ 97284 h 595643"/>
              <a:gd name="connsiteX58" fmla="*/ 340707 w 608274"/>
              <a:gd name="connsiteY58" fmla="*/ 60712 h 595643"/>
              <a:gd name="connsiteX59" fmla="*/ 304183 w 608274"/>
              <a:gd name="connsiteY59" fmla="*/ 24139 h 595643"/>
              <a:gd name="connsiteX60" fmla="*/ 304183 w 608274"/>
              <a:gd name="connsiteY60" fmla="*/ 0 h 595643"/>
              <a:gd name="connsiteX61" fmla="*/ 364965 w 608274"/>
              <a:gd name="connsiteY61" fmla="*/ 60712 h 595643"/>
              <a:gd name="connsiteX62" fmla="*/ 304183 w 608274"/>
              <a:gd name="connsiteY62" fmla="*/ 121514 h 595643"/>
              <a:gd name="connsiteX63" fmla="*/ 243310 w 608274"/>
              <a:gd name="connsiteY63" fmla="*/ 60712 h 595643"/>
              <a:gd name="connsiteX64" fmla="*/ 304183 w 608274"/>
              <a:gd name="connsiteY6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08274" h="595643">
                <a:moveTo>
                  <a:pt x="407068" y="369622"/>
                </a:moveTo>
                <a:lnTo>
                  <a:pt x="474717" y="369622"/>
                </a:lnTo>
                <a:cubicBezTo>
                  <a:pt x="481446" y="369622"/>
                  <a:pt x="486901" y="374975"/>
                  <a:pt x="486901" y="381689"/>
                </a:cubicBezTo>
                <a:cubicBezTo>
                  <a:pt x="486901" y="388402"/>
                  <a:pt x="481446" y="393755"/>
                  <a:pt x="474717" y="393755"/>
                </a:cubicBezTo>
                <a:lnTo>
                  <a:pt x="407068" y="393755"/>
                </a:lnTo>
                <a:cubicBezTo>
                  <a:pt x="400340" y="393755"/>
                  <a:pt x="394884" y="388402"/>
                  <a:pt x="394884" y="381689"/>
                </a:cubicBezTo>
                <a:cubicBezTo>
                  <a:pt x="394884" y="374975"/>
                  <a:pt x="400340" y="369622"/>
                  <a:pt x="407068" y="369622"/>
                </a:cubicBezTo>
                <a:close/>
                <a:moveTo>
                  <a:pt x="265103" y="163596"/>
                </a:moveTo>
                <a:cubicBezTo>
                  <a:pt x="243928" y="163596"/>
                  <a:pt x="226751" y="180748"/>
                  <a:pt x="226751" y="201982"/>
                </a:cubicBezTo>
                <a:lnTo>
                  <a:pt x="226751" y="293365"/>
                </a:lnTo>
                <a:lnTo>
                  <a:pt x="245745" y="293365"/>
                </a:lnTo>
                <a:cubicBezTo>
                  <a:pt x="252471" y="293365"/>
                  <a:pt x="257833" y="298810"/>
                  <a:pt x="257833" y="305434"/>
                </a:cubicBezTo>
                <a:lnTo>
                  <a:pt x="257833" y="464060"/>
                </a:lnTo>
                <a:lnTo>
                  <a:pt x="292004" y="464060"/>
                </a:lnTo>
                <a:lnTo>
                  <a:pt x="292004" y="362514"/>
                </a:lnTo>
                <a:cubicBezTo>
                  <a:pt x="292004" y="355889"/>
                  <a:pt x="297457" y="350445"/>
                  <a:pt x="304183" y="350445"/>
                </a:cubicBezTo>
                <a:cubicBezTo>
                  <a:pt x="310817" y="350445"/>
                  <a:pt x="316270" y="355889"/>
                  <a:pt x="316270" y="362514"/>
                </a:cubicBezTo>
                <a:lnTo>
                  <a:pt x="316270" y="464060"/>
                </a:lnTo>
                <a:lnTo>
                  <a:pt x="350442" y="464060"/>
                </a:lnTo>
                <a:lnTo>
                  <a:pt x="350442" y="305434"/>
                </a:lnTo>
                <a:cubicBezTo>
                  <a:pt x="350442" y="298810"/>
                  <a:pt x="355895" y="293365"/>
                  <a:pt x="362529" y="293365"/>
                </a:cubicBezTo>
                <a:lnTo>
                  <a:pt x="381614" y="293365"/>
                </a:lnTo>
                <a:lnTo>
                  <a:pt x="381614" y="201982"/>
                </a:lnTo>
                <a:cubicBezTo>
                  <a:pt x="381614" y="180838"/>
                  <a:pt x="364347" y="163596"/>
                  <a:pt x="343171" y="163596"/>
                </a:cubicBezTo>
                <a:close/>
                <a:moveTo>
                  <a:pt x="265103" y="139367"/>
                </a:moveTo>
                <a:lnTo>
                  <a:pt x="343171" y="139367"/>
                </a:lnTo>
                <a:cubicBezTo>
                  <a:pt x="377706" y="139367"/>
                  <a:pt x="405789" y="167408"/>
                  <a:pt x="405789" y="201982"/>
                </a:cubicBezTo>
                <a:lnTo>
                  <a:pt x="405789" y="305434"/>
                </a:lnTo>
                <a:cubicBezTo>
                  <a:pt x="405789" y="312149"/>
                  <a:pt x="400427" y="317594"/>
                  <a:pt x="393702" y="317594"/>
                </a:cubicBezTo>
                <a:lnTo>
                  <a:pt x="374707" y="317594"/>
                </a:lnTo>
                <a:lnTo>
                  <a:pt x="374707" y="476129"/>
                </a:lnTo>
                <a:cubicBezTo>
                  <a:pt x="374707" y="482844"/>
                  <a:pt x="369254" y="488289"/>
                  <a:pt x="362529" y="488289"/>
                </a:cubicBezTo>
                <a:lnTo>
                  <a:pt x="245745" y="488289"/>
                </a:lnTo>
                <a:cubicBezTo>
                  <a:pt x="239020" y="488289"/>
                  <a:pt x="233658" y="482844"/>
                  <a:pt x="233658" y="476129"/>
                </a:cubicBezTo>
                <a:lnTo>
                  <a:pt x="233658" y="393459"/>
                </a:lnTo>
                <a:lnTo>
                  <a:pt x="113330" y="393459"/>
                </a:lnTo>
                <a:cubicBezTo>
                  <a:pt x="64253" y="393459"/>
                  <a:pt x="24265" y="433387"/>
                  <a:pt x="24265" y="482391"/>
                </a:cubicBezTo>
                <a:cubicBezTo>
                  <a:pt x="24265" y="531485"/>
                  <a:pt x="64253" y="571414"/>
                  <a:pt x="113330" y="571414"/>
                </a:cubicBezTo>
                <a:lnTo>
                  <a:pt x="494944" y="571414"/>
                </a:lnTo>
                <a:cubicBezTo>
                  <a:pt x="544111" y="571414"/>
                  <a:pt x="584100" y="531485"/>
                  <a:pt x="584100" y="482391"/>
                </a:cubicBezTo>
                <a:cubicBezTo>
                  <a:pt x="584100" y="441373"/>
                  <a:pt x="556199" y="405891"/>
                  <a:pt x="516211" y="396000"/>
                </a:cubicBezTo>
                <a:cubicBezTo>
                  <a:pt x="509667" y="394366"/>
                  <a:pt x="505759" y="387832"/>
                  <a:pt x="507304" y="381389"/>
                </a:cubicBezTo>
                <a:cubicBezTo>
                  <a:pt x="508940" y="374856"/>
                  <a:pt x="515484" y="370863"/>
                  <a:pt x="522027" y="372496"/>
                </a:cubicBezTo>
                <a:cubicBezTo>
                  <a:pt x="546111" y="378485"/>
                  <a:pt x="568013" y="392551"/>
                  <a:pt x="583645" y="412153"/>
                </a:cubicBezTo>
                <a:cubicBezTo>
                  <a:pt x="599550" y="432117"/>
                  <a:pt x="608274" y="457072"/>
                  <a:pt x="608274" y="482391"/>
                </a:cubicBezTo>
                <a:cubicBezTo>
                  <a:pt x="608274" y="544825"/>
                  <a:pt x="557471" y="595643"/>
                  <a:pt x="494944" y="595643"/>
                </a:cubicBezTo>
                <a:lnTo>
                  <a:pt x="113330" y="595643"/>
                </a:lnTo>
                <a:cubicBezTo>
                  <a:pt x="50894" y="595643"/>
                  <a:pt x="0" y="544825"/>
                  <a:pt x="0" y="482391"/>
                </a:cubicBezTo>
                <a:cubicBezTo>
                  <a:pt x="0" y="419957"/>
                  <a:pt x="50894" y="369229"/>
                  <a:pt x="113330" y="369229"/>
                </a:cubicBezTo>
                <a:lnTo>
                  <a:pt x="233658" y="369229"/>
                </a:lnTo>
                <a:lnTo>
                  <a:pt x="233658" y="317594"/>
                </a:lnTo>
                <a:lnTo>
                  <a:pt x="214572" y="317594"/>
                </a:lnTo>
                <a:cubicBezTo>
                  <a:pt x="207938" y="317594"/>
                  <a:pt x="202485" y="312149"/>
                  <a:pt x="202485" y="305434"/>
                </a:cubicBezTo>
                <a:lnTo>
                  <a:pt x="202485" y="201982"/>
                </a:lnTo>
                <a:cubicBezTo>
                  <a:pt x="202485" y="167408"/>
                  <a:pt x="230568" y="139367"/>
                  <a:pt x="265103" y="139367"/>
                </a:cubicBezTo>
                <a:close/>
                <a:moveTo>
                  <a:pt x="304183" y="24139"/>
                </a:moveTo>
                <a:cubicBezTo>
                  <a:pt x="284013" y="24139"/>
                  <a:pt x="267569" y="40565"/>
                  <a:pt x="267569" y="60712"/>
                </a:cubicBezTo>
                <a:cubicBezTo>
                  <a:pt x="267569" y="80858"/>
                  <a:pt x="284013" y="97284"/>
                  <a:pt x="304183" y="97284"/>
                </a:cubicBezTo>
                <a:cubicBezTo>
                  <a:pt x="324353" y="97284"/>
                  <a:pt x="340707" y="80858"/>
                  <a:pt x="340707" y="60712"/>
                </a:cubicBezTo>
                <a:cubicBezTo>
                  <a:pt x="340707" y="40565"/>
                  <a:pt x="324353" y="24139"/>
                  <a:pt x="304183" y="24139"/>
                </a:cubicBezTo>
                <a:close/>
                <a:moveTo>
                  <a:pt x="304183" y="0"/>
                </a:moveTo>
                <a:cubicBezTo>
                  <a:pt x="337709" y="0"/>
                  <a:pt x="364965" y="27225"/>
                  <a:pt x="364965" y="60712"/>
                </a:cubicBezTo>
                <a:cubicBezTo>
                  <a:pt x="364965" y="94198"/>
                  <a:pt x="337709" y="121514"/>
                  <a:pt x="304183" y="121514"/>
                </a:cubicBezTo>
                <a:cubicBezTo>
                  <a:pt x="270658" y="121514"/>
                  <a:pt x="243310" y="94198"/>
                  <a:pt x="243310" y="60712"/>
                </a:cubicBezTo>
                <a:cubicBezTo>
                  <a:pt x="243310" y="27225"/>
                  <a:pt x="270658" y="0"/>
                  <a:pt x="304183" y="0"/>
                </a:cubicBezTo>
                <a:close/>
              </a:path>
            </a:pathLst>
          </a:custGeom>
          <a:gradFill>
            <a:gsLst>
              <a:gs pos="44000">
                <a:srgbClr val="A0B2C5"/>
              </a:gs>
              <a:gs pos="86000">
                <a:srgbClr val="1E4A7A"/>
              </a:gs>
            </a:gsLst>
            <a:lin ang="5400000" scaled="0"/>
          </a:gradFill>
          <a:ln>
            <a:noFill/>
          </a:ln>
        </p:spPr>
        <p:txBody>
          <a:bodyPr/>
          <a:lstStyle/>
          <a:p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3" name="矩形: 圆顶角 2"/>
          <p:cNvSpPr/>
          <p:nvPr/>
        </p:nvSpPr>
        <p:spPr>
          <a:xfrm flipH="1" flipV="1">
            <a:off x="405569" y="-4445"/>
            <a:ext cx="4411345" cy="1236345"/>
          </a:xfrm>
          <a:prstGeom prst="triangl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8" name="矩形: 圆顶角 2"/>
          <p:cNvSpPr/>
          <p:nvPr/>
        </p:nvSpPr>
        <p:spPr>
          <a:xfrm>
            <a:off x="7515225" y="5621655"/>
            <a:ext cx="4411345" cy="1236345"/>
          </a:xfrm>
          <a:prstGeom prst="triangl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0" grpId="0" bldLvl="0" animBg="1"/>
      <p:bldP spid="3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6389" y="706176"/>
            <a:ext cx="5258480" cy="682623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olidFill>
                  <a:srgbClr val="1E4A7A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rPr>
              <a:t>项 目 简 介</a:t>
            </a:r>
            <a:endParaRPr lang="zh-CN" altLang="en-US" dirty="0"/>
          </a:p>
        </p:txBody>
      </p:sp>
      <p:sp>
        <p:nvSpPr>
          <p:cNvPr id="157" name="任意多边形 156"/>
          <p:cNvSpPr/>
          <p:nvPr/>
        </p:nvSpPr>
        <p:spPr>
          <a:xfrm>
            <a:off x="4932875" y="2399101"/>
            <a:ext cx="1316942" cy="1468757"/>
          </a:xfrm>
          <a:custGeom>
            <a:avLst/>
            <a:gdLst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596460 w 1295672"/>
              <a:gd name="connsiteY9" fmla="*/ 856323 h 1444859"/>
              <a:gd name="connsiteX10" fmla="*/ 596459 w 1295672"/>
              <a:gd name="connsiteY10" fmla="*/ 856323 h 1444859"/>
              <a:gd name="connsiteX11" fmla="*/ 644325 w 1295672"/>
              <a:gd name="connsiteY11" fmla="*/ 873842 h 1444859"/>
              <a:gd name="connsiteX12" fmla="*/ 657247 w 1295672"/>
              <a:gd name="connsiteY12" fmla="*/ 880067 h 1444859"/>
              <a:gd name="connsiteX13" fmla="*/ 574251 w 1295672"/>
              <a:gd name="connsiteY13" fmla="*/ 920048 h 1444859"/>
              <a:gd name="connsiteX14" fmla="*/ 132436 w 1295672"/>
              <a:gd name="connsiteY14" fmla="*/ 1361863 h 1444859"/>
              <a:gd name="connsiteX15" fmla="*/ 92455 w 1295672"/>
              <a:gd name="connsiteY15" fmla="*/ 1444859 h 1444859"/>
              <a:gd name="connsiteX16" fmla="*/ 86230 w 1295672"/>
              <a:gd name="connsiteY16" fmla="*/ 1431937 h 1444859"/>
              <a:gd name="connsiteX17" fmla="*/ 0 w 1295672"/>
              <a:gd name="connsiteY17" fmla="*/ 1004826 h 1444859"/>
              <a:gd name="connsiteX18" fmla="*/ 5665 w 1295672"/>
              <a:gd name="connsiteY18" fmla="*/ 892635 h 1444859"/>
              <a:gd name="connsiteX19" fmla="*/ 18821 w 1295672"/>
              <a:gd name="connsiteY19" fmla="*/ 806433 h 1444859"/>
              <a:gd name="connsiteX20" fmla="*/ 74519 w 1295672"/>
              <a:gd name="connsiteY20" fmla="*/ 797933 h 1444859"/>
              <a:gd name="connsiteX21" fmla="*/ 74519 w 1295672"/>
              <a:gd name="connsiteY21" fmla="*/ 797931 h 1444859"/>
              <a:gd name="connsiteX22" fmla="*/ 18820 w 1295672"/>
              <a:gd name="connsiteY22" fmla="*/ 806432 h 1444859"/>
              <a:gd name="connsiteX23" fmla="*/ 22292 w 1295672"/>
              <a:gd name="connsiteY23" fmla="*/ 783685 h 1444859"/>
              <a:gd name="connsiteX24" fmla="*/ 574250 w 1295672"/>
              <a:gd name="connsiteY24" fmla="*/ 39981 h 1444859"/>
              <a:gd name="connsiteX0-1" fmla="*/ 657246 w 1295672"/>
              <a:gd name="connsiteY0-2" fmla="*/ 0 h 1444859"/>
              <a:gd name="connsiteX1-3" fmla="*/ 740242 w 1295672"/>
              <a:gd name="connsiteY1-4" fmla="*/ 39981 h 1444859"/>
              <a:gd name="connsiteX2-5" fmla="*/ 1292200 w 1295672"/>
              <a:gd name="connsiteY2-6" fmla="*/ 783685 h 1444859"/>
              <a:gd name="connsiteX3-7" fmla="*/ 1295672 w 1295672"/>
              <a:gd name="connsiteY3-8" fmla="*/ 806432 h 1444859"/>
              <a:gd name="connsiteX4-9" fmla="*/ 1209470 w 1295672"/>
              <a:gd name="connsiteY4-10" fmla="*/ 793276 h 1444859"/>
              <a:gd name="connsiteX5-11" fmla="*/ 1097279 w 1295672"/>
              <a:gd name="connsiteY5-12" fmla="*/ 787611 h 1444859"/>
              <a:gd name="connsiteX6-13" fmla="*/ 670168 w 1295672"/>
              <a:gd name="connsiteY6-14" fmla="*/ 873841 h 1444859"/>
              <a:gd name="connsiteX7-15" fmla="*/ 657246 w 1295672"/>
              <a:gd name="connsiteY7-16" fmla="*/ 880066 h 1444859"/>
              <a:gd name="connsiteX8-17" fmla="*/ 644324 w 1295672"/>
              <a:gd name="connsiteY8-18" fmla="*/ 873841 h 1444859"/>
              <a:gd name="connsiteX9-19" fmla="*/ 596460 w 1295672"/>
              <a:gd name="connsiteY9-20" fmla="*/ 856323 h 1444859"/>
              <a:gd name="connsiteX10-21" fmla="*/ 596459 w 1295672"/>
              <a:gd name="connsiteY10-22" fmla="*/ 856323 h 1444859"/>
              <a:gd name="connsiteX11-23" fmla="*/ 644325 w 1295672"/>
              <a:gd name="connsiteY11-24" fmla="*/ 873842 h 1444859"/>
              <a:gd name="connsiteX12-25" fmla="*/ 657247 w 1295672"/>
              <a:gd name="connsiteY12-26" fmla="*/ 880067 h 1444859"/>
              <a:gd name="connsiteX13-27" fmla="*/ 574251 w 1295672"/>
              <a:gd name="connsiteY13-28" fmla="*/ 920048 h 1444859"/>
              <a:gd name="connsiteX14-29" fmla="*/ 132436 w 1295672"/>
              <a:gd name="connsiteY14-30" fmla="*/ 1361863 h 1444859"/>
              <a:gd name="connsiteX15-31" fmla="*/ 92455 w 1295672"/>
              <a:gd name="connsiteY15-32" fmla="*/ 1444859 h 1444859"/>
              <a:gd name="connsiteX16-33" fmla="*/ 86230 w 1295672"/>
              <a:gd name="connsiteY16-34" fmla="*/ 1431937 h 1444859"/>
              <a:gd name="connsiteX17-35" fmla="*/ 0 w 1295672"/>
              <a:gd name="connsiteY17-36" fmla="*/ 1004826 h 1444859"/>
              <a:gd name="connsiteX18-37" fmla="*/ 5665 w 1295672"/>
              <a:gd name="connsiteY18-38" fmla="*/ 892635 h 1444859"/>
              <a:gd name="connsiteX19-39" fmla="*/ 18821 w 1295672"/>
              <a:gd name="connsiteY19-40" fmla="*/ 806433 h 1444859"/>
              <a:gd name="connsiteX20-41" fmla="*/ 74519 w 1295672"/>
              <a:gd name="connsiteY20-42" fmla="*/ 797933 h 1444859"/>
              <a:gd name="connsiteX21-43" fmla="*/ 18820 w 1295672"/>
              <a:gd name="connsiteY21-44" fmla="*/ 806432 h 1444859"/>
              <a:gd name="connsiteX22-45" fmla="*/ 22292 w 1295672"/>
              <a:gd name="connsiteY22-46" fmla="*/ 783685 h 1444859"/>
              <a:gd name="connsiteX23-47" fmla="*/ 574250 w 1295672"/>
              <a:gd name="connsiteY23-48" fmla="*/ 39981 h 1444859"/>
              <a:gd name="connsiteX24-49" fmla="*/ 657246 w 1295672"/>
              <a:gd name="connsiteY24-50" fmla="*/ 0 h 1444859"/>
              <a:gd name="connsiteX0-51" fmla="*/ 657246 w 1295672"/>
              <a:gd name="connsiteY0-52" fmla="*/ 0 h 1444859"/>
              <a:gd name="connsiteX1-53" fmla="*/ 740242 w 1295672"/>
              <a:gd name="connsiteY1-54" fmla="*/ 39981 h 1444859"/>
              <a:gd name="connsiteX2-55" fmla="*/ 1292200 w 1295672"/>
              <a:gd name="connsiteY2-56" fmla="*/ 783685 h 1444859"/>
              <a:gd name="connsiteX3-57" fmla="*/ 1295672 w 1295672"/>
              <a:gd name="connsiteY3-58" fmla="*/ 806432 h 1444859"/>
              <a:gd name="connsiteX4-59" fmla="*/ 1209470 w 1295672"/>
              <a:gd name="connsiteY4-60" fmla="*/ 793276 h 1444859"/>
              <a:gd name="connsiteX5-61" fmla="*/ 1097279 w 1295672"/>
              <a:gd name="connsiteY5-62" fmla="*/ 787611 h 1444859"/>
              <a:gd name="connsiteX6-63" fmla="*/ 670168 w 1295672"/>
              <a:gd name="connsiteY6-64" fmla="*/ 873841 h 1444859"/>
              <a:gd name="connsiteX7-65" fmla="*/ 657246 w 1295672"/>
              <a:gd name="connsiteY7-66" fmla="*/ 880066 h 1444859"/>
              <a:gd name="connsiteX8-67" fmla="*/ 644324 w 1295672"/>
              <a:gd name="connsiteY8-68" fmla="*/ 873841 h 1444859"/>
              <a:gd name="connsiteX9-69" fmla="*/ 596460 w 1295672"/>
              <a:gd name="connsiteY9-70" fmla="*/ 856323 h 1444859"/>
              <a:gd name="connsiteX10-71" fmla="*/ 596459 w 1295672"/>
              <a:gd name="connsiteY10-72" fmla="*/ 856323 h 1444859"/>
              <a:gd name="connsiteX11-73" fmla="*/ 644325 w 1295672"/>
              <a:gd name="connsiteY11-74" fmla="*/ 873842 h 1444859"/>
              <a:gd name="connsiteX12-75" fmla="*/ 657247 w 1295672"/>
              <a:gd name="connsiteY12-76" fmla="*/ 880067 h 1444859"/>
              <a:gd name="connsiteX13-77" fmla="*/ 574251 w 1295672"/>
              <a:gd name="connsiteY13-78" fmla="*/ 920048 h 1444859"/>
              <a:gd name="connsiteX14-79" fmla="*/ 132436 w 1295672"/>
              <a:gd name="connsiteY14-80" fmla="*/ 1361863 h 1444859"/>
              <a:gd name="connsiteX15-81" fmla="*/ 92455 w 1295672"/>
              <a:gd name="connsiteY15-82" fmla="*/ 1444859 h 1444859"/>
              <a:gd name="connsiteX16-83" fmla="*/ 86230 w 1295672"/>
              <a:gd name="connsiteY16-84" fmla="*/ 1431937 h 1444859"/>
              <a:gd name="connsiteX17-85" fmla="*/ 0 w 1295672"/>
              <a:gd name="connsiteY17-86" fmla="*/ 1004826 h 1444859"/>
              <a:gd name="connsiteX18-87" fmla="*/ 5665 w 1295672"/>
              <a:gd name="connsiteY18-88" fmla="*/ 892635 h 1444859"/>
              <a:gd name="connsiteX19-89" fmla="*/ 18821 w 1295672"/>
              <a:gd name="connsiteY19-90" fmla="*/ 806433 h 1444859"/>
              <a:gd name="connsiteX20-91" fmla="*/ 18820 w 1295672"/>
              <a:gd name="connsiteY20-92" fmla="*/ 806432 h 1444859"/>
              <a:gd name="connsiteX21-93" fmla="*/ 22292 w 1295672"/>
              <a:gd name="connsiteY21-94" fmla="*/ 783685 h 1444859"/>
              <a:gd name="connsiteX22-95" fmla="*/ 574250 w 1295672"/>
              <a:gd name="connsiteY22-96" fmla="*/ 39981 h 1444859"/>
              <a:gd name="connsiteX23-97" fmla="*/ 657246 w 1295672"/>
              <a:gd name="connsiteY23-98" fmla="*/ 0 h 1444859"/>
              <a:gd name="connsiteX0-99" fmla="*/ 657246 w 1295672"/>
              <a:gd name="connsiteY0-100" fmla="*/ 0 h 1444859"/>
              <a:gd name="connsiteX1-101" fmla="*/ 740242 w 1295672"/>
              <a:gd name="connsiteY1-102" fmla="*/ 39981 h 1444859"/>
              <a:gd name="connsiteX2-103" fmla="*/ 1292200 w 1295672"/>
              <a:gd name="connsiteY2-104" fmla="*/ 783685 h 1444859"/>
              <a:gd name="connsiteX3-105" fmla="*/ 1295672 w 1295672"/>
              <a:gd name="connsiteY3-106" fmla="*/ 806432 h 1444859"/>
              <a:gd name="connsiteX4-107" fmla="*/ 1209470 w 1295672"/>
              <a:gd name="connsiteY4-108" fmla="*/ 793276 h 1444859"/>
              <a:gd name="connsiteX5-109" fmla="*/ 1097279 w 1295672"/>
              <a:gd name="connsiteY5-110" fmla="*/ 787611 h 1444859"/>
              <a:gd name="connsiteX6-111" fmla="*/ 670168 w 1295672"/>
              <a:gd name="connsiteY6-112" fmla="*/ 873841 h 1444859"/>
              <a:gd name="connsiteX7-113" fmla="*/ 657246 w 1295672"/>
              <a:gd name="connsiteY7-114" fmla="*/ 880066 h 1444859"/>
              <a:gd name="connsiteX8-115" fmla="*/ 644324 w 1295672"/>
              <a:gd name="connsiteY8-116" fmla="*/ 873841 h 1444859"/>
              <a:gd name="connsiteX9-117" fmla="*/ 596460 w 1295672"/>
              <a:gd name="connsiteY9-118" fmla="*/ 856323 h 1444859"/>
              <a:gd name="connsiteX10-119" fmla="*/ 644325 w 1295672"/>
              <a:gd name="connsiteY10-120" fmla="*/ 873842 h 1444859"/>
              <a:gd name="connsiteX11-121" fmla="*/ 657247 w 1295672"/>
              <a:gd name="connsiteY11-122" fmla="*/ 880067 h 1444859"/>
              <a:gd name="connsiteX12-123" fmla="*/ 574251 w 1295672"/>
              <a:gd name="connsiteY12-124" fmla="*/ 920048 h 1444859"/>
              <a:gd name="connsiteX13-125" fmla="*/ 132436 w 1295672"/>
              <a:gd name="connsiteY13-126" fmla="*/ 1361863 h 1444859"/>
              <a:gd name="connsiteX14-127" fmla="*/ 92455 w 1295672"/>
              <a:gd name="connsiteY14-128" fmla="*/ 1444859 h 1444859"/>
              <a:gd name="connsiteX15-129" fmla="*/ 86230 w 1295672"/>
              <a:gd name="connsiteY15-130" fmla="*/ 1431937 h 1444859"/>
              <a:gd name="connsiteX16-131" fmla="*/ 0 w 1295672"/>
              <a:gd name="connsiteY16-132" fmla="*/ 1004826 h 1444859"/>
              <a:gd name="connsiteX17-133" fmla="*/ 5665 w 1295672"/>
              <a:gd name="connsiteY17-134" fmla="*/ 892635 h 1444859"/>
              <a:gd name="connsiteX18-135" fmla="*/ 18821 w 1295672"/>
              <a:gd name="connsiteY18-136" fmla="*/ 806433 h 1444859"/>
              <a:gd name="connsiteX19-137" fmla="*/ 18820 w 1295672"/>
              <a:gd name="connsiteY19-138" fmla="*/ 806432 h 1444859"/>
              <a:gd name="connsiteX20-139" fmla="*/ 22292 w 1295672"/>
              <a:gd name="connsiteY20-140" fmla="*/ 783685 h 1444859"/>
              <a:gd name="connsiteX21-141" fmla="*/ 574250 w 1295672"/>
              <a:gd name="connsiteY21-142" fmla="*/ 39981 h 1444859"/>
              <a:gd name="connsiteX22-143" fmla="*/ 657246 w 1295672"/>
              <a:gd name="connsiteY22-144" fmla="*/ 0 h 1444859"/>
              <a:gd name="connsiteX0-145" fmla="*/ 657246 w 1295672"/>
              <a:gd name="connsiteY0-146" fmla="*/ 0 h 1444859"/>
              <a:gd name="connsiteX1-147" fmla="*/ 740242 w 1295672"/>
              <a:gd name="connsiteY1-148" fmla="*/ 39981 h 1444859"/>
              <a:gd name="connsiteX2-149" fmla="*/ 1292200 w 1295672"/>
              <a:gd name="connsiteY2-150" fmla="*/ 783685 h 1444859"/>
              <a:gd name="connsiteX3-151" fmla="*/ 1295672 w 1295672"/>
              <a:gd name="connsiteY3-152" fmla="*/ 806432 h 1444859"/>
              <a:gd name="connsiteX4-153" fmla="*/ 1209470 w 1295672"/>
              <a:gd name="connsiteY4-154" fmla="*/ 793276 h 1444859"/>
              <a:gd name="connsiteX5-155" fmla="*/ 1097279 w 1295672"/>
              <a:gd name="connsiteY5-156" fmla="*/ 787611 h 1444859"/>
              <a:gd name="connsiteX6-157" fmla="*/ 670168 w 1295672"/>
              <a:gd name="connsiteY6-158" fmla="*/ 873841 h 1444859"/>
              <a:gd name="connsiteX7-159" fmla="*/ 657246 w 1295672"/>
              <a:gd name="connsiteY7-160" fmla="*/ 880066 h 1444859"/>
              <a:gd name="connsiteX8-161" fmla="*/ 644324 w 1295672"/>
              <a:gd name="connsiteY8-162" fmla="*/ 873841 h 1444859"/>
              <a:gd name="connsiteX9-163" fmla="*/ 644325 w 1295672"/>
              <a:gd name="connsiteY9-164" fmla="*/ 873842 h 1444859"/>
              <a:gd name="connsiteX10-165" fmla="*/ 657247 w 1295672"/>
              <a:gd name="connsiteY10-166" fmla="*/ 880067 h 1444859"/>
              <a:gd name="connsiteX11-167" fmla="*/ 574251 w 1295672"/>
              <a:gd name="connsiteY11-168" fmla="*/ 920048 h 1444859"/>
              <a:gd name="connsiteX12-169" fmla="*/ 132436 w 1295672"/>
              <a:gd name="connsiteY12-170" fmla="*/ 1361863 h 1444859"/>
              <a:gd name="connsiteX13-171" fmla="*/ 92455 w 1295672"/>
              <a:gd name="connsiteY13-172" fmla="*/ 1444859 h 1444859"/>
              <a:gd name="connsiteX14-173" fmla="*/ 86230 w 1295672"/>
              <a:gd name="connsiteY14-174" fmla="*/ 1431937 h 1444859"/>
              <a:gd name="connsiteX15-175" fmla="*/ 0 w 1295672"/>
              <a:gd name="connsiteY15-176" fmla="*/ 1004826 h 1444859"/>
              <a:gd name="connsiteX16-177" fmla="*/ 5665 w 1295672"/>
              <a:gd name="connsiteY16-178" fmla="*/ 892635 h 1444859"/>
              <a:gd name="connsiteX17-179" fmla="*/ 18821 w 1295672"/>
              <a:gd name="connsiteY17-180" fmla="*/ 806433 h 1444859"/>
              <a:gd name="connsiteX18-181" fmla="*/ 18820 w 1295672"/>
              <a:gd name="connsiteY18-182" fmla="*/ 806432 h 1444859"/>
              <a:gd name="connsiteX19-183" fmla="*/ 22292 w 1295672"/>
              <a:gd name="connsiteY19-184" fmla="*/ 783685 h 1444859"/>
              <a:gd name="connsiteX20-185" fmla="*/ 574250 w 1295672"/>
              <a:gd name="connsiteY20-186" fmla="*/ 39981 h 1444859"/>
              <a:gd name="connsiteX21-187" fmla="*/ 657246 w 1295672"/>
              <a:gd name="connsiteY21-188" fmla="*/ 0 h 1444859"/>
              <a:gd name="connsiteX0-189" fmla="*/ 657246 w 1295672"/>
              <a:gd name="connsiteY0-190" fmla="*/ 0 h 1444859"/>
              <a:gd name="connsiteX1-191" fmla="*/ 740242 w 1295672"/>
              <a:gd name="connsiteY1-192" fmla="*/ 39981 h 1444859"/>
              <a:gd name="connsiteX2-193" fmla="*/ 1292200 w 1295672"/>
              <a:gd name="connsiteY2-194" fmla="*/ 783685 h 1444859"/>
              <a:gd name="connsiteX3-195" fmla="*/ 1295672 w 1295672"/>
              <a:gd name="connsiteY3-196" fmla="*/ 806432 h 1444859"/>
              <a:gd name="connsiteX4-197" fmla="*/ 1209470 w 1295672"/>
              <a:gd name="connsiteY4-198" fmla="*/ 793276 h 1444859"/>
              <a:gd name="connsiteX5-199" fmla="*/ 1097279 w 1295672"/>
              <a:gd name="connsiteY5-200" fmla="*/ 787611 h 1444859"/>
              <a:gd name="connsiteX6-201" fmla="*/ 670168 w 1295672"/>
              <a:gd name="connsiteY6-202" fmla="*/ 873841 h 1444859"/>
              <a:gd name="connsiteX7-203" fmla="*/ 657246 w 1295672"/>
              <a:gd name="connsiteY7-204" fmla="*/ 880066 h 1444859"/>
              <a:gd name="connsiteX8-205" fmla="*/ 644324 w 1295672"/>
              <a:gd name="connsiteY8-206" fmla="*/ 873841 h 1444859"/>
              <a:gd name="connsiteX9-207" fmla="*/ 657247 w 1295672"/>
              <a:gd name="connsiteY9-208" fmla="*/ 880067 h 1444859"/>
              <a:gd name="connsiteX10-209" fmla="*/ 574251 w 1295672"/>
              <a:gd name="connsiteY10-210" fmla="*/ 920048 h 1444859"/>
              <a:gd name="connsiteX11-211" fmla="*/ 132436 w 1295672"/>
              <a:gd name="connsiteY11-212" fmla="*/ 1361863 h 1444859"/>
              <a:gd name="connsiteX12-213" fmla="*/ 92455 w 1295672"/>
              <a:gd name="connsiteY12-214" fmla="*/ 1444859 h 1444859"/>
              <a:gd name="connsiteX13-215" fmla="*/ 86230 w 1295672"/>
              <a:gd name="connsiteY13-216" fmla="*/ 1431937 h 1444859"/>
              <a:gd name="connsiteX14-217" fmla="*/ 0 w 1295672"/>
              <a:gd name="connsiteY14-218" fmla="*/ 1004826 h 1444859"/>
              <a:gd name="connsiteX15-219" fmla="*/ 5665 w 1295672"/>
              <a:gd name="connsiteY15-220" fmla="*/ 892635 h 1444859"/>
              <a:gd name="connsiteX16-221" fmla="*/ 18821 w 1295672"/>
              <a:gd name="connsiteY16-222" fmla="*/ 806433 h 1444859"/>
              <a:gd name="connsiteX17-223" fmla="*/ 18820 w 1295672"/>
              <a:gd name="connsiteY17-224" fmla="*/ 806432 h 1444859"/>
              <a:gd name="connsiteX18-225" fmla="*/ 22292 w 1295672"/>
              <a:gd name="connsiteY18-226" fmla="*/ 783685 h 1444859"/>
              <a:gd name="connsiteX19-227" fmla="*/ 574250 w 1295672"/>
              <a:gd name="connsiteY19-228" fmla="*/ 39981 h 1444859"/>
              <a:gd name="connsiteX20-229" fmla="*/ 657246 w 1295672"/>
              <a:gd name="connsiteY20-230" fmla="*/ 0 h 1444859"/>
              <a:gd name="connsiteX0-231" fmla="*/ 657246 w 1295672"/>
              <a:gd name="connsiteY0-232" fmla="*/ 0 h 1444859"/>
              <a:gd name="connsiteX1-233" fmla="*/ 740242 w 1295672"/>
              <a:gd name="connsiteY1-234" fmla="*/ 39981 h 1444859"/>
              <a:gd name="connsiteX2-235" fmla="*/ 1292200 w 1295672"/>
              <a:gd name="connsiteY2-236" fmla="*/ 783685 h 1444859"/>
              <a:gd name="connsiteX3-237" fmla="*/ 1295672 w 1295672"/>
              <a:gd name="connsiteY3-238" fmla="*/ 806432 h 1444859"/>
              <a:gd name="connsiteX4-239" fmla="*/ 1209470 w 1295672"/>
              <a:gd name="connsiteY4-240" fmla="*/ 793276 h 1444859"/>
              <a:gd name="connsiteX5-241" fmla="*/ 1097279 w 1295672"/>
              <a:gd name="connsiteY5-242" fmla="*/ 787611 h 1444859"/>
              <a:gd name="connsiteX6-243" fmla="*/ 670168 w 1295672"/>
              <a:gd name="connsiteY6-244" fmla="*/ 873841 h 1444859"/>
              <a:gd name="connsiteX7-245" fmla="*/ 657246 w 1295672"/>
              <a:gd name="connsiteY7-246" fmla="*/ 880066 h 1444859"/>
              <a:gd name="connsiteX8-247" fmla="*/ 657247 w 1295672"/>
              <a:gd name="connsiteY8-248" fmla="*/ 880067 h 1444859"/>
              <a:gd name="connsiteX9-249" fmla="*/ 574251 w 1295672"/>
              <a:gd name="connsiteY9-250" fmla="*/ 920048 h 1444859"/>
              <a:gd name="connsiteX10-251" fmla="*/ 132436 w 1295672"/>
              <a:gd name="connsiteY10-252" fmla="*/ 1361863 h 1444859"/>
              <a:gd name="connsiteX11-253" fmla="*/ 92455 w 1295672"/>
              <a:gd name="connsiteY11-254" fmla="*/ 1444859 h 1444859"/>
              <a:gd name="connsiteX12-255" fmla="*/ 86230 w 1295672"/>
              <a:gd name="connsiteY12-256" fmla="*/ 1431937 h 1444859"/>
              <a:gd name="connsiteX13-257" fmla="*/ 0 w 1295672"/>
              <a:gd name="connsiteY13-258" fmla="*/ 1004826 h 1444859"/>
              <a:gd name="connsiteX14-259" fmla="*/ 5665 w 1295672"/>
              <a:gd name="connsiteY14-260" fmla="*/ 892635 h 1444859"/>
              <a:gd name="connsiteX15-261" fmla="*/ 18821 w 1295672"/>
              <a:gd name="connsiteY15-262" fmla="*/ 806433 h 1444859"/>
              <a:gd name="connsiteX16-263" fmla="*/ 18820 w 1295672"/>
              <a:gd name="connsiteY16-264" fmla="*/ 806432 h 1444859"/>
              <a:gd name="connsiteX17-265" fmla="*/ 22292 w 1295672"/>
              <a:gd name="connsiteY17-266" fmla="*/ 783685 h 1444859"/>
              <a:gd name="connsiteX18-267" fmla="*/ 574250 w 1295672"/>
              <a:gd name="connsiteY18-268" fmla="*/ 39981 h 1444859"/>
              <a:gd name="connsiteX19-269" fmla="*/ 657246 w 1295672"/>
              <a:gd name="connsiteY19-270" fmla="*/ 0 h 1444859"/>
            </a:gdLst>
            <a:ahLst/>
            <a:cxnLst>
              <a:cxn ang="0">
                <a:pos x="connsiteX0-231" y="connsiteY0-232"/>
              </a:cxn>
              <a:cxn ang="0">
                <a:pos x="connsiteX1-233" y="connsiteY1-234"/>
              </a:cxn>
              <a:cxn ang="0">
                <a:pos x="connsiteX2-235" y="connsiteY2-236"/>
              </a:cxn>
              <a:cxn ang="0">
                <a:pos x="connsiteX3-237" y="connsiteY3-238"/>
              </a:cxn>
              <a:cxn ang="0">
                <a:pos x="connsiteX4-239" y="connsiteY4-240"/>
              </a:cxn>
              <a:cxn ang="0">
                <a:pos x="connsiteX5-241" y="connsiteY5-242"/>
              </a:cxn>
              <a:cxn ang="0">
                <a:pos x="connsiteX6-243" y="connsiteY6-244"/>
              </a:cxn>
              <a:cxn ang="0">
                <a:pos x="connsiteX7-245" y="connsiteY7-246"/>
              </a:cxn>
              <a:cxn ang="0">
                <a:pos x="connsiteX8-247" y="connsiteY8-248"/>
              </a:cxn>
              <a:cxn ang="0">
                <a:pos x="connsiteX9-249" y="connsiteY9-250"/>
              </a:cxn>
              <a:cxn ang="0">
                <a:pos x="connsiteX10-251" y="connsiteY10-252"/>
              </a:cxn>
              <a:cxn ang="0">
                <a:pos x="connsiteX11-253" y="connsiteY11-254"/>
              </a:cxn>
              <a:cxn ang="0">
                <a:pos x="connsiteX12-255" y="connsiteY12-256"/>
              </a:cxn>
              <a:cxn ang="0">
                <a:pos x="connsiteX13-257" y="connsiteY13-258"/>
              </a:cxn>
              <a:cxn ang="0">
                <a:pos x="connsiteX14-259" y="connsiteY14-260"/>
              </a:cxn>
              <a:cxn ang="0">
                <a:pos x="connsiteX15-261" y="connsiteY15-262"/>
              </a:cxn>
              <a:cxn ang="0">
                <a:pos x="connsiteX16-263" y="connsiteY16-264"/>
              </a:cxn>
              <a:cxn ang="0">
                <a:pos x="connsiteX17-265" y="connsiteY17-266"/>
              </a:cxn>
              <a:cxn ang="0">
                <a:pos x="connsiteX18-267" y="connsiteY18-268"/>
              </a:cxn>
              <a:cxn ang="0">
                <a:pos x="connsiteX19-269" y="connsiteY19-270"/>
              </a:cxn>
            </a:cxnLst>
            <a:rect l="l" t="t" r="r" b="b"/>
            <a:pathLst>
              <a:path w="1295672" h="1444859">
                <a:moveTo>
                  <a:pt x="657246" y="0"/>
                </a:moveTo>
                <a:lnTo>
                  <a:pt x="740242" y="39981"/>
                </a:lnTo>
                <a:cubicBezTo>
                  <a:pt x="1020101" y="192009"/>
                  <a:pt x="1226425" y="462249"/>
                  <a:pt x="1292200" y="783685"/>
                </a:cubicBezTo>
                <a:lnTo>
                  <a:pt x="1295672" y="806432"/>
                </a:lnTo>
                <a:lnTo>
                  <a:pt x="1209470" y="793276"/>
                </a:lnTo>
                <a:cubicBezTo>
                  <a:pt x="1172582" y="789530"/>
                  <a:pt x="1135155" y="787611"/>
                  <a:pt x="1097279" y="787611"/>
                </a:cubicBezTo>
                <a:cubicBezTo>
                  <a:pt x="945776" y="787611"/>
                  <a:pt x="801445" y="818315"/>
                  <a:pt x="670168" y="873841"/>
                </a:cubicBezTo>
                <a:lnTo>
                  <a:pt x="657246" y="880066"/>
                </a:lnTo>
                <a:lnTo>
                  <a:pt x="657247" y="880067"/>
                </a:lnTo>
                <a:lnTo>
                  <a:pt x="574251" y="920048"/>
                </a:lnTo>
                <a:cubicBezTo>
                  <a:pt x="387679" y="1021400"/>
                  <a:pt x="233788" y="1175291"/>
                  <a:pt x="132436" y="1361863"/>
                </a:cubicBezTo>
                <a:lnTo>
                  <a:pt x="92455" y="1444859"/>
                </a:lnTo>
                <a:lnTo>
                  <a:pt x="86230" y="1431937"/>
                </a:lnTo>
                <a:cubicBezTo>
                  <a:pt x="30704" y="1300660"/>
                  <a:pt x="0" y="1156329"/>
                  <a:pt x="0" y="1004826"/>
                </a:cubicBezTo>
                <a:cubicBezTo>
                  <a:pt x="0" y="966950"/>
                  <a:pt x="1919" y="929523"/>
                  <a:pt x="5665" y="892635"/>
                </a:cubicBezTo>
                <a:lnTo>
                  <a:pt x="18821" y="806433"/>
                </a:lnTo>
                <a:lnTo>
                  <a:pt x="18820" y="806432"/>
                </a:lnTo>
                <a:lnTo>
                  <a:pt x="22292" y="783685"/>
                </a:lnTo>
                <a:cubicBezTo>
                  <a:pt x="88067" y="462249"/>
                  <a:pt x="294391" y="192009"/>
                  <a:pt x="574250" y="39981"/>
                </a:cubicBezTo>
                <a:lnTo>
                  <a:pt x="657246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0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Raavi" panose="020B0502040204020203" pitchFamily="34" charset="0"/>
              </a:rPr>
              <a:t>01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Raavi" panose="020B0502040204020203" pitchFamily="34" charset="0"/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5600491" y="3200241"/>
            <a:ext cx="1468756" cy="1316942"/>
          </a:xfrm>
          <a:custGeom>
            <a:avLst/>
            <a:gdLst>
              <a:gd name="connsiteX0" fmla="*/ 440033 w 1444857"/>
              <a:gd name="connsiteY0" fmla="*/ 0 h 1295672"/>
              <a:gd name="connsiteX1" fmla="*/ 552224 w 1444857"/>
              <a:gd name="connsiteY1" fmla="*/ 5665 h 1295672"/>
              <a:gd name="connsiteX2" fmla="*/ 638425 w 1444857"/>
              <a:gd name="connsiteY2" fmla="*/ 18821 h 1295672"/>
              <a:gd name="connsiteX3" fmla="*/ 638425 w 1444857"/>
              <a:gd name="connsiteY3" fmla="*/ 18820 h 1295672"/>
              <a:gd name="connsiteX4" fmla="*/ 661172 w 1444857"/>
              <a:gd name="connsiteY4" fmla="*/ 22292 h 1295672"/>
              <a:gd name="connsiteX5" fmla="*/ 1404876 w 1444857"/>
              <a:gd name="connsiteY5" fmla="*/ 574250 h 1295672"/>
              <a:gd name="connsiteX6" fmla="*/ 1444857 w 1444857"/>
              <a:gd name="connsiteY6" fmla="*/ 657246 h 1295672"/>
              <a:gd name="connsiteX7" fmla="*/ 1404876 w 1444857"/>
              <a:gd name="connsiteY7" fmla="*/ 740242 h 1295672"/>
              <a:gd name="connsiteX8" fmla="*/ 661172 w 1444857"/>
              <a:gd name="connsiteY8" fmla="*/ 1292200 h 1295672"/>
              <a:gd name="connsiteX9" fmla="*/ 638425 w 1444857"/>
              <a:gd name="connsiteY9" fmla="*/ 1295672 h 1295672"/>
              <a:gd name="connsiteX10" fmla="*/ 651581 w 1444857"/>
              <a:gd name="connsiteY10" fmla="*/ 1209470 h 1295672"/>
              <a:gd name="connsiteX11" fmla="*/ 657246 w 1444857"/>
              <a:gd name="connsiteY11" fmla="*/ 1097279 h 1295672"/>
              <a:gd name="connsiteX12" fmla="*/ 571016 w 1444857"/>
              <a:gd name="connsiteY12" fmla="*/ 670168 h 1295672"/>
              <a:gd name="connsiteX13" fmla="*/ 564791 w 1444857"/>
              <a:gd name="connsiteY13" fmla="*/ 657246 h 1295672"/>
              <a:gd name="connsiteX14" fmla="*/ 564791 w 1444857"/>
              <a:gd name="connsiteY14" fmla="*/ 657246 h 1295672"/>
              <a:gd name="connsiteX15" fmla="*/ 524811 w 1444857"/>
              <a:gd name="connsiteY15" fmla="*/ 574251 h 1295672"/>
              <a:gd name="connsiteX16" fmla="*/ 82996 w 1444857"/>
              <a:gd name="connsiteY16" fmla="*/ 132436 h 1295672"/>
              <a:gd name="connsiteX17" fmla="*/ 0 w 1444857"/>
              <a:gd name="connsiteY17" fmla="*/ 92455 h 1295672"/>
              <a:gd name="connsiteX18" fmla="*/ 12922 w 1444857"/>
              <a:gd name="connsiteY18" fmla="*/ 86230 h 1295672"/>
              <a:gd name="connsiteX19" fmla="*/ 440033 w 1444857"/>
              <a:gd name="connsiteY19" fmla="*/ 0 h 129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857" h="1295672">
                <a:moveTo>
                  <a:pt x="440033" y="0"/>
                </a:moveTo>
                <a:cubicBezTo>
                  <a:pt x="477909" y="0"/>
                  <a:pt x="515336" y="1919"/>
                  <a:pt x="552224" y="5665"/>
                </a:cubicBezTo>
                <a:lnTo>
                  <a:pt x="638425" y="18821"/>
                </a:lnTo>
                <a:lnTo>
                  <a:pt x="638425" y="18820"/>
                </a:lnTo>
                <a:lnTo>
                  <a:pt x="661172" y="22292"/>
                </a:lnTo>
                <a:cubicBezTo>
                  <a:pt x="982609" y="88067"/>
                  <a:pt x="1252848" y="294391"/>
                  <a:pt x="1404876" y="574250"/>
                </a:cubicBezTo>
                <a:lnTo>
                  <a:pt x="1444857" y="657246"/>
                </a:lnTo>
                <a:lnTo>
                  <a:pt x="1404876" y="740242"/>
                </a:lnTo>
                <a:cubicBezTo>
                  <a:pt x="1252848" y="1020101"/>
                  <a:pt x="982609" y="1226425"/>
                  <a:pt x="661172" y="1292200"/>
                </a:cubicBezTo>
                <a:lnTo>
                  <a:pt x="638425" y="1295672"/>
                </a:lnTo>
                <a:lnTo>
                  <a:pt x="651581" y="1209470"/>
                </a:lnTo>
                <a:cubicBezTo>
                  <a:pt x="655327" y="1172582"/>
                  <a:pt x="657246" y="1135155"/>
                  <a:pt x="657246" y="1097279"/>
                </a:cubicBezTo>
                <a:cubicBezTo>
                  <a:pt x="657246" y="945776"/>
                  <a:pt x="626542" y="801445"/>
                  <a:pt x="571016" y="670168"/>
                </a:cubicBezTo>
                <a:lnTo>
                  <a:pt x="564791" y="657246"/>
                </a:lnTo>
                <a:lnTo>
                  <a:pt x="564791" y="657246"/>
                </a:lnTo>
                <a:lnTo>
                  <a:pt x="524811" y="574251"/>
                </a:lnTo>
                <a:cubicBezTo>
                  <a:pt x="423459" y="387679"/>
                  <a:pt x="269569" y="233788"/>
                  <a:pt x="82996" y="132436"/>
                </a:cubicBezTo>
                <a:lnTo>
                  <a:pt x="0" y="92455"/>
                </a:lnTo>
                <a:lnTo>
                  <a:pt x="12922" y="86230"/>
                </a:lnTo>
                <a:cubicBezTo>
                  <a:pt x="144199" y="30704"/>
                  <a:pt x="288530" y="0"/>
                  <a:pt x="440033" y="0"/>
                </a:cubicBezTo>
                <a:close/>
              </a:path>
            </a:pathLst>
          </a:custGeom>
          <a:solidFill>
            <a:srgbClr val="1E4A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Raavi" panose="020B0502040204020203" pitchFamily="34" charset="0"/>
              </a:rPr>
              <a:t>02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Raavi" panose="020B0502040204020203" pitchFamily="34" charset="0"/>
            </a:endParaRPr>
          </a:p>
        </p:txBody>
      </p:sp>
      <p:sp>
        <p:nvSpPr>
          <p:cNvPr id="159" name="任意多边形 158"/>
          <p:cNvSpPr/>
          <p:nvPr/>
        </p:nvSpPr>
        <p:spPr>
          <a:xfrm>
            <a:off x="4131735" y="3218532"/>
            <a:ext cx="1468757" cy="1316942"/>
          </a:xfrm>
          <a:custGeom>
            <a:avLst/>
            <a:gdLst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63411 w 1444859"/>
              <a:gd name="connsiteY6" fmla="*/ 679845 h 1295674"/>
              <a:gd name="connsiteX7" fmla="*/ 863412 w 1444859"/>
              <a:gd name="connsiteY7" fmla="*/ 679846 h 1295674"/>
              <a:gd name="connsiteX8" fmla="*/ 873842 w 1444859"/>
              <a:gd name="connsiteY8" fmla="*/ 651349 h 1295674"/>
              <a:gd name="connsiteX9" fmla="*/ 880067 w 1444859"/>
              <a:gd name="connsiteY9" fmla="*/ 638427 h 1295674"/>
              <a:gd name="connsiteX10" fmla="*/ 920048 w 1444859"/>
              <a:gd name="connsiteY10" fmla="*/ 721423 h 1295674"/>
              <a:gd name="connsiteX11" fmla="*/ 1361863 w 1444859"/>
              <a:gd name="connsiteY11" fmla="*/ 1163238 h 1295674"/>
              <a:gd name="connsiteX12" fmla="*/ 1444859 w 1444859"/>
              <a:gd name="connsiteY12" fmla="*/ 1203219 h 1295674"/>
              <a:gd name="connsiteX13" fmla="*/ 1431937 w 1444859"/>
              <a:gd name="connsiteY13" fmla="*/ 1209444 h 1295674"/>
              <a:gd name="connsiteX14" fmla="*/ 1004826 w 1444859"/>
              <a:gd name="connsiteY14" fmla="*/ 1295674 h 1295674"/>
              <a:gd name="connsiteX15" fmla="*/ 892635 w 1444859"/>
              <a:gd name="connsiteY15" fmla="*/ 1290009 h 1295674"/>
              <a:gd name="connsiteX16" fmla="*/ 806433 w 1444859"/>
              <a:gd name="connsiteY16" fmla="*/ 1276853 h 1295674"/>
              <a:gd name="connsiteX17" fmla="*/ 801994 w 1444859"/>
              <a:gd name="connsiteY17" fmla="*/ 1247766 h 1295674"/>
              <a:gd name="connsiteX18" fmla="*/ 801993 w 1444859"/>
              <a:gd name="connsiteY18" fmla="*/ 1247765 h 1295674"/>
              <a:gd name="connsiteX19" fmla="*/ 806432 w 1444859"/>
              <a:gd name="connsiteY19" fmla="*/ 1276852 h 1295674"/>
              <a:gd name="connsiteX20" fmla="*/ 783685 w 1444859"/>
              <a:gd name="connsiteY20" fmla="*/ 1273380 h 1295674"/>
              <a:gd name="connsiteX21" fmla="*/ 39981 w 1444859"/>
              <a:gd name="connsiteY21" fmla="*/ 721422 h 1295674"/>
              <a:gd name="connsiteX22" fmla="*/ 0 w 1444859"/>
              <a:gd name="connsiteY22" fmla="*/ 638426 h 1295674"/>
              <a:gd name="connsiteX23" fmla="*/ 39981 w 1444859"/>
              <a:gd name="connsiteY23" fmla="*/ 555430 h 1295674"/>
              <a:gd name="connsiteX24" fmla="*/ 783685 w 1444859"/>
              <a:gd name="connsiteY24" fmla="*/ 3472 h 1295674"/>
              <a:gd name="connsiteX0-1" fmla="*/ 806432 w 1444859"/>
              <a:gd name="connsiteY0-2" fmla="*/ 0 h 1295674"/>
              <a:gd name="connsiteX1-3" fmla="*/ 793276 w 1444859"/>
              <a:gd name="connsiteY1-4" fmla="*/ 86202 h 1295674"/>
              <a:gd name="connsiteX2-5" fmla="*/ 787611 w 1444859"/>
              <a:gd name="connsiteY2-6" fmla="*/ 198393 h 1295674"/>
              <a:gd name="connsiteX3-7" fmla="*/ 873841 w 1444859"/>
              <a:gd name="connsiteY3-8" fmla="*/ 625504 h 1295674"/>
              <a:gd name="connsiteX4-9" fmla="*/ 880066 w 1444859"/>
              <a:gd name="connsiteY4-10" fmla="*/ 638426 h 1295674"/>
              <a:gd name="connsiteX5-11" fmla="*/ 873841 w 1444859"/>
              <a:gd name="connsiteY5-12" fmla="*/ 651348 h 1295674"/>
              <a:gd name="connsiteX6-13" fmla="*/ 863411 w 1444859"/>
              <a:gd name="connsiteY6-14" fmla="*/ 679845 h 1295674"/>
              <a:gd name="connsiteX7-15" fmla="*/ 863412 w 1444859"/>
              <a:gd name="connsiteY7-16" fmla="*/ 679846 h 1295674"/>
              <a:gd name="connsiteX8-17" fmla="*/ 873842 w 1444859"/>
              <a:gd name="connsiteY8-18" fmla="*/ 651349 h 1295674"/>
              <a:gd name="connsiteX9-19" fmla="*/ 880067 w 1444859"/>
              <a:gd name="connsiteY9-20" fmla="*/ 638427 h 1295674"/>
              <a:gd name="connsiteX10-21" fmla="*/ 920048 w 1444859"/>
              <a:gd name="connsiteY10-22" fmla="*/ 721423 h 1295674"/>
              <a:gd name="connsiteX11-23" fmla="*/ 1361863 w 1444859"/>
              <a:gd name="connsiteY11-24" fmla="*/ 1163238 h 1295674"/>
              <a:gd name="connsiteX12-25" fmla="*/ 1444859 w 1444859"/>
              <a:gd name="connsiteY12-26" fmla="*/ 1203219 h 1295674"/>
              <a:gd name="connsiteX13-27" fmla="*/ 1431937 w 1444859"/>
              <a:gd name="connsiteY13-28" fmla="*/ 1209444 h 1295674"/>
              <a:gd name="connsiteX14-29" fmla="*/ 1004826 w 1444859"/>
              <a:gd name="connsiteY14-30" fmla="*/ 1295674 h 1295674"/>
              <a:gd name="connsiteX15-31" fmla="*/ 892635 w 1444859"/>
              <a:gd name="connsiteY15-32" fmla="*/ 1290009 h 1295674"/>
              <a:gd name="connsiteX16-33" fmla="*/ 806433 w 1444859"/>
              <a:gd name="connsiteY16-34" fmla="*/ 1276853 h 1295674"/>
              <a:gd name="connsiteX17-35" fmla="*/ 801994 w 1444859"/>
              <a:gd name="connsiteY17-36" fmla="*/ 1247766 h 1295674"/>
              <a:gd name="connsiteX18-37" fmla="*/ 806432 w 1444859"/>
              <a:gd name="connsiteY18-38" fmla="*/ 1276852 h 1295674"/>
              <a:gd name="connsiteX19-39" fmla="*/ 783685 w 1444859"/>
              <a:gd name="connsiteY19-40" fmla="*/ 1273380 h 1295674"/>
              <a:gd name="connsiteX20-41" fmla="*/ 39981 w 1444859"/>
              <a:gd name="connsiteY20-42" fmla="*/ 721422 h 1295674"/>
              <a:gd name="connsiteX21-43" fmla="*/ 0 w 1444859"/>
              <a:gd name="connsiteY21-44" fmla="*/ 638426 h 1295674"/>
              <a:gd name="connsiteX22-45" fmla="*/ 39981 w 1444859"/>
              <a:gd name="connsiteY22-46" fmla="*/ 555430 h 1295674"/>
              <a:gd name="connsiteX23-47" fmla="*/ 783685 w 1444859"/>
              <a:gd name="connsiteY23-48" fmla="*/ 3472 h 1295674"/>
              <a:gd name="connsiteX24-49" fmla="*/ 806432 w 1444859"/>
              <a:gd name="connsiteY24-50" fmla="*/ 0 h 1295674"/>
              <a:gd name="connsiteX0-51" fmla="*/ 806432 w 1444859"/>
              <a:gd name="connsiteY0-52" fmla="*/ 0 h 1295674"/>
              <a:gd name="connsiteX1-53" fmla="*/ 793276 w 1444859"/>
              <a:gd name="connsiteY1-54" fmla="*/ 86202 h 1295674"/>
              <a:gd name="connsiteX2-55" fmla="*/ 787611 w 1444859"/>
              <a:gd name="connsiteY2-56" fmla="*/ 198393 h 1295674"/>
              <a:gd name="connsiteX3-57" fmla="*/ 873841 w 1444859"/>
              <a:gd name="connsiteY3-58" fmla="*/ 625504 h 1295674"/>
              <a:gd name="connsiteX4-59" fmla="*/ 880066 w 1444859"/>
              <a:gd name="connsiteY4-60" fmla="*/ 638426 h 1295674"/>
              <a:gd name="connsiteX5-61" fmla="*/ 873841 w 1444859"/>
              <a:gd name="connsiteY5-62" fmla="*/ 651348 h 1295674"/>
              <a:gd name="connsiteX6-63" fmla="*/ 863411 w 1444859"/>
              <a:gd name="connsiteY6-64" fmla="*/ 679845 h 1295674"/>
              <a:gd name="connsiteX7-65" fmla="*/ 863412 w 1444859"/>
              <a:gd name="connsiteY7-66" fmla="*/ 679846 h 1295674"/>
              <a:gd name="connsiteX8-67" fmla="*/ 873842 w 1444859"/>
              <a:gd name="connsiteY8-68" fmla="*/ 651349 h 1295674"/>
              <a:gd name="connsiteX9-69" fmla="*/ 880067 w 1444859"/>
              <a:gd name="connsiteY9-70" fmla="*/ 638427 h 1295674"/>
              <a:gd name="connsiteX10-71" fmla="*/ 920048 w 1444859"/>
              <a:gd name="connsiteY10-72" fmla="*/ 721423 h 1295674"/>
              <a:gd name="connsiteX11-73" fmla="*/ 1361863 w 1444859"/>
              <a:gd name="connsiteY11-74" fmla="*/ 1163238 h 1295674"/>
              <a:gd name="connsiteX12-75" fmla="*/ 1444859 w 1444859"/>
              <a:gd name="connsiteY12-76" fmla="*/ 1203219 h 1295674"/>
              <a:gd name="connsiteX13-77" fmla="*/ 1431937 w 1444859"/>
              <a:gd name="connsiteY13-78" fmla="*/ 1209444 h 1295674"/>
              <a:gd name="connsiteX14-79" fmla="*/ 1004826 w 1444859"/>
              <a:gd name="connsiteY14-80" fmla="*/ 1295674 h 1295674"/>
              <a:gd name="connsiteX15-81" fmla="*/ 892635 w 1444859"/>
              <a:gd name="connsiteY15-82" fmla="*/ 1290009 h 1295674"/>
              <a:gd name="connsiteX16-83" fmla="*/ 806433 w 1444859"/>
              <a:gd name="connsiteY16-84" fmla="*/ 1276853 h 1295674"/>
              <a:gd name="connsiteX17-85" fmla="*/ 806432 w 1444859"/>
              <a:gd name="connsiteY17-86" fmla="*/ 1276852 h 1295674"/>
              <a:gd name="connsiteX18-87" fmla="*/ 783685 w 1444859"/>
              <a:gd name="connsiteY18-88" fmla="*/ 1273380 h 1295674"/>
              <a:gd name="connsiteX19-89" fmla="*/ 39981 w 1444859"/>
              <a:gd name="connsiteY19-90" fmla="*/ 721422 h 1295674"/>
              <a:gd name="connsiteX20-91" fmla="*/ 0 w 1444859"/>
              <a:gd name="connsiteY20-92" fmla="*/ 638426 h 1295674"/>
              <a:gd name="connsiteX21-93" fmla="*/ 39981 w 1444859"/>
              <a:gd name="connsiteY21-94" fmla="*/ 555430 h 1295674"/>
              <a:gd name="connsiteX22-95" fmla="*/ 783685 w 1444859"/>
              <a:gd name="connsiteY22-96" fmla="*/ 3472 h 1295674"/>
              <a:gd name="connsiteX23-97" fmla="*/ 806432 w 1444859"/>
              <a:gd name="connsiteY23-98" fmla="*/ 0 h 1295674"/>
              <a:gd name="connsiteX0-99" fmla="*/ 806432 w 1444859"/>
              <a:gd name="connsiteY0-100" fmla="*/ 0 h 1295674"/>
              <a:gd name="connsiteX1-101" fmla="*/ 793276 w 1444859"/>
              <a:gd name="connsiteY1-102" fmla="*/ 86202 h 1295674"/>
              <a:gd name="connsiteX2-103" fmla="*/ 787611 w 1444859"/>
              <a:gd name="connsiteY2-104" fmla="*/ 198393 h 1295674"/>
              <a:gd name="connsiteX3-105" fmla="*/ 873841 w 1444859"/>
              <a:gd name="connsiteY3-106" fmla="*/ 625504 h 1295674"/>
              <a:gd name="connsiteX4-107" fmla="*/ 880066 w 1444859"/>
              <a:gd name="connsiteY4-108" fmla="*/ 638426 h 1295674"/>
              <a:gd name="connsiteX5-109" fmla="*/ 873841 w 1444859"/>
              <a:gd name="connsiteY5-110" fmla="*/ 651348 h 1295674"/>
              <a:gd name="connsiteX6-111" fmla="*/ 863411 w 1444859"/>
              <a:gd name="connsiteY6-112" fmla="*/ 679845 h 1295674"/>
              <a:gd name="connsiteX7-113" fmla="*/ 873842 w 1444859"/>
              <a:gd name="connsiteY7-114" fmla="*/ 651349 h 1295674"/>
              <a:gd name="connsiteX8-115" fmla="*/ 880067 w 1444859"/>
              <a:gd name="connsiteY8-116" fmla="*/ 638427 h 1295674"/>
              <a:gd name="connsiteX9-117" fmla="*/ 920048 w 1444859"/>
              <a:gd name="connsiteY9-118" fmla="*/ 721423 h 1295674"/>
              <a:gd name="connsiteX10-119" fmla="*/ 1361863 w 1444859"/>
              <a:gd name="connsiteY10-120" fmla="*/ 1163238 h 1295674"/>
              <a:gd name="connsiteX11-121" fmla="*/ 1444859 w 1444859"/>
              <a:gd name="connsiteY11-122" fmla="*/ 1203219 h 1295674"/>
              <a:gd name="connsiteX12-123" fmla="*/ 1431937 w 1444859"/>
              <a:gd name="connsiteY12-124" fmla="*/ 1209444 h 1295674"/>
              <a:gd name="connsiteX13-125" fmla="*/ 1004826 w 1444859"/>
              <a:gd name="connsiteY13-126" fmla="*/ 1295674 h 1295674"/>
              <a:gd name="connsiteX14-127" fmla="*/ 892635 w 1444859"/>
              <a:gd name="connsiteY14-128" fmla="*/ 1290009 h 1295674"/>
              <a:gd name="connsiteX15-129" fmla="*/ 806433 w 1444859"/>
              <a:gd name="connsiteY15-130" fmla="*/ 1276853 h 1295674"/>
              <a:gd name="connsiteX16-131" fmla="*/ 806432 w 1444859"/>
              <a:gd name="connsiteY16-132" fmla="*/ 1276852 h 1295674"/>
              <a:gd name="connsiteX17-133" fmla="*/ 783685 w 1444859"/>
              <a:gd name="connsiteY17-134" fmla="*/ 1273380 h 1295674"/>
              <a:gd name="connsiteX18-135" fmla="*/ 39981 w 1444859"/>
              <a:gd name="connsiteY18-136" fmla="*/ 721422 h 1295674"/>
              <a:gd name="connsiteX19-137" fmla="*/ 0 w 1444859"/>
              <a:gd name="connsiteY19-138" fmla="*/ 638426 h 1295674"/>
              <a:gd name="connsiteX20-139" fmla="*/ 39981 w 1444859"/>
              <a:gd name="connsiteY20-140" fmla="*/ 555430 h 1295674"/>
              <a:gd name="connsiteX21-141" fmla="*/ 783685 w 1444859"/>
              <a:gd name="connsiteY21-142" fmla="*/ 3472 h 1295674"/>
              <a:gd name="connsiteX22-143" fmla="*/ 806432 w 1444859"/>
              <a:gd name="connsiteY22-144" fmla="*/ 0 h 1295674"/>
              <a:gd name="connsiteX0-145" fmla="*/ 806432 w 1444859"/>
              <a:gd name="connsiteY0-146" fmla="*/ 0 h 1295674"/>
              <a:gd name="connsiteX1-147" fmla="*/ 793276 w 1444859"/>
              <a:gd name="connsiteY1-148" fmla="*/ 86202 h 1295674"/>
              <a:gd name="connsiteX2-149" fmla="*/ 787611 w 1444859"/>
              <a:gd name="connsiteY2-150" fmla="*/ 198393 h 1295674"/>
              <a:gd name="connsiteX3-151" fmla="*/ 873841 w 1444859"/>
              <a:gd name="connsiteY3-152" fmla="*/ 625504 h 1295674"/>
              <a:gd name="connsiteX4-153" fmla="*/ 880066 w 1444859"/>
              <a:gd name="connsiteY4-154" fmla="*/ 638426 h 1295674"/>
              <a:gd name="connsiteX5-155" fmla="*/ 873841 w 1444859"/>
              <a:gd name="connsiteY5-156" fmla="*/ 651348 h 1295674"/>
              <a:gd name="connsiteX6-157" fmla="*/ 873842 w 1444859"/>
              <a:gd name="connsiteY6-158" fmla="*/ 651349 h 1295674"/>
              <a:gd name="connsiteX7-159" fmla="*/ 880067 w 1444859"/>
              <a:gd name="connsiteY7-160" fmla="*/ 638427 h 1295674"/>
              <a:gd name="connsiteX8-161" fmla="*/ 920048 w 1444859"/>
              <a:gd name="connsiteY8-162" fmla="*/ 721423 h 1295674"/>
              <a:gd name="connsiteX9-163" fmla="*/ 1361863 w 1444859"/>
              <a:gd name="connsiteY9-164" fmla="*/ 1163238 h 1295674"/>
              <a:gd name="connsiteX10-165" fmla="*/ 1444859 w 1444859"/>
              <a:gd name="connsiteY10-166" fmla="*/ 1203219 h 1295674"/>
              <a:gd name="connsiteX11-167" fmla="*/ 1431937 w 1444859"/>
              <a:gd name="connsiteY11-168" fmla="*/ 1209444 h 1295674"/>
              <a:gd name="connsiteX12-169" fmla="*/ 1004826 w 1444859"/>
              <a:gd name="connsiteY12-170" fmla="*/ 1295674 h 1295674"/>
              <a:gd name="connsiteX13-171" fmla="*/ 892635 w 1444859"/>
              <a:gd name="connsiteY13-172" fmla="*/ 1290009 h 1295674"/>
              <a:gd name="connsiteX14-173" fmla="*/ 806433 w 1444859"/>
              <a:gd name="connsiteY14-174" fmla="*/ 1276853 h 1295674"/>
              <a:gd name="connsiteX15-175" fmla="*/ 806432 w 1444859"/>
              <a:gd name="connsiteY15-176" fmla="*/ 1276852 h 1295674"/>
              <a:gd name="connsiteX16-177" fmla="*/ 783685 w 1444859"/>
              <a:gd name="connsiteY16-178" fmla="*/ 1273380 h 1295674"/>
              <a:gd name="connsiteX17-179" fmla="*/ 39981 w 1444859"/>
              <a:gd name="connsiteY17-180" fmla="*/ 721422 h 1295674"/>
              <a:gd name="connsiteX18-181" fmla="*/ 0 w 1444859"/>
              <a:gd name="connsiteY18-182" fmla="*/ 638426 h 1295674"/>
              <a:gd name="connsiteX19-183" fmla="*/ 39981 w 1444859"/>
              <a:gd name="connsiteY19-184" fmla="*/ 555430 h 1295674"/>
              <a:gd name="connsiteX20-185" fmla="*/ 783685 w 1444859"/>
              <a:gd name="connsiteY20-186" fmla="*/ 3472 h 1295674"/>
              <a:gd name="connsiteX21-187" fmla="*/ 806432 w 1444859"/>
              <a:gd name="connsiteY21-188" fmla="*/ 0 h 1295674"/>
              <a:gd name="connsiteX0-189" fmla="*/ 806432 w 1444859"/>
              <a:gd name="connsiteY0-190" fmla="*/ 0 h 1295674"/>
              <a:gd name="connsiteX1-191" fmla="*/ 793276 w 1444859"/>
              <a:gd name="connsiteY1-192" fmla="*/ 86202 h 1295674"/>
              <a:gd name="connsiteX2-193" fmla="*/ 787611 w 1444859"/>
              <a:gd name="connsiteY2-194" fmla="*/ 198393 h 1295674"/>
              <a:gd name="connsiteX3-195" fmla="*/ 873841 w 1444859"/>
              <a:gd name="connsiteY3-196" fmla="*/ 625504 h 1295674"/>
              <a:gd name="connsiteX4-197" fmla="*/ 880066 w 1444859"/>
              <a:gd name="connsiteY4-198" fmla="*/ 638426 h 1295674"/>
              <a:gd name="connsiteX5-199" fmla="*/ 873841 w 1444859"/>
              <a:gd name="connsiteY5-200" fmla="*/ 651348 h 1295674"/>
              <a:gd name="connsiteX6-201" fmla="*/ 880067 w 1444859"/>
              <a:gd name="connsiteY6-202" fmla="*/ 638427 h 1295674"/>
              <a:gd name="connsiteX7-203" fmla="*/ 920048 w 1444859"/>
              <a:gd name="connsiteY7-204" fmla="*/ 721423 h 1295674"/>
              <a:gd name="connsiteX8-205" fmla="*/ 1361863 w 1444859"/>
              <a:gd name="connsiteY8-206" fmla="*/ 1163238 h 1295674"/>
              <a:gd name="connsiteX9-207" fmla="*/ 1444859 w 1444859"/>
              <a:gd name="connsiteY9-208" fmla="*/ 1203219 h 1295674"/>
              <a:gd name="connsiteX10-209" fmla="*/ 1431937 w 1444859"/>
              <a:gd name="connsiteY10-210" fmla="*/ 1209444 h 1295674"/>
              <a:gd name="connsiteX11-211" fmla="*/ 1004826 w 1444859"/>
              <a:gd name="connsiteY11-212" fmla="*/ 1295674 h 1295674"/>
              <a:gd name="connsiteX12-213" fmla="*/ 892635 w 1444859"/>
              <a:gd name="connsiteY12-214" fmla="*/ 1290009 h 1295674"/>
              <a:gd name="connsiteX13-215" fmla="*/ 806433 w 1444859"/>
              <a:gd name="connsiteY13-216" fmla="*/ 1276853 h 1295674"/>
              <a:gd name="connsiteX14-217" fmla="*/ 806432 w 1444859"/>
              <a:gd name="connsiteY14-218" fmla="*/ 1276852 h 1295674"/>
              <a:gd name="connsiteX15-219" fmla="*/ 783685 w 1444859"/>
              <a:gd name="connsiteY15-220" fmla="*/ 1273380 h 1295674"/>
              <a:gd name="connsiteX16-221" fmla="*/ 39981 w 1444859"/>
              <a:gd name="connsiteY16-222" fmla="*/ 721422 h 1295674"/>
              <a:gd name="connsiteX17-223" fmla="*/ 0 w 1444859"/>
              <a:gd name="connsiteY17-224" fmla="*/ 638426 h 1295674"/>
              <a:gd name="connsiteX18-225" fmla="*/ 39981 w 1444859"/>
              <a:gd name="connsiteY18-226" fmla="*/ 555430 h 1295674"/>
              <a:gd name="connsiteX19-227" fmla="*/ 783685 w 1444859"/>
              <a:gd name="connsiteY19-228" fmla="*/ 3472 h 1295674"/>
              <a:gd name="connsiteX20-229" fmla="*/ 806432 w 1444859"/>
              <a:gd name="connsiteY20-230" fmla="*/ 0 h 1295674"/>
              <a:gd name="connsiteX0-231" fmla="*/ 806432 w 1444859"/>
              <a:gd name="connsiteY0-232" fmla="*/ 0 h 1295674"/>
              <a:gd name="connsiteX1-233" fmla="*/ 793276 w 1444859"/>
              <a:gd name="connsiteY1-234" fmla="*/ 86202 h 1295674"/>
              <a:gd name="connsiteX2-235" fmla="*/ 787611 w 1444859"/>
              <a:gd name="connsiteY2-236" fmla="*/ 198393 h 1295674"/>
              <a:gd name="connsiteX3-237" fmla="*/ 873841 w 1444859"/>
              <a:gd name="connsiteY3-238" fmla="*/ 625504 h 1295674"/>
              <a:gd name="connsiteX4-239" fmla="*/ 880066 w 1444859"/>
              <a:gd name="connsiteY4-240" fmla="*/ 638426 h 1295674"/>
              <a:gd name="connsiteX5-241" fmla="*/ 880067 w 1444859"/>
              <a:gd name="connsiteY5-242" fmla="*/ 638427 h 1295674"/>
              <a:gd name="connsiteX6-243" fmla="*/ 920048 w 1444859"/>
              <a:gd name="connsiteY6-244" fmla="*/ 721423 h 1295674"/>
              <a:gd name="connsiteX7-245" fmla="*/ 1361863 w 1444859"/>
              <a:gd name="connsiteY7-246" fmla="*/ 1163238 h 1295674"/>
              <a:gd name="connsiteX8-247" fmla="*/ 1444859 w 1444859"/>
              <a:gd name="connsiteY8-248" fmla="*/ 1203219 h 1295674"/>
              <a:gd name="connsiteX9-249" fmla="*/ 1431937 w 1444859"/>
              <a:gd name="connsiteY9-250" fmla="*/ 1209444 h 1295674"/>
              <a:gd name="connsiteX10-251" fmla="*/ 1004826 w 1444859"/>
              <a:gd name="connsiteY10-252" fmla="*/ 1295674 h 1295674"/>
              <a:gd name="connsiteX11-253" fmla="*/ 892635 w 1444859"/>
              <a:gd name="connsiteY11-254" fmla="*/ 1290009 h 1295674"/>
              <a:gd name="connsiteX12-255" fmla="*/ 806433 w 1444859"/>
              <a:gd name="connsiteY12-256" fmla="*/ 1276853 h 1295674"/>
              <a:gd name="connsiteX13-257" fmla="*/ 806432 w 1444859"/>
              <a:gd name="connsiteY13-258" fmla="*/ 1276852 h 1295674"/>
              <a:gd name="connsiteX14-259" fmla="*/ 783685 w 1444859"/>
              <a:gd name="connsiteY14-260" fmla="*/ 1273380 h 1295674"/>
              <a:gd name="connsiteX15-261" fmla="*/ 39981 w 1444859"/>
              <a:gd name="connsiteY15-262" fmla="*/ 721422 h 1295674"/>
              <a:gd name="connsiteX16-263" fmla="*/ 0 w 1444859"/>
              <a:gd name="connsiteY16-264" fmla="*/ 638426 h 1295674"/>
              <a:gd name="connsiteX17-265" fmla="*/ 39981 w 1444859"/>
              <a:gd name="connsiteY17-266" fmla="*/ 555430 h 1295674"/>
              <a:gd name="connsiteX18-267" fmla="*/ 783685 w 1444859"/>
              <a:gd name="connsiteY18-268" fmla="*/ 3472 h 1295674"/>
              <a:gd name="connsiteX19-269" fmla="*/ 806432 w 1444859"/>
              <a:gd name="connsiteY19-270" fmla="*/ 0 h 1295674"/>
            </a:gdLst>
            <a:ahLst/>
            <a:cxnLst>
              <a:cxn ang="0">
                <a:pos x="connsiteX0-231" y="connsiteY0-232"/>
              </a:cxn>
              <a:cxn ang="0">
                <a:pos x="connsiteX1-233" y="connsiteY1-234"/>
              </a:cxn>
              <a:cxn ang="0">
                <a:pos x="connsiteX2-235" y="connsiteY2-236"/>
              </a:cxn>
              <a:cxn ang="0">
                <a:pos x="connsiteX3-237" y="connsiteY3-238"/>
              </a:cxn>
              <a:cxn ang="0">
                <a:pos x="connsiteX4-239" y="connsiteY4-240"/>
              </a:cxn>
              <a:cxn ang="0">
                <a:pos x="connsiteX5-241" y="connsiteY5-242"/>
              </a:cxn>
              <a:cxn ang="0">
                <a:pos x="connsiteX6-243" y="connsiteY6-244"/>
              </a:cxn>
              <a:cxn ang="0">
                <a:pos x="connsiteX7-245" y="connsiteY7-246"/>
              </a:cxn>
              <a:cxn ang="0">
                <a:pos x="connsiteX8-247" y="connsiteY8-248"/>
              </a:cxn>
              <a:cxn ang="0">
                <a:pos x="connsiteX9-249" y="connsiteY9-250"/>
              </a:cxn>
              <a:cxn ang="0">
                <a:pos x="connsiteX10-251" y="connsiteY10-252"/>
              </a:cxn>
              <a:cxn ang="0">
                <a:pos x="connsiteX11-253" y="connsiteY11-254"/>
              </a:cxn>
              <a:cxn ang="0">
                <a:pos x="connsiteX12-255" y="connsiteY12-256"/>
              </a:cxn>
              <a:cxn ang="0">
                <a:pos x="connsiteX13-257" y="connsiteY13-258"/>
              </a:cxn>
              <a:cxn ang="0">
                <a:pos x="connsiteX14-259" y="connsiteY14-260"/>
              </a:cxn>
              <a:cxn ang="0">
                <a:pos x="connsiteX15-261" y="connsiteY15-262"/>
              </a:cxn>
              <a:cxn ang="0">
                <a:pos x="connsiteX16-263" y="connsiteY16-264"/>
              </a:cxn>
              <a:cxn ang="0">
                <a:pos x="connsiteX17-265" y="connsiteY17-266"/>
              </a:cxn>
              <a:cxn ang="0">
                <a:pos x="connsiteX18-267" y="connsiteY18-268"/>
              </a:cxn>
              <a:cxn ang="0">
                <a:pos x="connsiteX19-269" y="connsiteY19-270"/>
              </a:cxn>
            </a:cxnLst>
            <a:rect l="l" t="t" r="r" b="b"/>
            <a:pathLst>
              <a:path w="1444859" h="1295674">
                <a:moveTo>
                  <a:pt x="806432" y="0"/>
                </a:moveTo>
                <a:lnTo>
                  <a:pt x="793276" y="86202"/>
                </a:lnTo>
                <a:cubicBezTo>
                  <a:pt x="789530" y="123090"/>
                  <a:pt x="787611" y="160517"/>
                  <a:pt x="787611" y="198393"/>
                </a:cubicBezTo>
                <a:cubicBezTo>
                  <a:pt x="787611" y="349896"/>
                  <a:pt x="818315" y="494227"/>
                  <a:pt x="873841" y="625504"/>
                </a:cubicBezTo>
                <a:lnTo>
                  <a:pt x="880066" y="638426"/>
                </a:lnTo>
                <a:lnTo>
                  <a:pt x="880067" y="638427"/>
                </a:lnTo>
                <a:lnTo>
                  <a:pt x="920048" y="721423"/>
                </a:lnTo>
                <a:cubicBezTo>
                  <a:pt x="1021400" y="907996"/>
                  <a:pt x="1175291" y="1061886"/>
                  <a:pt x="1361863" y="1163238"/>
                </a:cubicBezTo>
                <a:lnTo>
                  <a:pt x="1444859" y="1203219"/>
                </a:lnTo>
                <a:lnTo>
                  <a:pt x="1431937" y="1209444"/>
                </a:lnTo>
                <a:cubicBezTo>
                  <a:pt x="1300660" y="1264970"/>
                  <a:pt x="1156329" y="1295674"/>
                  <a:pt x="1004826" y="1295674"/>
                </a:cubicBezTo>
                <a:cubicBezTo>
                  <a:pt x="966950" y="1295674"/>
                  <a:pt x="929523" y="1293755"/>
                  <a:pt x="892635" y="1290009"/>
                </a:cubicBezTo>
                <a:lnTo>
                  <a:pt x="806433" y="1276853"/>
                </a:lnTo>
                <a:lnTo>
                  <a:pt x="806432" y="1276852"/>
                </a:lnTo>
                <a:lnTo>
                  <a:pt x="783685" y="1273380"/>
                </a:lnTo>
                <a:cubicBezTo>
                  <a:pt x="462248" y="1207605"/>
                  <a:pt x="192009" y="1001281"/>
                  <a:pt x="39981" y="721422"/>
                </a:cubicBezTo>
                <a:lnTo>
                  <a:pt x="0" y="638426"/>
                </a:lnTo>
                <a:lnTo>
                  <a:pt x="39981" y="555430"/>
                </a:lnTo>
                <a:cubicBezTo>
                  <a:pt x="192009" y="275571"/>
                  <a:pt x="462248" y="69247"/>
                  <a:pt x="783685" y="3472"/>
                </a:cubicBezTo>
                <a:lnTo>
                  <a:pt x="806432" y="0"/>
                </a:lnTo>
                <a:close/>
              </a:path>
            </a:pathLst>
          </a:custGeom>
          <a:solidFill>
            <a:srgbClr val="1E4A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432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Raavi" panose="020B0502040204020203" pitchFamily="34" charset="0"/>
              </a:rPr>
              <a:t>04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Raavi" panose="020B0502040204020203" pitchFamily="34" charset="0"/>
            </a:endParaRPr>
          </a:p>
        </p:txBody>
      </p:sp>
      <p:sp>
        <p:nvSpPr>
          <p:cNvPr id="160" name="任意多边形 159"/>
          <p:cNvSpPr/>
          <p:nvPr/>
        </p:nvSpPr>
        <p:spPr>
          <a:xfrm>
            <a:off x="4951164" y="3867858"/>
            <a:ext cx="1316942" cy="1468755"/>
          </a:xfrm>
          <a:custGeom>
            <a:avLst/>
            <a:gdLst>
              <a:gd name="connsiteX0" fmla="*/ 1203219 w 1295674"/>
              <a:gd name="connsiteY0" fmla="*/ 0 h 1444857"/>
              <a:gd name="connsiteX1" fmla="*/ 1209444 w 1295674"/>
              <a:gd name="connsiteY1" fmla="*/ 12922 h 1444857"/>
              <a:gd name="connsiteX2" fmla="*/ 1295674 w 1295674"/>
              <a:gd name="connsiteY2" fmla="*/ 440033 h 1444857"/>
              <a:gd name="connsiteX3" fmla="*/ 1290009 w 1295674"/>
              <a:gd name="connsiteY3" fmla="*/ 552224 h 1444857"/>
              <a:gd name="connsiteX4" fmla="*/ 1276853 w 1295674"/>
              <a:gd name="connsiteY4" fmla="*/ 638426 h 1444857"/>
              <a:gd name="connsiteX5" fmla="*/ 1276852 w 1295674"/>
              <a:gd name="connsiteY5" fmla="*/ 638426 h 1444857"/>
              <a:gd name="connsiteX6" fmla="*/ 1273380 w 1295674"/>
              <a:gd name="connsiteY6" fmla="*/ 661172 h 1444857"/>
              <a:gd name="connsiteX7" fmla="*/ 721422 w 1295674"/>
              <a:gd name="connsiteY7" fmla="*/ 1404876 h 1444857"/>
              <a:gd name="connsiteX8" fmla="*/ 638426 w 1295674"/>
              <a:gd name="connsiteY8" fmla="*/ 1444857 h 1444857"/>
              <a:gd name="connsiteX9" fmla="*/ 555430 w 1295674"/>
              <a:gd name="connsiteY9" fmla="*/ 1404876 h 1444857"/>
              <a:gd name="connsiteX10" fmla="*/ 3472 w 1295674"/>
              <a:gd name="connsiteY10" fmla="*/ 661172 h 1444857"/>
              <a:gd name="connsiteX11" fmla="*/ 0 w 1295674"/>
              <a:gd name="connsiteY11" fmla="*/ 638425 h 1444857"/>
              <a:gd name="connsiteX12" fmla="*/ 86202 w 1295674"/>
              <a:gd name="connsiteY12" fmla="*/ 651581 h 1444857"/>
              <a:gd name="connsiteX13" fmla="*/ 198393 w 1295674"/>
              <a:gd name="connsiteY13" fmla="*/ 657246 h 1444857"/>
              <a:gd name="connsiteX14" fmla="*/ 625504 w 1295674"/>
              <a:gd name="connsiteY14" fmla="*/ 571016 h 1444857"/>
              <a:gd name="connsiteX15" fmla="*/ 638426 w 1295674"/>
              <a:gd name="connsiteY15" fmla="*/ 564791 h 1444857"/>
              <a:gd name="connsiteX16" fmla="*/ 638428 w 1295674"/>
              <a:gd name="connsiteY16" fmla="*/ 564792 h 1444857"/>
              <a:gd name="connsiteX17" fmla="*/ 721423 w 1295674"/>
              <a:gd name="connsiteY17" fmla="*/ 524811 h 1444857"/>
              <a:gd name="connsiteX18" fmla="*/ 1163238 w 1295674"/>
              <a:gd name="connsiteY18" fmla="*/ 82996 h 144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95674" h="1444857">
                <a:moveTo>
                  <a:pt x="1203219" y="0"/>
                </a:moveTo>
                <a:lnTo>
                  <a:pt x="1209444" y="12922"/>
                </a:lnTo>
                <a:cubicBezTo>
                  <a:pt x="1264970" y="144199"/>
                  <a:pt x="1295674" y="288530"/>
                  <a:pt x="1295674" y="440033"/>
                </a:cubicBezTo>
                <a:cubicBezTo>
                  <a:pt x="1295674" y="477909"/>
                  <a:pt x="1293755" y="515336"/>
                  <a:pt x="1290009" y="552224"/>
                </a:cubicBezTo>
                <a:lnTo>
                  <a:pt x="1276853" y="638426"/>
                </a:lnTo>
                <a:lnTo>
                  <a:pt x="1276852" y="638426"/>
                </a:lnTo>
                <a:lnTo>
                  <a:pt x="1273380" y="661172"/>
                </a:lnTo>
                <a:cubicBezTo>
                  <a:pt x="1207605" y="982609"/>
                  <a:pt x="1001281" y="1252848"/>
                  <a:pt x="721422" y="1404876"/>
                </a:cubicBezTo>
                <a:lnTo>
                  <a:pt x="638426" y="1444857"/>
                </a:lnTo>
                <a:lnTo>
                  <a:pt x="555430" y="1404876"/>
                </a:lnTo>
                <a:cubicBezTo>
                  <a:pt x="275571" y="1252848"/>
                  <a:pt x="69247" y="982609"/>
                  <a:pt x="3472" y="661172"/>
                </a:cubicBezTo>
                <a:lnTo>
                  <a:pt x="0" y="638425"/>
                </a:lnTo>
                <a:lnTo>
                  <a:pt x="86202" y="651581"/>
                </a:lnTo>
                <a:cubicBezTo>
                  <a:pt x="123090" y="655327"/>
                  <a:pt x="160517" y="657246"/>
                  <a:pt x="198393" y="657246"/>
                </a:cubicBezTo>
                <a:cubicBezTo>
                  <a:pt x="349896" y="657246"/>
                  <a:pt x="494227" y="626542"/>
                  <a:pt x="625504" y="571016"/>
                </a:cubicBezTo>
                <a:lnTo>
                  <a:pt x="638426" y="564791"/>
                </a:lnTo>
                <a:lnTo>
                  <a:pt x="638428" y="564792"/>
                </a:lnTo>
                <a:lnTo>
                  <a:pt x="721423" y="524811"/>
                </a:lnTo>
                <a:cubicBezTo>
                  <a:pt x="907996" y="423459"/>
                  <a:pt x="1061886" y="269569"/>
                  <a:pt x="1163238" y="82996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Raavi" panose="020B0502040204020203" pitchFamily="34" charset="0"/>
              </a:rPr>
              <a:t>03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Raavi" panose="020B0502040204020203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98039" y="2139883"/>
            <a:ext cx="2894372" cy="876377"/>
            <a:chOff x="1389761" y="2139883"/>
            <a:chExt cx="2894372" cy="876377"/>
          </a:xfrm>
        </p:grpSpPr>
        <p:sp>
          <p:nvSpPr>
            <p:cNvPr id="163" name="文本框 162"/>
            <p:cNvSpPr txBox="1"/>
            <p:nvPr/>
          </p:nvSpPr>
          <p:spPr>
            <a:xfrm>
              <a:off x="1631405" y="2139883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游戏名称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389761" y="2230565"/>
              <a:ext cx="196101" cy="196101"/>
              <a:chOff x="1389761" y="2111236"/>
              <a:chExt cx="196101" cy="196101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6" name="文本框 165"/>
            <p:cNvSpPr txBox="1"/>
            <p:nvPr/>
          </p:nvSpPr>
          <p:spPr>
            <a:xfrm>
              <a:off x="1631405" y="2547285"/>
              <a:ext cx="2652728" cy="468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400" kern="100" dirty="0" err="1">
                  <a:solidFill>
                    <a:srgbClr val="1E4A7A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Evoland</a:t>
              </a:r>
              <a:endParaRPr lang="zh-CN" altLang="en-US" sz="2400" dirty="0">
                <a:solidFill>
                  <a:srgbClr val="1E4A7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98039" y="4431335"/>
            <a:ext cx="2935403" cy="1453654"/>
            <a:chOff x="1389761" y="4509078"/>
            <a:chExt cx="2935403" cy="1453654"/>
          </a:xfrm>
        </p:grpSpPr>
        <p:sp>
          <p:nvSpPr>
            <p:cNvPr id="167" name="文本框 166"/>
            <p:cNvSpPr txBox="1"/>
            <p:nvPr/>
          </p:nvSpPr>
          <p:spPr>
            <a:xfrm>
              <a:off x="1631405" y="450907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开发团队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68" name="组合 167"/>
            <p:cNvGrpSpPr/>
            <p:nvPr/>
          </p:nvGrpSpPr>
          <p:grpSpPr>
            <a:xfrm>
              <a:off x="1389761" y="4599760"/>
              <a:ext cx="196101" cy="196101"/>
              <a:chOff x="1389761" y="2111236"/>
              <a:chExt cx="196101" cy="196101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1672436" y="4942645"/>
              <a:ext cx="2652728" cy="10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400" dirty="0">
                  <a:solidFill>
                    <a:srgbClr val="1E4A7A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RING</a:t>
              </a:r>
            </a:p>
            <a:p>
              <a:pPr algn="just">
                <a:lnSpc>
                  <a:spcPct val="110000"/>
                </a:lnSpc>
              </a:pPr>
              <a:r>
                <a:rPr lang="zh-CN" altLang="en-US" sz="1600" dirty="0">
                  <a:solidFill>
                    <a:srgbClr val="1E4A7A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沈泽然、钟家意、朱格志、赵博涵、程浩</a:t>
              </a:r>
              <a:endParaRPr lang="en-US" altLang="zh-CN" sz="1600" dirty="0">
                <a:solidFill>
                  <a:srgbClr val="1E4A7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46599" y="2139883"/>
            <a:ext cx="2894372" cy="1020124"/>
            <a:chOff x="7146599" y="2139883"/>
            <a:chExt cx="2894372" cy="1020124"/>
          </a:xfrm>
        </p:grpSpPr>
        <p:sp>
          <p:nvSpPr>
            <p:cNvPr id="172" name="文本框 171"/>
            <p:cNvSpPr txBox="1"/>
            <p:nvPr/>
          </p:nvSpPr>
          <p:spPr>
            <a:xfrm>
              <a:off x="7388243" y="2139883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游戏类型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73" name="组合 172"/>
            <p:cNvGrpSpPr/>
            <p:nvPr/>
          </p:nvGrpSpPr>
          <p:grpSpPr>
            <a:xfrm>
              <a:off x="7146599" y="2230565"/>
              <a:ext cx="196101" cy="196101"/>
              <a:chOff x="1389761" y="2111236"/>
              <a:chExt cx="196101" cy="196101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6" name="文本框 175"/>
            <p:cNvSpPr txBox="1"/>
            <p:nvPr/>
          </p:nvSpPr>
          <p:spPr>
            <a:xfrm>
              <a:off x="7388243" y="2546185"/>
              <a:ext cx="2652728" cy="613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600" dirty="0">
                  <a:solidFill>
                    <a:srgbClr val="1E4A7A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RPG(Role-playing game)</a:t>
              </a:r>
            </a:p>
            <a:p>
              <a:pPr algn="just">
                <a:lnSpc>
                  <a:spcPct val="110000"/>
                </a:lnSpc>
              </a:pPr>
              <a:r>
                <a:rPr lang="zh-CN" altLang="en-US" sz="1600" dirty="0">
                  <a:solidFill>
                    <a:srgbClr val="1E4A7A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角色扮演游戏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46599" y="4509078"/>
            <a:ext cx="2894372" cy="837537"/>
            <a:chOff x="7146599" y="4509078"/>
            <a:chExt cx="2894372" cy="837537"/>
          </a:xfrm>
        </p:grpSpPr>
        <p:sp>
          <p:nvSpPr>
            <p:cNvPr id="177" name="文本框 176"/>
            <p:cNvSpPr txBox="1"/>
            <p:nvPr/>
          </p:nvSpPr>
          <p:spPr>
            <a:xfrm>
              <a:off x="7388243" y="450907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开发环境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7146599" y="4599760"/>
              <a:ext cx="196101" cy="196101"/>
              <a:chOff x="1389761" y="2111236"/>
              <a:chExt cx="196101" cy="196101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1" name="文本框 180"/>
            <p:cNvSpPr txBox="1"/>
            <p:nvPr/>
          </p:nvSpPr>
          <p:spPr>
            <a:xfrm>
              <a:off x="7388243" y="4878410"/>
              <a:ext cx="2652728" cy="468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400" dirty="0">
                  <a:solidFill>
                    <a:srgbClr val="1E4A7A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Unity</a:t>
              </a:r>
              <a:endParaRPr lang="zh-CN" altLang="en-US" sz="2400" dirty="0">
                <a:solidFill>
                  <a:srgbClr val="1E4A7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376800" y="3576316"/>
            <a:ext cx="483962" cy="564791"/>
            <a:chOff x="6132824" y="1646648"/>
            <a:chExt cx="1013884" cy="1183217"/>
          </a:xfrm>
          <a:solidFill>
            <a:srgbClr val="A0B2C5"/>
          </a:solidFill>
        </p:grpSpPr>
        <p:sp>
          <p:nvSpPr>
            <p:cNvPr id="184" name="Freeform 154"/>
            <p:cNvSpPr/>
            <p:nvPr/>
          </p:nvSpPr>
          <p:spPr bwMode="auto">
            <a:xfrm>
              <a:off x="6132824" y="1646648"/>
              <a:ext cx="1013884" cy="1183217"/>
            </a:xfrm>
            <a:custGeom>
              <a:avLst/>
              <a:gdLst>
                <a:gd name="T0" fmla="*/ 156 w 237"/>
                <a:gd name="T1" fmla="*/ 97 h 277"/>
                <a:gd name="T2" fmla="*/ 156 w 237"/>
                <a:gd name="T3" fmla="*/ 33 h 277"/>
                <a:gd name="T4" fmla="*/ 164 w 237"/>
                <a:gd name="T5" fmla="*/ 33 h 277"/>
                <a:gd name="T6" fmla="*/ 170 w 237"/>
                <a:gd name="T7" fmla="*/ 27 h 277"/>
                <a:gd name="T8" fmla="*/ 170 w 237"/>
                <a:gd name="T9" fmla="*/ 6 h 277"/>
                <a:gd name="T10" fmla="*/ 164 w 237"/>
                <a:gd name="T11" fmla="*/ 0 h 277"/>
                <a:gd name="T12" fmla="*/ 73 w 237"/>
                <a:gd name="T13" fmla="*/ 0 h 277"/>
                <a:gd name="T14" fmla="*/ 67 w 237"/>
                <a:gd name="T15" fmla="*/ 6 h 277"/>
                <a:gd name="T16" fmla="*/ 67 w 237"/>
                <a:gd name="T17" fmla="*/ 27 h 277"/>
                <a:gd name="T18" fmla="*/ 73 w 237"/>
                <a:gd name="T19" fmla="*/ 33 h 277"/>
                <a:gd name="T20" fmla="*/ 81 w 237"/>
                <a:gd name="T21" fmla="*/ 33 h 277"/>
                <a:gd name="T22" fmla="*/ 81 w 237"/>
                <a:gd name="T23" fmla="*/ 97 h 277"/>
                <a:gd name="T24" fmla="*/ 2 w 237"/>
                <a:gd name="T25" fmla="*/ 251 h 277"/>
                <a:gd name="T26" fmla="*/ 3 w 237"/>
                <a:gd name="T27" fmla="*/ 268 h 277"/>
                <a:gd name="T28" fmla="*/ 18 w 237"/>
                <a:gd name="T29" fmla="*/ 277 h 277"/>
                <a:gd name="T30" fmla="*/ 218 w 237"/>
                <a:gd name="T31" fmla="*/ 277 h 277"/>
                <a:gd name="T32" fmla="*/ 233 w 237"/>
                <a:gd name="T33" fmla="*/ 268 h 277"/>
                <a:gd name="T34" fmla="*/ 234 w 237"/>
                <a:gd name="T35" fmla="*/ 251 h 277"/>
                <a:gd name="T36" fmla="*/ 156 w 237"/>
                <a:gd name="T37" fmla="*/ 9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7">
                  <a:moveTo>
                    <a:pt x="156" y="97"/>
                  </a:moveTo>
                  <a:cubicBezTo>
                    <a:pt x="156" y="33"/>
                    <a:pt x="156" y="33"/>
                    <a:pt x="156" y="3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67" y="33"/>
                    <a:pt x="170" y="31"/>
                    <a:pt x="170" y="27"/>
                  </a:cubicBezTo>
                  <a:cubicBezTo>
                    <a:pt x="170" y="6"/>
                    <a:pt x="170" y="6"/>
                    <a:pt x="170" y="6"/>
                  </a:cubicBezTo>
                  <a:cubicBezTo>
                    <a:pt x="170" y="3"/>
                    <a:pt x="167" y="0"/>
                    <a:pt x="16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9" y="0"/>
                    <a:pt x="67" y="3"/>
                    <a:pt x="67" y="6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31"/>
                    <a:pt x="69" y="33"/>
                    <a:pt x="7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2" y="251"/>
                    <a:pt x="2" y="251"/>
                    <a:pt x="2" y="251"/>
                  </a:cubicBezTo>
                  <a:cubicBezTo>
                    <a:pt x="0" y="257"/>
                    <a:pt x="0" y="263"/>
                    <a:pt x="3" y="268"/>
                  </a:cubicBezTo>
                  <a:cubicBezTo>
                    <a:pt x="6" y="274"/>
                    <a:pt x="12" y="277"/>
                    <a:pt x="18" y="277"/>
                  </a:cubicBezTo>
                  <a:cubicBezTo>
                    <a:pt x="218" y="277"/>
                    <a:pt x="218" y="277"/>
                    <a:pt x="218" y="277"/>
                  </a:cubicBezTo>
                  <a:cubicBezTo>
                    <a:pt x="224" y="277"/>
                    <a:pt x="230" y="274"/>
                    <a:pt x="233" y="268"/>
                  </a:cubicBezTo>
                  <a:cubicBezTo>
                    <a:pt x="237" y="263"/>
                    <a:pt x="237" y="257"/>
                    <a:pt x="234" y="251"/>
                  </a:cubicBezTo>
                  <a:lnTo>
                    <a:pt x="156" y="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5" name="Freeform 155"/>
            <p:cNvSpPr/>
            <p:nvPr/>
          </p:nvSpPr>
          <p:spPr bwMode="auto">
            <a:xfrm>
              <a:off x="6202673" y="2590681"/>
              <a:ext cx="869951" cy="171451"/>
            </a:xfrm>
            <a:custGeom>
              <a:avLst/>
              <a:gdLst>
                <a:gd name="T0" fmla="*/ 185 w 204"/>
                <a:gd name="T1" fmla="*/ 0 h 40"/>
                <a:gd name="T2" fmla="*/ 20 w 204"/>
                <a:gd name="T3" fmla="*/ 0 h 40"/>
                <a:gd name="T4" fmla="*/ 1 w 204"/>
                <a:gd name="T5" fmla="*/ 37 h 40"/>
                <a:gd name="T6" fmla="*/ 1 w 204"/>
                <a:gd name="T7" fmla="*/ 39 h 40"/>
                <a:gd name="T8" fmla="*/ 2 w 204"/>
                <a:gd name="T9" fmla="*/ 40 h 40"/>
                <a:gd name="T10" fmla="*/ 202 w 204"/>
                <a:gd name="T11" fmla="*/ 40 h 40"/>
                <a:gd name="T12" fmla="*/ 204 w 204"/>
                <a:gd name="T13" fmla="*/ 39 h 40"/>
                <a:gd name="T14" fmla="*/ 204 w 204"/>
                <a:gd name="T15" fmla="*/ 37 h 40"/>
                <a:gd name="T16" fmla="*/ 185 w 204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40">
                  <a:moveTo>
                    <a:pt x="18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1" y="39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203" y="40"/>
                    <a:pt x="203" y="40"/>
                    <a:pt x="204" y="39"/>
                  </a:cubicBezTo>
                  <a:cubicBezTo>
                    <a:pt x="204" y="39"/>
                    <a:pt x="204" y="38"/>
                    <a:pt x="204" y="37"/>
                  </a:cubicBezTo>
                  <a:lnTo>
                    <a:pt x="1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6" name="Oval 156"/>
            <p:cNvSpPr>
              <a:spLocks noChangeArrowheads="1"/>
            </p:cNvSpPr>
            <p:nvPr/>
          </p:nvSpPr>
          <p:spPr bwMode="auto">
            <a:xfrm>
              <a:off x="6295806" y="2649948"/>
              <a:ext cx="67733" cy="7408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7" name="Oval 157"/>
            <p:cNvSpPr>
              <a:spLocks noChangeArrowheads="1"/>
            </p:cNvSpPr>
            <p:nvPr/>
          </p:nvSpPr>
          <p:spPr bwMode="auto">
            <a:xfrm>
              <a:off x="6949857" y="2685932"/>
              <a:ext cx="50800" cy="508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8" name="Oval 158"/>
            <p:cNvSpPr>
              <a:spLocks noChangeArrowheads="1"/>
            </p:cNvSpPr>
            <p:nvPr/>
          </p:nvSpPr>
          <p:spPr bwMode="auto">
            <a:xfrm>
              <a:off x="6820740" y="2645714"/>
              <a:ext cx="74084" cy="7408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9" name="Oval 159"/>
            <p:cNvSpPr>
              <a:spLocks noChangeArrowheads="1"/>
            </p:cNvSpPr>
            <p:nvPr/>
          </p:nvSpPr>
          <p:spPr bwMode="auto">
            <a:xfrm>
              <a:off x="6685273" y="2681699"/>
              <a:ext cx="50800" cy="508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6A633A6-19CB-928E-DED1-5540F016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4000" cy="89535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1F48680-29BD-640E-F29C-094FD4437DBC}"/>
              </a:ext>
            </a:extLst>
          </p:cNvPr>
          <p:cNvGrpSpPr/>
          <p:nvPr/>
        </p:nvGrpSpPr>
        <p:grpSpPr>
          <a:xfrm>
            <a:off x="9119870" y="6572250"/>
            <a:ext cx="3072130" cy="285750"/>
            <a:chOff x="14362" y="10350"/>
            <a:chExt cx="4838" cy="45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CEA8A3A-6697-8BC2-8E59-F50733647BEC}"/>
                </a:ext>
              </a:extLst>
            </p:cNvPr>
            <p:cNvSpPr/>
            <p:nvPr/>
          </p:nvSpPr>
          <p:spPr>
            <a:xfrm>
              <a:off x="14982" y="10350"/>
              <a:ext cx="3953" cy="450"/>
            </a:xfrm>
            <a:prstGeom prst="rect">
              <a:avLst/>
            </a:prstGeom>
            <a:solidFill>
              <a:srgbClr val="A0B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706433-4035-ECCA-9CC1-4BF16CA74185}"/>
                </a:ext>
              </a:extLst>
            </p:cNvPr>
            <p:cNvSpPr/>
            <p:nvPr/>
          </p:nvSpPr>
          <p:spPr>
            <a:xfrm>
              <a:off x="14362" y="10575"/>
              <a:ext cx="4838" cy="225"/>
            </a:xfrm>
            <a:prstGeom prst="rect">
              <a:avLst/>
            </a:prstGeom>
            <a:solidFill>
              <a:srgbClr val="1E4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7" grpId="0" animBg="1"/>
      <p:bldP spid="158" grpId="0" animBg="1"/>
      <p:bldP spid="159" grpId="0" animBg="1"/>
      <p:bldP spid="1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连接符: 肘形 49"/>
          <p:cNvCxnSpPr>
            <a:endCxn id="37" idx="1"/>
          </p:cNvCxnSpPr>
          <p:nvPr/>
        </p:nvCxnSpPr>
        <p:spPr>
          <a:xfrm>
            <a:off x="4786167" y="3389969"/>
            <a:ext cx="2241032" cy="677054"/>
          </a:xfrm>
          <a:prstGeom prst="bentConnector3">
            <a:avLst>
              <a:gd name="adj1" fmla="val -259"/>
            </a:avLst>
          </a:prstGeom>
          <a:ln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801f5309-638d-4f5d-b5a9-eda80777035e" descr="1gcAAB+LCAAAAAAABADdksFLwzAUxv+Xh97qSFvZpDdFlB4UoUMP0kMgYYskWclSqZT+7yZr1mUuDj22t/TlfXm/7/Vr4UJ/VRQyKARW+p7hlcIi11RABDmBTNacR3DHJGFy9ag2dbWF7L0dZP7NG9PrV8xrarWSaYZ5/5md9O/bnphkohauDc2QKeHGK8WoLzJCOPXbcqmp+hwmxLa2OxdamQEPGyWwNgNb1F2Cu4JssZihzooJbYwogmWPtedxeHYBQZ/2wtq8JR/1Vgsq9UH0gs3qqKEK+D3VHboHnOTnPq7im8BK0M6Ce7hY44o+m5csrluALcVQDuaOYM1ccziy3UW/8i5p80+HVuF7C/2Os/j2AZ/eIYS4ywD5WJI4j/0kJtNNYjLqJCbTT+L13E9iOt0kpqNOYvrXJJbdN/Rtn+jWBwAA"/>
          <p:cNvGrpSpPr>
            <a:grpSpLocks noChangeAspect="1"/>
          </p:cNvGrpSpPr>
          <p:nvPr/>
        </p:nvGrpSpPr>
        <p:grpSpPr>
          <a:xfrm>
            <a:off x="1974215" y="1928575"/>
            <a:ext cx="5465987" cy="4917995"/>
            <a:chOff x="3144924" y="1219025"/>
            <a:chExt cx="5978352" cy="5867750"/>
          </a:xfrm>
        </p:grpSpPr>
        <p:sp>
          <p:nvSpPr>
            <p:cNvPr id="13" name="ValueShape1"/>
            <p:cNvSpPr/>
            <p:nvPr/>
          </p:nvSpPr>
          <p:spPr>
            <a:xfrm>
              <a:off x="3255526" y="1219025"/>
              <a:ext cx="5867750" cy="5867750"/>
            </a:xfrm>
            <a:prstGeom prst="blockArc">
              <a:avLst>
                <a:gd name="adj1" fmla="val 10800000"/>
                <a:gd name="adj2" fmla="val 18102090"/>
                <a:gd name="adj3" fmla="val 8256"/>
              </a:avLst>
            </a:prstGeom>
            <a:solidFill>
              <a:srgbClr val="1E4A7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15" name="ValueShape2"/>
            <p:cNvSpPr/>
            <p:nvPr/>
          </p:nvSpPr>
          <p:spPr>
            <a:xfrm>
              <a:off x="3868880" y="1870479"/>
              <a:ext cx="4564842" cy="4564842"/>
            </a:xfrm>
            <a:prstGeom prst="blockArc">
              <a:avLst>
                <a:gd name="adj1" fmla="val 10800000"/>
                <a:gd name="adj2" fmla="val 17538540"/>
                <a:gd name="adj3" fmla="val 10295"/>
              </a:avLst>
            </a:prstGeom>
            <a:solidFill>
              <a:srgbClr val="476B9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17" name="ExtraShape"/>
            <p:cNvSpPr/>
            <p:nvPr/>
          </p:nvSpPr>
          <p:spPr>
            <a:xfrm>
              <a:off x="3144924" y="4152900"/>
              <a:ext cx="1978311" cy="977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16" name="ValueShape3"/>
            <p:cNvSpPr/>
            <p:nvPr/>
          </p:nvSpPr>
          <p:spPr>
            <a:xfrm>
              <a:off x="4453672" y="2417171"/>
              <a:ext cx="3471459" cy="3471459"/>
            </a:xfrm>
            <a:prstGeom prst="blockArc">
              <a:avLst>
                <a:gd name="adj1" fmla="val 10800000"/>
                <a:gd name="adj2" fmla="val 15768000"/>
                <a:gd name="adj3" fmla="val 14866"/>
              </a:avLst>
            </a:prstGeom>
            <a:solidFill>
              <a:srgbClr val="A0B2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30214" y="4465574"/>
            <a:ext cx="5492262" cy="226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本项目的实现</a:t>
            </a:r>
            <a:r>
              <a:rPr lang="zh-CN" altLang="en-US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了</a:t>
            </a:r>
            <a:r>
              <a:rPr lang="zh-CN" altLang="zh-CN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一个具有基本流程的</a:t>
            </a:r>
            <a:r>
              <a:rPr lang="en-US" altLang="zh-CN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RPG</a:t>
            </a:r>
            <a:r>
              <a:rPr lang="zh-CN" altLang="zh-CN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游戏，实现剧情探索、自由探索以及奖励机制，有多个场景</a:t>
            </a:r>
            <a:r>
              <a:rPr lang="en-US" altLang="zh-CN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/</a:t>
            </a:r>
            <a:r>
              <a:rPr lang="zh-CN" altLang="zh-CN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地图，并在每个场景有与该场景、该阶段对应的音乐、音效。</a:t>
            </a:r>
            <a:endParaRPr lang="zh-CN" altLang="zh-CN" sz="16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本项目以</a:t>
            </a:r>
            <a:r>
              <a:rPr lang="zh-CN" altLang="en-US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富于</a:t>
            </a:r>
            <a:r>
              <a:rPr lang="zh-CN" altLang="zh-CN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创新性的形式设计</a:t>
            </a:r>
            <a:r>
              <a:rPr lang="zh-CN" altLang="zh-CN" sz="1600" kern="100" dirty="0">
                <a:solidFill>
                  <a:srgbClr val="0070C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“进化”</a:t>
            </a:r>
            <a:r>
              <a:rPr lang="zh-CN" altLang="zh-CN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为主题的游戏流程，在逐步展开的情节中</a:t>
            </a:r>
            <a:r>
              <a:rPr lang="zh-CN" altLang="en-US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颇具</a:t>
            </a:r>
            <a:r>
              <a:rPr lang="zh-CN" altLang="zh-CN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层次感地将</a:t>
            </a:r>
            <a:r>
              <a:rPr lang="zh-CN" altLang="en-US" sz="1600" kern="100" dirty="0">
                <a:solidFill>
                  <a:srgbClr val="0070C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丰富游戏机制与画面表现</a:t>
            </a:r>
            <a:r>
              <a:rPr lang="zh-CN" altLang="zh-CN" sz="16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，带来令人印象深刻的游戏体验。</a:t>
            </a:r>
            <a:endParaRPr lang="zh-CN" altLang="zh-CN" sz="1600" kern="100" dirty="0">
              <a:effectLst/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898688" y="1460863"/>
            <a:ext cx="3196541" cy="1226791"/>
            <a:chOff x="6597426" y="1566041"/>
            <a:chExt cx="3470159" cy="1472470"/>
          </a:xfrm>
        </p:grpSpPr>
        <p:sp>
          <p:nvSpPr>
            <p:cNvPr id="18" name="文本框 17"/>
            <p:cNvSpPr txBox="1"/>
            <p:nvPr/>
          </p:nvSpPr>
          <p:spPr>
            <a:xfrm>
              <a:off x="6597426" y="1566041"/>
              <a:ext cx="1333499" cy="696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③</a:t>
              </a:r>
              <a:endParaRPr lang="en-US" altLang="zh-CN" sz="3200" dirty="0">
                <a:solidFill>
                  <a:srgbClr val="1E4A7A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7538380" y="1723882"/>
              <a:ext cx="2529205" cy="1314629"/>
              <a:chOff x="8253777" y="2252745"/>
              <a:chExt cx="2168867" cy="1314629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8254811" y="2252745"/>
                <a:ext cx="1443060" cy="475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1E4A7A"/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字魂35号-经典雅黑" panose="02000000000000000000" pitchFamily="2" charset="-122"/>
                  </a:rPr>
                  <a:t>第三阶段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253777" y="2796225"/>
                <a:ext cx="2168867" cy="77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  <a:sym typeface="字魂35号-经典雅黑" panose="02000000000000000000" pitchFamily="2" charset="-122"/>
                  </a:rPr>
                  <a:t>显示彩色地图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  <a:sym typeface="字魂35号-经典雅黑" panose="02000000000000000000" pitchFamily="2" charset="-122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  <a:sym typeface="字魂35号-经典雅黑" panose="02000000000000000000" pitchFamily="2" charset="-122"/>
                  </a:rPr>
                  <a:t>继续主人公的探险</a:t>
                </a: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965488" y="2580453"/>
            <a:ext cx="2355887" cy="584775"/>
            <a:chOff x="6644472" y="2834988"/>
            <a:chExt cx="2576721" cy="697705"/>
          </a:xfrm>
        </p:grpSpPr>
        <p:sp>
          <p:nvSpPr>
            <p:cNvPr id="30" name="文本框 29"/>
            <p:cNvSpPr txBox="1"/>
            <p:nvPr/>
          </p:nvSpPr>
          <p:spPr>
            <a:xfrm>
              <a:off x="6644472" y="2834988"/>
              <a:ext cx="1333500" cy="697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476B92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②</a:t>
              </a:r>
              <a:endParaRPr lang="en-US" altLang="zh-CN" sz="3200" dirty="0">
                <a:solidFill>
                  <a:srgbClr val="476B9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538380" y="2962891"/>
              <a:ext cx="1682813" cy="47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76B92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第二阶段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027200" y="3821963"/>
            <a:ext cx="2315004" cy="583565"/>
            <a:chOff x="6690393" y="1648012"/>
            <a:chExt cx="2532005" cy="696262"/>
          </a:xfrm>
        </p:grpSpPr>
        <p:sp>
          <p:nvSpPr>
            <p:cNvPr id="37" name="文本框 36"/>
            <p:cNvSpPr txBox="1"/>
            <p:nvPr/>
          </p:nvSpPr>
          <p:spPr>
            <a:xfrm>
              <a:off x="6690393" y="1648012"/>
              <a:ext cx="1333500" cy="696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①</a:t>
              </a:r>
              <a:endParaRPr lang="en-US" altLang="zh-CN" sz="3200" dirty="0">
                <a:solidFill>
                  <a:srgbClr val="1E4A7A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539585" y="1757957"/>
              <a:ext cx="1682813" cy="47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第一阶段</a:t>
              </a:r>
            </a:p>
          </p:txBody>
        </p:sp>
      </p:grpSp>
      <p:cxnSp>
        <p:nvCxnSpPr>
          <p:cNvPr id="44" name="连接符: 肘形 43"/>
          <p:cNvCxnSpPr>
            <a:endCxn id="18" idx="1"/>
          </p:cNvCxnSpPr>
          <p:nvPr/>
        </p:nvCxnSpPr>
        <p:spPr>
          <a:xfrm flipV="1">
            <a:off x="6016773" y="1750909"/>
            <a:ext cx="881915" cy="412680"/>
          </a:xfrm>
          <a:prstGeom prst="bentConnector3">
            <a:avLst>
              <a:gd name="adj1" fmla="val 50000"/>
            </a:avLst>
          </a:prstGeom>
          <a:ln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5" idx="1"/>
            <a:endCxn id="30" idx="1"/>
          </p:cNvCxnSpPr>
          <p:nvPr/>
        </p:nvCxnSpPr>
        <p:spPr>
          <a:xfrm>
            <a:off x="5382734" y="2779540"/>
            <a:ext cx="1582755" cy="93301"/>
          </a:xfrm>
          <a:prstGeom prst="line">
            <a:avLst/>
          </a:prstGeom>
          <a:ln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807160" y="3135198"/>
            <a:ext cx="295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字魂35号-经典雅黑" panose="02000000000000000000" pitchFamily="2" charset="-122"/>
              </a:rPr>
              <a:t>显示主人公形象与黑白地图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sym typeface="字魂35号-经典雅黑" panose="02000000000000000000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字魂35号-经典雅黑" panose="02000000000000000000" pitchFamily="2" charset="-122"/>
              </a:rPr>
              <a:t>主人公获得“攻击”能力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sym typeface="字魂35号-经典雅黑" panose="020000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55267" y="4387572"/>
            <a:ext cx="252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字魂35号-经典雅黑" panose="02000000000000000000" pitchFamily="2" charset="-122"/>
              </a:rPr>
              <a:t>场景与主人公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sym typeface="字魂35号-经典雅黑" panose="02000000000000000000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字魂35号-经典雅黑" panose="02000000000000000000" pitchFamily="2" charset="-122"/>
              </a:rPr>
              <a:t>均以字符形式显示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0" y="0"/>
            <a:ext cx="3493770" cy="1059815"/>
            <a:chOff x="0" y="0"/>
            <a:chExt cx="5502" cy="1669"/>
          </a:xfrm>
        </p:grpSpPr>
        <p:sp>
          <p:nvSpPr>
            <p:cNvPr id="8" name="文本框 7"/>
            <p:cNvSpPr txBox="1"/>
            <p:nvPr/>
          </p:nvSpPr>
          <p:spPr>
            <a:xfrm>
              <a:off x="1772" y="847"/>
              <a:ext cx="373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项目简介</a:t>
              </a:r>
              <a:endParaRPr lang="zh-CN" altLang="en-US" sz="2800" dirty="0">
                <a:solidFill>
                  <a:schemeClr val="tx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400" cy="1410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9119870" y="6572250"/>
            <a:ext cx="3072130" cy="285750"/>
            <a:chOff x="14362" y="10350"/>
            <a:chExt cx="4838" cy="450"/>
          </a:xfrm>
        </p:grpSpPr>
        <p:sp>
          <p:nvSpPr>
            <p:cNvPr id="46" name="矩形 45"/>
            <p:cNvSpPr/>
            <p:nvPr/>
          </p:nvSpPr>
          <p:spPr>
            <a:xfrm>
              <a:off x="14982" y="10350"/>
              <a:ext cx="3953" cy="450"/>
            </a:xfrm>
            <a:prstGeom prst="rect">
              <a:avLst/>
            </a:prstGeom>
            <a:solidFill>
              <a:srgbClr val="A0B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362" y="10575"/>
              <a:ext cx="4838" cy="225"/>
            </a:xfrm>
            <a:prstGeom prst="rect">
              <a:avLst/>
            </a:prstGeom>
            <a:solidFill>
              <a:srgbClr val="1E4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6AAD195-9F8B-FB3C-E4BA-6E87276637AC}"/>
              </a:ext>
            </a:extLst>
          </p:cNvPr>
          <p:cNvSpPr txBox="1"/>
          <p:nvPr/>
        </p:nvSpPr>
        <p:spPr>
          <a:xfrm>
            <a:off x="178634" y="1371813"/>
            <a:ext cx="2368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  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角色扮演游戏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(Role-playing game)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，简称</a:t>
            </a:r>
            <a:r>
              <a:rPr lang="en-US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RPG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游戏，在</a:t>
            </a:r>
            <a:r>
              <a:rPr lang="zh-CN" altLang="en-US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此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类游戏中，玩家负责扮演角色在一个写实或</a:t>
            </a:r>
            <a:r>
              <a:rPr lang="zh-CN" altLang="en-US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虚幻</a:t>
            </a:r>
            <a:r>
              <a:rPr lang="zh-CN" altLang="zh-CN" sz="1800" kern="100" dirty="0">
                <a:effectLst/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的世界中活动。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2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2"/>
          <p:cNvSpPr/>
          <p:nvPr/>
        </p:nvSpPr>
        <p:spPr>
          <a:xfrm flipH="1">
            <a:off x="7901940" y="5621655"/>
            <a:ext cx="4411345" cy="1236345"/>
          </a:xfrm>
          <a:prstGeom prst="triangle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10" name="矩形: 圆顶角 2"/>
          <p:cNvSpPr/>
          <p:nvPr/>
        </p:nvSpPr>
        <p:spPr>
          <a:xfrm flipH="1" flipV="1">
            <a:off x="0" y="-4445"/>
            <a:ext cx="4411345" cy="1236345"/>
          </a:xfrm>
          <a:prstGeom prst="triangle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73870" y="2737569"/>
            <a:ext cx="7901940" cy="1644480"/>
            <a:chOff x="1890685" y="2606759"/>
            <a:chExt cx="7901940" cy="1644480"/>
          </a:xfrm>
        </p:grpSpPr>
        <p:sp>
          <p:nvSpPr>
            <p:cNvPr id="36" name="椭圆 35"/>
            <p:cNvSpPr/>
            <p:nvPr/>
          </p:nvSpPr>
          <p:spPr>
            <a:xfrm>
              <a:off x="1890685" y="2606760"/>
              <a:ext cx="1644479" cy="1644479"/>
            </a:xfrm>
            <a:prstGeom prst="ellipse">
              <a:avLst/>
            </a:prstGeom>
            <a:noFill/>
            <a:ln w="41275">
              <a:solidFill>
                <a:srgbClr val="1E4A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61893" y="2606759"/>
              <a:ext cx="18473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80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881640" y="2622148"/>
              <a:ext cx="4775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二、功能分析</a:t>
              </a:r>
            </a:p>
          </p:txBody>
        </p:sp>
        <p:cxnSp>
          <p:nvCxnSpPr>
            <p:cNvPr id="40" name="直接连接符 39"/>
            <p:cNvCxnSpPr>
              <a:stCxn id="36" idx="6"/>
              <a:endCxn id="42" idx="2"/>
            </p:cNvCxnSpPr>
            <p:nvPr/>
          </p:nvCxnSpPr>
          <p:spPr>
            <a:xfrm>
              <a:off x="3535045" y="3429000"/>
              <a:ext cx="4918075" cy="0"/>
            </a:xfrm>
            <a:prstGeom prst="line">
              <a:avLst/>
            </a:prstGeom>
            <a:ln w="19050" cap="rnd">
              <a:solidFill>
                <a:srgbClr val="1E4A7A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3945140" y="3653060"/>
              <a:ext cx="483325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kern="100" dirty="0" err="1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Evoland</a:t>
              </a:r>
              <a:endParaRPr lang="zh-CN" altLang="en-US" sz="2000" dirty="0">
                <a:solidFill>
                  <a:schemeClr val="tx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42" name="矩形: 圆角 9"/>
            <p:cNvSpPr/>
            <p:nvPr/>
          </p:nvSpPr>
          <p:spPr>
            <a:xfrm>
              <a:off x="8453410" y="3298825"/>
              <a:ext cx="1339215" cy="130175"/>
            </a:xfrm>
            <a:prstGeom prst="triangle">
              <a:avLst/>
            </a:prstGeom>
            <a:solidFill>
              <a:srgbClr val="1E4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sp>
        <p:nvSpPr>
          <p:cNvPr id="3" name="矩形: 圆顶角 2"/>
          <p:cNvSpPr/>
          <p:nvPr/>
        </p:nvSpPr>
        <p:spPr>
          <a:xfrm flipH="1" flipV="1">
            <a:off x="387985" y="-4445"/>
            <a:ext cx="4411345" cy="1236345"/>
          </a:xfrm>
          <a:prstGeom prst="triangl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8" name="矩形: 圆顶角 2"/>
          <p:cNvSpPr/>
          <p:nvPr/>
        </p:nvSpPr>
        <p:spPr>
          <a:xfrm>
            <a:off x="7515225" y="5621655"/>
            <a:ext cx="4411345" cy="1236345"/>
          </a:xfrm>
          <a:prstGeom prst="triangl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26" name="business-growth-chart_38128"/>
          <p:cNvSpPr>
            <a:spLocks noChangeAspect="1"/>
          </p:cNvSpPr>
          <p:nvPr/>
        </p:nvSpPr>
        <p:spPr bwMode="auto">
          <a:xfrm>
            <a:off x="2463800" y="3209290"/>
            <a:ext cx="709930" cy="570865"/>
          </a:xfrm>
          <a:custGeom>
            <a:avLst/>
            <a:gdLst>
              <a:gd name="connsiteX0" fmla="*/ 594903 w 606093"/>
              <a:gd name="connsiteY0" fmla="*/ 192344 h 486480"/>
              <a:gd name="connsiteX1" fmla="*/ 606093 w 606093"/>
              <a:gd name="connsiteY1" fmla="*/ 204396 h 486480"/>
              <a:gd name="connsiteX2" fmla="*/ 606093 w 606093"/>
              <a:gd name="connsiteY2" fmla="*/ 259489 h 486480"/>
              <a:gd name="connsiteX3" fmla="*/ 594903 w 606093"/>
              <a:gd name="connsiteY3" fmla="*/ 270679 h 486480"/>
              <a:gd name="connsiteX4" fmla="*/ 583712 w 606093"/>
              <a:gd name="connsiteY4" fmla="*/ 259489 h 486480"/>
              <a:gd name="connsiteX5" fmla="*/ 583712 w 606093"/>
              <a:gd name="connsiteY5" fmla="*/ 204396 h 486480"/>
              <a:gd name="connsiteX6" fmla="*/ 594903 w 606093"/>
              <a:gd name="connsiteY6" fmla="*/ 192344 h 486480"/>
              <a:gd name="connsiteX7" fmla="*/ 11192 w 606093"/>
              <a:gd name="connsiteY7" fmla="*/ 137358 h 486480"/>
              <a:gd name="connsiteX8" fmla="*/ 361587 w 606093"/>
              <a:gd name="connsiteY8" fmla="*/ 137358 h 486480"/>
              <a:gd name="connsiteX9" fmla="*/ 372779 w 606093"/>
              <a:gd name="connsiteY9" fmla="*/ 148537 h 486480"/>
              <a:gd name="connsiteX10" fmla="*/ 361587 w 606093"/>
              <a:gd name="connsiteY10" fmla="*/ 159715 h 486480"/>
              <a:gd name="connsiteX11" fmla="*/ 23245 w 606093"/>
              <a:gd name="connsiteY11" fmla="*/ 159715 h 486480"/>
              <a:gd name="connsiteX12" fmla="*/ 23245 w 606093"/>
              <a:gd name="connsiteY12" fmla="*/ 211310 h 486480"/>
              <a:gd name="connsiteX13" fmla="*/ 78344 w 606093"/>
              <a:gd name="connsiteY13" fmla="*/ 211310 h 486480"/>
              <a:gd name="connsiteX14" fmla="*/ 89536 w 606093"/>
              <a:gd name="connsiteY14" fmla="*/ 223349 h 486480"/>
              <a:gd name="connsiteX15" fmla="*/ 78344 w 606093"/>
              <a:gd name="connsiteY15" fmla="*/ 234528 h 486480"/>
              <a:gd name="connsiteX16" fmla="*/ 23245 w 606093"/>
              <a:gd name="connsiteY16" fmla="*/ 234528 h 486480"/>
              <a:gd name="connsiteX17" fmla="*/ 23245 w 606093"/>
              <a:gd name="connsiteY17" fmla="*/ 267204 h 486480"/>
              <a:gd name="connsiteX18" fmla="*/ 78344 w 606093"/>
              <a:gd name="connsiteY18" fmla="*/ 267204 h 486480"/>
              <a:gd name="connsiteX19" fmla="*/ 89536 w 606093"/>
              <a:gd name="connsiteY19" fmla="*/ 278383 h 486480"/>
              <a:gd name="connsiteX20" fmla="*/ 78344 w 606093"/>
              <a:gd name="connsiteY20" fmla="*/ 289562 h 486480"/>
              <a:gd name="connsiteX21" fmla="*/ 23245 w 606093"/>
              <a:gd name="connsiteY21" fmla="*/ 289562 h 486480"/>
              <a:gd name="connsiteX22" fmla="*/ 23245 w 606093"/>
              <a:gd name="connsiteY22" fmla="*/ 326538 h 486480"/>
              <a:gd name="connsiteX23" fmla="*/ 44768 w 606093"/>
              <a:gd name="connsiteY23" fmla="*/ 326538 h 486480"/>
              <a:gd name="connsiteX24" fmla="*/ 56821 w 606093"/>
              <a:gd name="connsiteY24" fmla="*/ 337716 h 486480"/>
              <a:gd name="connsiteX25" fmla="*/ 44768 w 606093"/>
              <a:gd name="connsiteY25" fmla="*/ 348895 h 486480"/>
              <a:gd name="connsiteX26" fmla="*/ 23245 w 606093"/>
              <a:gd name="connsiteY26" fmla="*/ 348895 h 486480"/>
              <a:gd name="connsiteX27" fmla="*/ 23245 w 606093"/>
              <a:gd name="connsiteY27" fmla="*/ 464123 h 486480"/>
              <a:gd name="connsiteX28" fmla="*/ 148939 w 606093"/>
              <a:gd name="connsiteY28" fmla="*/ 464123 h 486480"/>
              <a:gd name="connsiteX29" fmla="*/ 148939 w 606093"/>
              <a:gd name="connsiteY29" fmla="*/ 406509 h 486480"/>
              <a:gd name="connsiteX30" fmla="*/ 160992 w 606093"/>
              <a:gd name="connsiteY30" fmla="*/ 394470 h 486480"/>
              <a:gd name="connsiteX31" fmla="*/ 172184 w 606093"/>
              <a:gd name="connsiteY31" fmla="*/ 406509 h 486480"/>
              <a:gd name="connsiteX32" fmla="*/ 172184 w 606093"/>
              <a:gd name="connsiteY32" fmla="*/ 464123 h 486480"/>
              <a:gd name="connsiteX33" fmla="*/ 206621 w 606093"/>
              <a:gd name="connsiteY33" fmla="*/ 464123 h 486480"/>
              <a:gd name="connsiteX34" fmla="*/ 206621 w 606093"/>
              <a:gd name="connsiteY34" fmla="*/ 406509 h 486480"/>
              <a:gd name="connsiteX35" fmla="*/ 217813 w 606093"/>
              <a:gd name="connsiteY35" fmla="*/ 394470 h 486480"/>
              <a:gd name="connsiteX36" fmla="*/ 229866 w 606093"/>
              <a:gd name="connsiteY36" fmla="*/ 406509 h 486480"/>
              <a:gd name="connsiteX37" fmla="*/ 229866 w 606093"/>
              <a:gd name="connsiteY37" fmla="*/ 464123 h 486480"/>
              <a:gd name="connsiteX38" fmla="*/ 250528 w 606093"/>
              <a:gd name="connsiteY38" fmla="*/ 464123 h 486480"/>
              <a:gd name="connsiteX39" fmla="*/ 250528 w 606093"/>
              <a:gd name="connsiteY39" fmla="*/ 406509 h 486480"/>
              <a:gd name="connsiteX40" fmla="*/ 261720 w 606093"/>
              <a:gd name="connsiteY40" fmla="*/ 394470 h 486480"/>
              <a:gd name="connsiteX41" fmla="*/ 272912 w 606093"/>
              <a:gd name="connsiteY41" fmla="*/ 406509 h 486480"/>
              <a:gd name="connsiteX42" fmla="*/ 272912 w 606093"/>
              <a:gd name="connsiteY42" fmla="*/ 464123 h 486480"/>
              <a:gd name="connsiteX43" fmla="*/ 315958 w 606093"/>
              <a:gd name="connsiteY43" fmla="*/ 464123 h 486480"/>
              <a:gd name="connsiteX44" fmla="*/ 315958 w 606093"/>
              <a:gd name="connsiteY44" fmla="*/ 406509 h 486480"/>
              <a:gd name="connsiteX45" fmla="*/ 327150 w 606093"/>
              <a:gd name="connsiteY45" fmla="*/ 394470 h 486480"/>
              <a:gd name="connsiteX46" fmla="*/ 338342 w 606093"/>
              <a:gd name="connsiteY46" fmla="*/ 406509 h 486480"/>
              <a:gd name="connsiteX47" fmla="*/ 338342 w 606093"/>
              <a:gd name="connsiteY47" fmla="*/ 464123 h 486480"/>
              <a:gd name="connsiteX48" fmla="*/ 376223 w 606093"/>
              <a:gd name="connsiteY48" fmla="*/ 464123 h 486480"/>
              <a:gd name="connsiteX49" fmla="*/ 376223 w 606093"/>
              <a:gd name="connsiteY49" fmla="*/ 393610 h 486480"/>
              <a:gd name="connsiteX50" fmla="*/ 387415 w 606093"/>
              <a:gd name="connsiteY50" fmla="*/ 381572 h 486480"/>
              <a:gd name="connsiteX51" fmla="*/ 398607 w 606093"/>
              <a:gd name="connsiteY51" fmla="*/ 393610 h 486480"/>
              <a:gd name="connsiteX52" fmla="*/ 398607 w 606093"/>
              <a:gd name="connsiteY52" fmla="*/ 464123 h 486480"/>
              <a:gd name="connsiteX53" fmla="*/ 448541 w 606093"/>
              <a:gd name="connsiteY53" fmla="*/ 464123 h 486480"/>
              <a:gd name="connsiteX54" fmla="*/ 448541 w 606093"/>
              <a:gd name="connsiteY54" fmla="*/ 273223 h 486480"/>
              <a:gd name="connsiteX55" fmla="*/ 448541 w 606093"/>
              <a:gd name="connsiteY55" fmla="*/ 272364 h 486480"/>
              <a:gd name="connsiteX56" fmla="*/ 449401 w 606093"/>
              <a:gd name="connsiteY56" fmla="*/ 270644 h 486480"/>
              <a:gd name="connsiteX57" fmla="*/ 450262 w 606093"/>
              <a:gd name="connsiteY57" fmla="*/ 268064 h 486480"/>
              <a:gd name="connsiteX58" fmla="*/ 451123 w 606093"/>
              <a:gd name="connsiteY58" fmla="*/ 266344 h 486480"/>
              <a:gd name="connsiteX59" fmla="*/ 452845 w 606093"/>
              <a:gd name="connsiteY59" fmla="*/ 264624 h 486480"/>
              <a:gd name="connsiteX60" fmla="*/ 453706 w 606093"/>
              <a:gd name="connsiteY60" fmla="*/ 263764 h 486480"/>
              <a:gd name="connsiteX61" fmla="*/ 527745 w 606093"/>
              <a:gd name="connsiteY61" fmla="*/ 213890 h 486480"/>
              <a:gd name="connsiteX62" fmla="*/ 543242 w 606093"/>
              <a:gd name="connsiteY62" fmla="*/ 216470 h 486480"/>
              <a:gd name="connsiteX63" fmla="*/ 540659 w 606093"/>
              <a:gd name="connsiteY63" fmla="*/ 232808 h 486480"/>
              <a:gd name="connsiteX64" fmla="*/ 471785 w 606093"/>
              <a:gd name="connsiteY64" fmla="*/ 279243 h 486480"/>
              <a:gd name="connsiteX65" fmla="*/ 471785 w 606093"/>
              <a:gd name="connsiteY65" fmla="*/ 475301 h 486480"/>
              <a:gd name="connsiteX66" fmla="*/ 459733 w 606093"/>
              <a:gd name="connsiteY66" fmla="*/ 486480 h 486480"/>
              <a:gd name="connsiteX67" fmla="*/ 11192 w 606093"/>
              <a:gd name="connsiteY67" fmla="*/ 486480 h 486480"/>
              <a:gd name="connsiteX68" fmla="*/ 0 w 606093"/>
              <a:gd name="connsiteY68" fmla="*/ 475301 h 486480"/>
              <a:gd name="connsiteX69" fmla="*/ 0 w 606093"/>
              <a:gd name="connsiteY69" fmla="*/ 148537 h 486480"/>
              <a:gd name="connsiteX70" fmla="*/ 11192 w 606093"/>
              <a:gd name="connsiteY70" fmla="*/ 137358 h 486480"/>
              <a:gd name="connsiteX71" fmla="*/ 315993 w 606093"/>
              <a:gd name="connsiteY71" fmla="*/ 89279 h 486480"/>
              <a:gd name="connsiteX72" fmla="*/ 375375 w 606093"/>
              <a:gd name="connsiteY72" fmla="*/ 89279 h 486480"/>
              <a:gd name="connsiteX73" fmla="*/ 386563 w 606093"/>
              <a:gd name="connsiteY73" fmla="*/ 101314 h 486480"/>
              <a:gd name="connsiteX74" fmla="*/ 375375 w 606093"/>
              <a:gd name="connsiteY74" fmla="*/ 112489 h 486480"/>
              <a:gd name="connsiteX75" fmla="*/ 315993 w 606093"/>
              <a:gd name="connsiteY75" fmla="*/ 112489 h 486480"/>
              <a:gd name="connsiteX76" fmla="*/ 303945 w 606093"/>
              <a:gd name="connsiteY76" fmla="*/ 101314 h 486480"/>
              <a:gd name="connsiteX77" fmla="*/ 315993 w 606093"/>
              <a:gd name="connsiteY77" fmla="*/ 89279 h 486480"/>
              <a:gd name="connsiteX78" fmla="*/ 488083 w 606093"/>
              <a:gd name="connsiteY78" fmla="*/ 59161 h 486480"/>
              <a:gd name="connsiteX79" fmla="*/ 533700 w 606093"/>
              <a:gd name="connsiteY79" fmla="*/ 59161 h 486480"/>
              <a:gd name="connsiteX80" fmla="*/ 534561 w 606093"/>
              <a:gd name="connsiteY80" fmla="*/ 59161 h 486480"/>
              <a:gd name="connsiteX81" fmla="*/ 537143 w 606093"/>
              <a:gd name="connsiteY81" fmla="*/ 59161 h 486480"/>
              <a:gd name="connsiteX82" fmla="*/ 539725 w 606093"/>
              <a:gd name="connsiteY82" fmla="*/ 60880 h 486480"/>
              <a:gd name="connsiteX83" fmla="*/ 540585 w 606093"/>
              <a:gd name="connsiteY83" fmla="*/ 60880 h 486480"/>
              <a:gd name="connsiteX84" fmla="*/ 541446 w 606093"/>
              <a:gd name="connsiteY84" fmla="*/ 61739 h 486480"/>
              <a:gd name="connsiteX85" fmla="*/ 542307 w 606093"/>
              <a:gd name="connsiteY85" fmla="*/ 63458 h 486480"/>
              <a:gd name="connsiteX86" fmla="*/ 544028 w 606093"/>
              <a:gd name="connsiteY86" fmla="*/ 65177 h 486480"/>
              <a:gd name="connsiteX87" fmla="*/ 544889 w 606093"/>
              <a:gd name="connsiteY87" fmla="*/ 66896 h 486480"/>
              <a:gd name="connsiteX88" fmla="*/ 544889 w 606093"/>
              <a:gd name="connsiteY88" fmla="*/ 69475 h 486480"/>
              <a:gd name="connsiteX89" fmla="*/ 544889 w 606093"/>
              <a:gd name="connsiteY89" fmla="*/ 70335 h 486480"/>
              <a:gd name="connsiteX90" fmla="*/ 544889 w 606093"/>
              <a:gd name="connsiteY90" fmla="*/ 114171 h 486480"/>
              <a:gd name="connsiteX91" fmla="*/ 533700 w 606093"/>
              <a:gd name="connsiteY91" fmla="*/ 125344 h 486480"/>
              <a:gd name="connsiteX92" fmla="*/ 522511 w 606093"/>
              <a:gd name="connsiteY92" fmla="*/ 114171 h 486480"/>
              <a:gd name="connsiteX93" fmla="*/ 522511 w 606093"/>
              <a:gd name="connsiteY93" fmla="*/ 105575 h 486480"/>
              <a:gd name="connsiteX94" fmla="*/ 383940 w 606093"/>
              <a:gd name="connsiteY94" fmla="*/ 294672 h 486480"/>
              <a:gd name="connsiteX95" fmla="*/ 380497 w 606093"/>
              <a:gd name="connsiteY95" fmla="*/ 297250 h 486480"/>
              <a:gd name="connsiteX96" fmla="*/ 379637 w 606093"/>
              <a:gd name="connsiteY96" fmla="*/ 298110 h 486480"/>
              <a:gd name="connsiteX97" fmla="*/ 375333 w 606093"/>
              <a:gd name="connsiteY97" fmla="*/ 298969 h 486480"/>
              <a:gd name="connsiteX98" fmla="*/ 371030 w 606093"/>
              <a:gd name="connsiteY98" fmla="*/ 298110 h 486480"/>
              <a:gd name="connsiteX99" fmla="*/ 307339 w 606093"/>
              <a:gd name="connsiteY99" fmla="*/ 272324 h 486480"/>
              <a:gd name="connsiteX100" fmla="*/ 225574 w 606093"/>
              <a:gd name="connsiteY100" fmla="*/ 346243 h 486480"/>
              <a:gd name="connsiteX101" fmla="*/ 222992 w 606093"/>
              <a:gd name="connsiteY101" fmla="*/ 347962 h 486480"/>
              <a:gd name="connsiteX102" fmla="*/ 222131 w 606093"/>
              <a:gd name="connsiteY102" fmla="*/ 348822 h 486480"/>
              <a:gd name="connsiteX103" fmla="*/ 217827 w 606093"/>
              <a:gd name="connsiteY103" fmla="*/ 348822 h 486480"/>
              <a:gd name="connsiteX104" fmla="*/ 215245 w 606093"/>
              <a:gd name="connsiteY104" fmla="*/ 348822 h 486480"/>
              <a:gd name="connsiteX105" fmla="*/ 154997 w 606093"/>
              <a:gd name="connsiteY105" fmla="*/ 333350 h 486480"/>
              <a:gd name="connsiteX106" fmla="*/ 87003 w 606093"/>
              <a:gd name="connsiteY106" fmla="*/ 401253 h 486480"/>
              <a:gd name="connsiteX107" fmla="*/ 78396 w 606093"/>
              <a:gd name="connsiteY107" fmla="*/ 404691 h 486480"/>
              <a:gd name="connsiteX108" fmla="*/ 70650 w 606093"/>
              <a:gd name="connsiteY108" fmla="*/ 401253 h 486480"/>
              <a:gd name="connsiteX109" fmla="*/ 70650 w 606093"/>
              <a:gd name="connsiteY109" fmla="*/ 384922 h 486480"/>
              <a:gd name="connsiteX110" fmla="*/ 142948 w 606093"/>
              <a:gd name="connsiteY110" fmla="*/ 312722 h 486480"/>
              <a:gd name="connsiteX111" fmla="*/ 143808 w 606093"/>
              <a:gd name="connsiteY111" fmla="*/ 311862 h 486480"/>
              <a:gd name="connsiteX112" fmla="*/ 146390 w 606093"/>
              <a:gd name="connsiteY112" fmla="*/ 310143 h 486480"/>
              <a:gd name="connsiteX113" fmla="*/ 148112 w 606093"/>
              <a:gd name="connsiteY113" fmla="*/ 309284 h 486480"/>
              <a:gd name="connsiteX114" fmla="*/ 150694 w 606093"/>
              <a:gd name="connsiteY114" fmla="*/ 309284 h 486480"/>
              <a:gd name="connsiteX115" fmla="*/ 152415 w 606093"/>
              <a:gd name="connsiteY115" fmla="*/ 309284 h 486480"/>
              <a:gd name="connsiteX116" fmla="*/ 154137 w 606093"/>
              <a:gd name="connsiteY116" fmla="*/ 309284 h 486480"/>
              <a:gd name="connsiteX117" fmla="*/ 215245 w 606093"/>
              <a:gd name="connsiteY117" fmla="*/ 324755 h 486480"/>
              <a:gd name="connsiteX118" fmla="*/ 297871 w 606093"/>
              <a:gd name="connsiteY118" fmla="*/ 250836 h 486480"/>
              <a:gd name="connsiteX119" fmla="*/ 298732 w 606093"/>
              <a:gd name="connsiteY119" fmla="*/ 249976 h 486480"/>
              <a:gd name="connsiteX120" fmla="*/ 301314 w 606093"/>
              <a:gd name="connsiteY120" fmla="*/ 249117 h 486480"/>
              <a:gd name="connsiteX121" fmla="*/ 303036 w 606093"/>
              <a:gd name="connsiteY121" fmla="*/ 248257 h 486480"/>
              <a:gd name="connsiteX122" fmla="*/ 305618 w 606093"/>
              <a:gd name="connsiteY122" fmla="*/ 248257 h 486480"/>
              <a:gd name="connsiteX123" fmla="*/ 308200 w 606093"/>
              <a:gd name="connsiteY123" fmla="*/ 248257 h 486480"/>
              <a:gd name="connsiteX124" fmla="*/ 309060 w 606093"/>
              <a:gd name="connsiteY124" fmla="*/ 249117 h 486480"/>
              <a:gd name="connsiteX125" fmla="*/ 371030 w 606093"/>
              <a:gd name="connsiteY125" fmla="*/ 274043 h 486480"/>
              <a:gd name="connsiteX126" fmla="*/ 511322 w 606093"/>
              <a:gd name="connsiteY126" fmla="*/ 81508 h 486480"/>
              <a:gd name="connsiteX127" fmla="*/ 488083 w 606093"/>
              <a:gd name="connsiteY127" fmla="*/ 81508 h 486480"/>
              <a:gd name="connsiteX128" fmla="*/ 476034 w 606093"/>
              <a:gd name="connsiteY128" fmla="*/ 70335 h 486480"/>
              <a:gd name="connsiteX129" fmla="*/ 488083 w 606093"/>
              <a:gd name="connsiteY129" fmla="*/ 59161 h 486480"/>
              <a:gd name="connsiteX130" fmla="*/ 353005 w 606093"/>
              <a:gd name="connsiteY130" fmla="*/ 3224 h 486480"/>
              <a:gd name="connsiteX131" fmla="*/ 369338 w 606093"/>
              <a:gd name="connsiteY131" fmla="*/ 3224 h 486480"/>
              <a:gd name="connsiteX132" fmla="*/ 420917 w 606093"/>
              <a:gd name="connsiteY132" fmla="*/ 52234 h 486480"/>
              <a:gd name="connsiteX133" fmla="*/ 421777 w 606093"/>
              <a:gd name="connsiteY133" fmla="*/ 68570 h 486480"/>
              <a:gd name="connsiteX134" fmla="*/ 413180 w 606093"/>
              <a:gd name="connsiteY134" fmla="*/ 72010 h 486480"/>
              <a:gd name="connsiteX135" fmla="*/ 405443 w 606093"/>
              <a:gd name="connsiteY135" fmla="*/ 68570 h 486480"/>
              <a:gd name="connsiteX136" fmla="*/ 353865 w 606093"/>
              <a:gd name="connsiteY136" fmla="*/ 19561 h 486480"/>
              <a:gd name="connsiteX137" fmla="*/ 353005 w 606093"/>
              <a:gd name="connsiteY137" fmla="*/ 3224 h 48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606093" h="486480">
                <a:moveTo>
                  <a:pt x="594903" y="192344"/>
                </a:moveTo>
                <a:cubicBezTo>
                  <a:pt x="601789" y="192344"/>
                  <a:pt x="606093" y="197509"/>
                  <a:pt x="606093" y="204396"/>
                </a:cubicBezTo>
                <a:lnTo>
                  <a:pt x="606093" y="259489"/>
                </a:lnTo>
                <a:cubicBezTo>
                  <a:pt x="606093" y="265514"/>
                  <a:pt x="601789" y="270679"/>
                  <a:pt x="594903" y="270679"/>
                </a:cubicBezTo>
                <a:cubicBezTo>
                  <a:pt x="588877" y="270679"/>
                  <a:pt x="583712" y="265514"/>
                  <a:pt x="583712" y="259489"/>
                </a:cubicBezTo>
                <a:lnTo>
                  <a:pt x="583712" y="204396"/>
                </a:lnTo>
                <a:cubicBezTo>
                  <a:pt x="583712" y="197509"/>
                  <a:pt x="588877" y="192344"/>
                  <a:pt x="594903" y="192344"/>
                </a:cubicBezTo>
                <a:close/>
                <a:moveTo>
                  <a:pt x="11192" y="137358"/>
                </a:moveTo>
                <a:lnTo>
                  <a:pt x="361587" y="137358"/>
                </a:lnTo>
                <a:cubicBezTo>
                  <a:pt x="367614" y="137358"/>
                  <a:pt x="372779" y="142517"/>
                  <a:pt x="372779" y="148537"/>
                </a:cubicBezTo>
                <a:cubicBezTo>
                  <a:pt x="372779" y="154556"/>
                  <a:pt x="367614" y="159715"/>
                  <a:pt x="361587" y="159715"/>
                </a:cubicBezTo>
                <a:lnTo>
                  <a:pt x="23245" y="159715"/>
                </a:lnTo>
                <a:lnTo>
                  <a:pt x="23245" y="211310"/>
                </a:lnTo>
                <a:lnTo>
                  <a:pt x="78344" y="211310"/>
                </a:lnTo>
                <a:cubicBezTo>
                  <a:pt x="84370" y="211310"/>
                  <a:pt x="89536" y="216470"/>
                  <a:pt x="89536" y="223349"/>
                </a:cubicBezTo>
                <a:cubicBezTo>
                  <a:pt x="89536" y="229368"/>
                  <a:pt x="84370" y="234528"/>
                  <a:pt x="78344" y="234528"/>
                </a:cubicBezTo>
                <a:lnTo>
                  <a:pt x="23245" y="234528"/>
                </a:lnTo>
                <a:lnTo>
                  <a:pt x="23245" y="267204"/>
                </a:lnTo>
                <a:lnTo>
                  <a:pt x="78344" y="267204"/>
                </a:lnTo>
                <a:cubicBezTo>
                  <a:pt x="84370" y="267204"/>
                  <a:pt x="89536" y="272364"/>
                  <a:pt x="89536" y="278383"/>
                </a:cubicBezTo>
                <a:cubicBezTo>
                  <a:pt x="89536" y="284402"/>
                  <a:pt x="84370" y="289562"/>
                  <a:pt x="78344" y="289562"/>
                </a:cubicBezTo>
                <a:lnTo>
                  <a:pt x="23245" y="289562"/>
                </a:lnTo>
                <a:lnTo>
                  <a:pt x="23245" y="326538"/>
                </a:lnTo>
                <a:lnTo>
                  <a:pt x="44768" y="326538"/>
                </a:lnTo>
                <a:cubicBezTo>
                  <a:pt x="51655" y="326538"/>
                  <a:pt x="56821" y="331697"/>
                  <a:pt x="56821" y="337716"/>
                </a:cubicBezTo>
                <a:cubicBezTo>
                  <a:pt x="56821" y="343736"/>
                  <a:pt x="51655" y="348895"/>
                  <a:pt x="44768" y="348895"/>
                </a:cubicBezTo>
                <a:lnTo>
                  <a:pt x="23245" y="348895"/>
                </a:lnTo>
                <a:lnTo>
                  <a:pt x="23245" y="464123"/>
                </a:lnTo>
                <a:lnTo>
                  <a:pt x="148939" y="464123"/>
                </a:lnTo>
                <a:lnTo>
                  <a:pt x="148939" y="406509"/>
                </a:lnTo>
                <a:cubicBezTo>
                  <a:pt x="148939" y="399630"/>
                  <a:pt x="154105" y="394470"/>
                  <a:pt x="160992" y="394470"/>
                </a:cubicBezTo>
                <a:cubicBezTo>
                  <a:pt x="167019" y="394470"/>
                  <a:pt x="172184" y="399630"/>
                  <a:pt x="172184" y="406509"/>
                </a:cubicBezTo>
                <a:lnTo>
                  <a:pt x="172184" y="464123"/>
                </a:lnTo>
                <a:lnTo>
                  <a:pt x="206621" y="464123"/>
                </a:lnTo>
                <a:lnTo>
                  <a:pt x="206621" y="406509"/>
                </a:lnTo>
                <a:cubicBezTo>
                  <a:pt x="206621" y="399630"/>
                  <a:pt x="211787" y="394470"/>
                  <a:pt x="217813" y="394470"/>
                </a:cubicBezTo>
                <a:cubicBezTo>
                  <a:pt x="224701" y="394470"/>
                  <a:pt x="229866" y="399630"/>
                  <a:pt x="229866" y="406509"/>
                </a:cubicBezTo>
                <a:lnTo>
                  <a:pt x="229866" y="464123"/>
                </a:lnTo>
                <a:lnTo>
                  <a:pt x="250528" y="464123"/>
                </a:lnTo>
                <a:lnTo>
                  <a:pt x="250528" y="406509"/>
                </a:lnTo>
                <a:cubicBezTo>
                  <a:pt x="250528" y="399630"/>
                  <a:pt x="255694" y="394470"/>
                  <a:pt x="261720" y="394470"/>
                </a:cubicBezTo>
                <a:cubicBezTo>
                  <a:pt x="267747" y="394470"/>
                  <a:pt x="272912" y="399630"/>
                  <a:pt x="272912" y="406509"/>
                </a:cubicBezTo>
                <a:lnTo>
                  <a:pt x="272912" y="464123"/>
                </a:lnTo>
                <a:lnTo>
                  <a:pt x="315958" y="464123"/>
                </a:lnTo>
                <a:lnTo>
                  <a:pt x="315958" y="406509"/>
                </a:lnTo>
                <a:cubicBezTo>
                  <a:pt x="315958" y="399630"/>
                  <a:pt x="321124" y="394470"/>
                  <a:pt x="327150" y="394470"/>
                </a:cubicBezTo>
                <a:cubicBezTo>
                  <a:pt x="333177" y="394470"/>
                  <a:pt x="338342" y="399630"/>
                  <a:pt x="338342" y="406509"/>
                </a:cubicBezTo>
                <a:lnTo>
                  <a:pt x="338342" y="464123"/>
                </a:lnTo>
                <a:lnTo>
                  <a:pt x="376223" y="464123"/>
                </a:lnTo>
                <a:lnTo>
                  <a:pt x="376223" y="393610"/>
                </a:lnTo>
                <a:cubicBezTo>
                  <a:pt x="376223" y="386731"/>
                  <a:pt x="381389" y="381572"/>
                  <a:pt x="387415" y="381572"/>
                </a:cubicBezTo>
                <a:cubicBezTo>
                  <a:pt x="393442" y="381572"/>
                  <a:pt x="398607" y="386731"/>
                  <a:pt x="398607" y="393610"/>
                </a:cubicBezTo>
                <a:lnTo>
                  <a:pt x="398607" y="464123"/>
                </a:lnTo>
                <a:lnTo>
                  <a:pt x="448541" y="464123"/>
                </a:lnTo>
                <a:lnTo>
                  <a:pt x="448541" y="273223"/>
                </a:lnTo>
                <a:cubicBezTo>
                  <a:pt x="448541" y="273223"/>
                  <a:pt x="448541" y="273223"/>
                  <a:pt x="448541" y="272364"/>
                </a:cubicBezTo>
                <a:cubicBezTo>
                  <a:pt x="448541" y="271504"/>
                  <a:pt x="449401" y="270644"/>
                  <a:pt x="449401" y="270644"/>
                </a:cubicBezTo>
                <a:cubicBezTo>
                  <a:pt x="449401" y="269784"/>
                  <a:pt x="449401" y="268924"/>
                  <a:pt x="450262" y="268064"/>
                </a:cubicBezTo>
                <a:cubicBezTo>
                  <a:pt x="450262" y="268064"/>
                  <a:pt x="451123" y="267204"/>
                  <a:pt x="451123" y="266344"/>
                </a:cubicBezTo>
                <a:cubicBezTo>
                  <a:pt x="451984" y="266344"/>
                  <a:pt x="451984" y="265484"/>
                  <a:pt x="452845" y="264624"/>
                </a:cubicBezTo>
                <a:cubicBezTo>
                  <a:pt x="452845" y="264624"/>
                  <a:pt x="453706" y="264624"/>
                  <a:pt x="453706" y="263764"/>
                </a:cubicBezTo>
                <a:lnTo>
                  <a:pt x="527745" y="213890"/>
                </a:lnTo>
                <a:cubicBezTo>
                  <a:pt x="532911" y="210450"/>
                  <a:pt x="539798" y="211310"/>
                  <a:pt x="543242" y="216470"/>
                </a:cubicBezTo>
                <a:cubicBezTo>
                  <a:pt x="546686" y="221629"/>
                  <a:pt x="545825" y="229368"/>
                  <a:pt x="540659" y="232808"/>
                </a:cubicBezTo>
                <a:lnTo>
                  <a:pt x="471785" y="279243"/>
                </a:lnTo>
                <a:lnTo>
                  <a:pt x="471785" y="475301"/>
                </a:lnTo>
                <a:cubicBezTo>
                  <a:pt x="471785" y="481321"/>
                  <a:pt x="466620" y="486480"/>
                  <a:pt x="459733" y="486480"/>
                </a:cubicBezTo>
                <a:lnTo>
                  <a:pt x="11192" y="486480"/>
                </a:lnTo>
                <a:cubicBezTo>
                  <a:pt x="5165" y="486480"/>
                  <a:pt x="0" y="481321"/>
                  <a:pt x="0" y="475301"/>
                </a:cubicBezTo>
                <a:lnTo>
                  <a:pt x="0" y="148537"/>
                </a:lnTo>
                <a:cubicBezTo>
                  <a:pt x="0" y="142517"/>
                  <a:pt x="5165" y="137358"/>
                  <a:pt x="11192" y="137358"/>
                </a:cubicBezTo>
                <a:close/>
                <a:moveTo>
                  <a:pt x="315993" y="89279"/>
                </a:moveTo>
                <a:lnTo>
                  <a:pt x="375375" y="89279"/>
                </a:lnTo>
                <a:cubicBezTo>
                  <a:pt x="381399" y="89279"/>
                  <a:pt x="386563" y="94437"/>
                  <a:pt x="386563" y="101314"/>
                </a:cubicBezTo>
                <a:cubicBezTo>
                  <a:pt x="386563" y="107331"/>
                  <a:pt x="381399" y="112489"/>
                  <a:pt x="375375" y="112489"/>
                </a:cubicBezTo>
                <a:lnTo>
                  <a:pt x="315993" y="112489"/>
                </a:lnTo>
                <a:cubicBezTo>
                  <a:pt x="309108" y="112489"/>
                  <a:pt x="303945" y="107331"/>
                  <a:pt x="303945" y="101314"/>
                </a:cubicBezTo>
                <a:cubicBezTo>
                  <a:pt x="303945" y="94437"/>
                  <a:pt x="309108" y="89279"/>
                  <a:pt x="315993" y="89279"/>
                </a:cubicBezTo>
                <a:close/>
                <a:moveTo>
                  <a:pt x="488083" y="59161"/>
                </a:moveTo>
                <a:lnTo>
                  <a:pt x="533700" y="59161"/>
                </a:lnTo>
                <a:cubicBezTo>
                  <a:pt x="534561" y="59161"/>
                  <a:pt x="534561" y="59161"/>
                  <a:pt x="534561" y="59161"/>
                </a:cubicBezTo>
                <a:cubicBezTo>
                  <a:pt x="535421" y="59161"/>
                  <a:pt x="536282" y="59161"/>
                  <a:pt x="537143" y="59161"/>
                </a:cubicBezTo>
                <a:cubicBezTo>
                  <a:pt x="538003" y="60020"/>
                  <a:pt x="538864" y="60020"/>
                  <a:pt x="539725" y="60880"/>
                </a:cubicBezTo>
                <a:cubicBezTo>
                  <a:pt x="539725" y="60880"/>
                  <a:pt x="539725" y="60880"/>
                  <a:pt x="540585" y="60880"/>
                </a:cubicBezTo>
                <a:cubicBezTo>
                  <a:pt x="540585" y="60880"/>
                  <a:pt x="540585" y="61739"/>
                  <a:pt x="541446" y="61739"/>
                </a:cubicBezTo>
                <a:cubicBezTo>
                  <a:pt x="541446" y="62599"/>
                  <a:pt x="542307" y="62599"/>
                  <a:pt x="542307" y="63458"/>
                </a:cubicBezTo>
                <a:cubicBezTo>
                  <a:pt x="543167" y="64318"/>
                  <a:pt x="543167" y="64318"/>
                  <a:pt x="544028" y="65177"/>
                </a:cubicBezTo>
                <a:cubicBezTo>
                  <a:pt x="544028" y="66037"/>
                  <a:pt x="544028" y="66896"/>
                  <a:pt x="544889" y="66896"/>
                </a:cubicBezTo>
                <a:cubicBezTo>
                  <a:pt x="544889" y="67756"/>
                  <a:pt x="544889" y="68616"/>
                  <a:pt x="544889" y="69475"/>
                </a:cubicBezTo>
                <a:cubicBezTo>
                  <a:pt x="544889" y="69475"/>
                  <a:pt x="544889" y="70335"/>
                  <a:pt x="544889" y="70335"/>
                </a:cubicBezTo>
                <a:lnTo>
                  <a:pt x="544889" y="114171"/>
                </a:lnTo>
                <a:cubicBezTo>
                  <a:pt x="544889" y="120187"/>
                  <a:pt x="539725" y="125344"/>
                  <a:pt x="533700" y="125344"/>
                </a:cubicBezTo>
                <a:cubicBezTo>
                  <a:pt x="527675" y="125344"/>
                  <a:pt x="522511" y="120187"/>
                  <a:pt x="522511" y="114171"/>
                </a:cubicBezTo>
                <a:lnTo>
                  <a:pt x="522511" y="105575"/>
                </a:lnTo>
                <a:lnTo>
                  <a:pt x="383940" y="294672"/>
                </a:lnTo>
                <a:cubicBezTo>
                  <a:pt x="383079" y="295531"/>
                  <a:pt x="381358" y="296391"/>
                  <a:pt x="380497" y="297250"/>
                </a:cubicBezTo>
                <a:cubicBezTo>
                  <a:pt x="380497" y="298110"/>
                  <a:pt x="379637" y="298110"/>
                  <a:pt x="379637" y="298110"/>
                </a:cubicBezTo>
                <a:cubicBezTo>
                  <a:pt x="377915" y="298969"/>
                  <a:pt x="376194" y="298969"/>
                  <a:pt x="375333" y="298969"/>
                </a:cubicBezTo>
                <a:cubicBezTo>
                  <a:pt x="373612" y="298969"/>
                  <a:pt x="371891" y="298969"/>
                  <a:pt x="371030" y="298110"/>
                </a:cubicBezTo>
                <a:lnTo>
                  <a:pt x="307339" y="272324"/>
                </a:lnTo>
                <a:lnTo>
                  <a:pt x="225574" y="346243"/>
                </a:lnTo>
                <a:cubicBezTo>
                  <a:pt x="224713" y="347103"/>
                  <a:pt x="223852" y="347103"/>
                  <a:pt x="222992" y="347962"/>
                </a:cubicBezTo>
                <a:cubicBezTo>
                  <a:pt x="222992" y="347962"/>
                  <a:pt x="222131" y="347962"/>
                  <a:pt x="222131" y="348822"/>
                </a:cubicBezTo>
                <a:cubicBezTo>
                  <a:pt x="220410" y="348822"/>
                  <a:pt x="219549" y="348822"/>
                  <a:pt x="217827" y="348822"/>
                </a:cubicBezTo>
                <a:cubicBezTo>
                  <a:pt x="216967" y="348822"/>
                  <a:pt x="216106" y="348822"/>
                  <a:pt x="215245" y="348822"/>
                </a:cubicBezTo>
                <a:lnTo>
                  <a:pt x="154997" y="333350"/>
                </a:lnTo>
                <a:lnTo>
                  <a:pt x="87003" y="401253"/>
                </a:lnTo>
                <a:cubicBezTo>
                  <a:pt x="84421" y="403832"/>
                  <a:pt x="81839" y="404691"/>
                  <a:pt x="78396" y="404691"/>
                </a:cubicBezTo>
                <a:cubicBezTo>
                  <a:pt x="75814" y="404691"/>
                  <a:pt x="72371" y="403832"/>
                  <a:pt x="70650" y="401253"/>
                </a:cubicBezTo>
                <a:cubicBezTo>
                  <a:pt x="65486" y="396955"/>
                  <a:pt x="65486" y="389220"/>
                  <a:pt x="70650" y="384922"/>
                </a:cubicBezTo>
                <a:lnTo>
                  <a:pt x="142948" y="312722"/>
                </a:lnTo>
                <a:cubicBezTo>
                  <a:pt x="143808" y="311862"/>
                  <a:pt x="143808" y="311862"/>
                  <a:pt x="143808" y="311862"/>
                </a:cubicBezTo>
                <a:cubicBezTo>
                  <a:pt x="144669" y="311003"/>
                  <a:pt x="145530" y="311003"/>
                  <a:pt x="146390" y="310143"/>
                </a:cubicBezTo>
                <a:cubicBezTo>
                  <a:pt x="147251" y="310143"/>
                  <a:pt x="147251" y="310143"/>
                  <a:pt x="148112" y="309284"/>
                </a:cubicBezTo>
                <a:cubicBezTo>
                  <a:pt x="148972" y="309284"/>
                  <a:pt x="149833" y="309284"/>
                  <a:pt x="150694" y="309284"/>
                </a:cubicBezTo>
                <a:cubicBezTo>
                  <a:pt x="150694" y="309284"/>
                  <a:pt x="151555" y="309284"/>
                  <a:pt x="152415" y="309284"/>
                </a:cubicBezTo>
                <a:cubicBezTo>
                  <a:pt x="153276" y="309284"/>
                  <a:pt x="153276" y="309284"/>
                  <a:pt x="154137" y="309284"/>
                </a:cubicBezTo>
                <a:lnTo>
                  <a:pt x="215245" y="324755"/>
                </a:lnTo>
                <a:lnTo>
                  <a:pt x="297871" y="250836"/>
                </a:lnTo>
                <a:cubicBezTo>
                  <a:pt x="297871" y="250836"/>
                  <a:pt x="298732" y="249976"/>
                  <a:pt x="298732" y="249976"/>
                </a:cubicBezTo>
                <a:cubicBezTo>
                  <a:pt x="299593" y="249976"/>
                  <a:pt x="300453" y="249117"/>
                  <a:pt x="301314" y="249117"/>
                </a:cubicBezTo>
                <a:cubicBezTo>
                  <a:pt x="302175" y="248257"/>
                  <a:pt x="302175" y="248257"/>
                  <a:pt x="303036" y="248257"/>
                </a:cubicBezTo>
                <a:cubicBezTo>
                  <a:pt x="303896" y="248257"/>
                  <a:pt x="304757" y="248257"/>
                  <a:pt x="305618" y="248257"/>
                </a:cubicBezTo>
                <a:cubicBezTo>
                  <a:pt x="306478" y="248257"/>
                  <a:pt x="307339" y="248257"/>
                  <a:pt x="308200" y="248257"/>
                </a:cubicBezTo>
                <a:cubicBezTo>
                  <a:pt x="308200" y="248257"/>
                  <a:pt x="309060" y="248257"/>
                  <a:pt x="309060" y="249117"/>
                </a:cubicBezTo>
                <a:lnTo>
                  <a:pt x="371030" y="274043"/>
                </a:lnTo>
                <a:lnTo>
                  <a:pt x="511322" y="81508"/>
                </a:lnTo>
                <a:lnTo>
                  <a:pt x="488083" y="81508"/>
                </a:lnTo>
                <a:cubicBezTo>
                  <a:pt x="481198" y="81508"/>
                  <a:pt x="476034" y="76351"/>
                  <a:pt x="476034" y="70335"/>
                </a:cubicBezTo>
                <a:cubicBezTo>
                  <a:pt x="476034" y="64318"/>
                  <a:pt x="481198" y="59161"/>
                  <a:pt x="488083" y="59161"/>
                </a:cubicBezTo>
                <a:close/>
                <a:moveTo>
                  <a:pt x="353005" y="3224"/>
                </a:moveTo>
                <a:cubicBezTo>
                  <a:pt x="358163" y="-1075"/>
                  <a:pt x="365040" y="-1075"/>
                  <a:pt x="369338" y="3224"/>
                </a:cubicBezTo>
                <a:lnTo>
                  <a:pt x="420917" y="52234"/>
                </a:lnTo>
                <a:cubicBezTo>
                  <a:pt x="426075" y="56533"/>
                  <a:pt x="426075" y="64271"/>
                  <a:pt x="421777" y="68570"/>
                </a:cubicBezTo>
                <a:cubicBezTo>
                  <a:pt x="419198" y="71150"/>
                  <a:pt x="416619" y="72010"/>
                  <a:pt x="413180" y="72010"/>
                </a:cubicBezTo>
                <a:cubicBezTo>
                  <a:pt x="410601" y="72010"/>
                  <a:pt x="407163" y="71150"/>
                  <a:pt x="405443" y="68570"/>
                </a:cubicBezTo>
                <a:lnTo>
                  <a:pt x="353865" y="19561"/>
                </a:lnTo>
                <a:cubicBezTo>
                  <a:pt x="349566" y="15261"/>
                  <a:pt x="348707" y="7523"/>
                  <a:pt x="353005" y="3224"/>
                </a:cubicBezTo>
                <a:close/>
              </a:path>
            </a:pathLst>
          </a:custGeom>
          <a:gradFill>
            <a:gsLst>
              <a:gs pos="44000">
                <a:srgbClr val="A0B2C5"/>
              </a:gs>
              <a:gs pos="86000">
                <a:srgbClr val="1E4A7A"/>
              </a:gs>
            </a:gsLst>
            <a:lin ang="5400000" scaled="0"/>
          </a:gradFill>
          <a:ln>
            <a:noFill/>
          </a:ln>
        </p:spPr>
        <p:txBody>
          <a:bodyPr/>
          <a:lstStyle/>
          <a:p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0"/>
            <a:ext cx="4290646" cy="1061085"/>
            <a:chOff x="0" y="0"/>
            <a:chExt cx="6469" cy="1671"/>
          </a:xfrm>
        </p:grpSpPr>
        <p:sp>
          <p:nvSpPr>
            <p:cNvPr id="13" name="文本框 12"/>
            <p:cNvSpPr txBox="1"/>
            <p:nvPr/>
          </p:nvSpPr>
          <p:spPr>
            <a:xfrm>
              <a:off x="1772" y="847"/>
              <a:ext cx="4697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图像美工及其实现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400" cy="141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185054" y="2187629"/>
            <a:ext cx="4251778" cy="2707277"/>
            <a:chOff x="4185054" y="2187629"/>
            <a:chExt cx="4251778" cy="2707277"/>
          </a:xfrm>
        </p:grpSpPr>
        <p:sp>
          <p:nvSpPr>
            <p:cNvPr id="24" name="îŝ1iḍè"/>
            <p:cNvSpPr/>
            <p:nvPr/>
          </p:nvSpPr>
          <p:spPr>
            <a:xfrm>
              <a:off x="6358616" y="2361351"/>
              <a:ext cx="961838" cy="67961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0" y="7734"/>
                  </a:lnTo>
                  <a:cubicBezTo>
                    <a:pt x="3285" y="7966"/>
                    <a:pt x="6478" y="9271"/>
                    <a:pt x="9336" y="11546"/>
                  </a:cubicBezTo>
                  <a:cubicBezTo>
                    <a:pt x="12383" y="13972"/>
                    <a:pt x="14959" y="17425"/>
                    <a:pt x="16835" y="21600"/>
                  </a:cubicBezTo>
                  <a:lnTo>
                    <a:pt x="21600" y="17841"/>
                  </a:lnTo>
                  <a:cubicBezTo>
                    <a:pt x="19248" y="12488"/>
                    <a:pt x="15989" y="8050"/>
                    <a:pt x="12119" y="4930"/>
                  </a:cubicBezTo>
                  <a:cubicBezTo>
                    <a:pt x="8415" y="1943"/>
                    <a:pt x="4260" y="253"/>
                    <a:pt x="0" y="0"/>
                  </a:cubicBezTo>
                  <a:close/>
                </a:path>
              </a:pathLst>
            </a:custGeom>
            <a:solidFill>
              <a:srgbClr val="1E4A7A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25" name="iṧḻíḓe"/>
            <p:cNvSpPr/>
            <p:nvPr/>
          </p:nvSpPr>
          <p:spPr>
            <a:xfrm>
              <a:off x="5306077" y="2361218"/>
              <a:ext cx="958334" cy="67334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cubicBezTo>
                    <a:pt x="17528" y="218"/>
                    <a:pt x="13546" y="1764"/>
                    <a:pt x="9960" y="4518"/>
                  </a:cubicBezTo>
                  <a:cubicBezTo>
                    <a:pt x="5886" y="7646"/>
                    <a:pt x="2453" y="12230"/>
                    <a:pt x="0" y="17817"/>
                  </a:cubicBezTo>
                  <a:lnTo>
                    <a:pt x="4801" y="21600"/>
                  </a:lnTo>
                  <a:cubicBezTo>
                    <a:pt x="6642" y="17546"/>
                    <a:pt x="9138" y="14176"/>
                    <a:pt x="12079" y="11772"/>
                  </a:cubicBezTo>
                  <a:cubicBezTo>
                    <a:pt x="14984" y="9398"/>
                    <a:pt x="18242" y="8033"/>
                    <a:pt x="21587" y="778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A0B2C5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26" name="îś1ïdê"/>
            <p:cNvSpPr/>
            <p:nvPr/>
          </p:nvSpPr>
          <p:spPr>
            <a:xfrm>
              <a:off x="5125438" y="2998339"/>
              <a:ext cx="347791" cy="1081550"/>
            </a:xfrm>
            <a:custGeom>
              <a:avLst/>
              <a:gdLst/>
              <a:ahLst/>
              <a:cxnLst/>
              <a:rect l="l" t="t" r="r" b="b"/>
              <a:pathLst>
                <a:path w="21409" h="21600" extrusionOk="0">
                  <a:moveTo>
                    <a:pt x="8184" y="0"/>
                  </a:moveTo>
                  <a:cubicBezTo>
                    <a:pt x="2999" y="3250"/>
                    <a:pt x="201" y="6845"/>
                    <a:pt x="10" y="10503"/>
                  </a:cubicBezTo>
                  <a:cubicBezTo>
                    <a:pt x="-191" y="14354"/>
                    <a:pt x="2497" y="18162"/>
                    <a:pt x="7843" y="21600"/>
                  </a:cubicBezTo>
                  <a:lnTo>
                    <a:pt x="21020" y="19221"/>
                  </a:lnTo>
                  <a:cubicBezTo>
                    <a:pt x="16916" y="16560"/>
                    <a:pt x="14844" y="13619"/>
                    <a:pt x="14980" y="10644"/>
                  </a:cubicBezTo>
                  <a:cubicBezTo>
                    <a:pt x="15111" y="7762"/>
                    <a:pt x="17313" y="4929"/>
                    <a:pt x="21409" y="2371"/>
                  </a:cubicBezTo>
                  <a:lnTo>
                    <a:pt x="8184" y="0"/>
                  </a:lnTo>
                  <a:close/>
                </a:path>
              </a:pathLst>
            </a:custGeom>
            <a:solidFill>
              <a:srgbClr val="1E4A7A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27" name="îṡḻiďé"/>
            <p:cNvSpPr/>
            <p:nvPr/>
          </p:nvSpPr>
          <p:spPr>
            <a:xfrm>
              <a:off x="5299019" y="4044673"/>
              <a:ext cx="964641" cy="6840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729" y="0"/>
                  </a:moveTo>
                  <a:cubicBezTo>
                    <a:pt x="6634" y="4211"/>
                    <a:pt x="9247" y="7692"/>
                    <a:pt x="12337" y="10133"/>
                  </a:cubicBezTo>
                  <a:cubicBezTo>
                    <a:pt x="15179" y="12380"/>
                    <a:pt x="18347" y="13684"/>
                    <a:pt x="21600" y="13945"/>
                  </a:cubicBezTo>
                  <a:lnTo>
                    <a:pt x="21590" y="21600"/>
                  </a:lnTo>
                  <a:cubicBezTo>
                    <a:pt x="17324" y="21370"/>
                    <a:pt x="13161" y="19686"/>
                    <a:pt x="9457" y="16694"/>
                  </a:cubicBezTo>
                  <a:cubicBezTo>
                    <a:pt x="5577" y="13560"/>
                    <a:pt x="2324" y="9092"/>
                    <a:pt x="0" y="3705"/>
                  </a:cubicBezTo>
                  <a:lnTo>
                    <a:pt x="4729" y="0"/>
                  </a:lnTo>
                  <a:close/>
                </a:path>
              </a:pathLst>
            </a:custGeom>
            <a:solidFill>
              <a:srgbClr val="A0B2C5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28" name="íS1ídè"/>
            <p:cNvSpPr/>
            <p:nvPr/>
          </p:nvSpPr>
          <p:spPr>
            <a:xfrm>
              <a:off x="6356866" y="4036141"/>
              <a:ext cx="969351" cy="69120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05" y="0"/>
                  </a:moveTo>
                  <a:lnTo>
                    <a:pt x="21600" y="3671"/>
                  </a:lnTo>
                  <a:cubicBezTo>
                    <a:pt x="19334" y="9036"/>
                    <a:pt x="16128" y="13500"/>
                    <a:pt x="12287" y="16641"/>
                  </a:cubicBezTo>
                  <a:cubicBezTo>
                    <a:pt x="8548" y="19697"/>
                    <a:pt x="4326" y="21402"/>
                    <a:pt x="0" y="21600"/>
                  </a:cubicBezTo>
                  <a:lnTo>
                    <a:pt x="0" y="14024"/>
                  </a:lnTo>
                  <a:cubicBezTo>
                    <a:pt x="3561" y="13780"/>
                    <a:pt x="7019" y="12272"/>
                    <a:pt x="10051" y="9642"/>
                  </a:cubicBezTo>
                  <a:cubicBezTo>
                    <a:pt x="12840" y="7222"/>
                    <a:pt x="15188" y="3920"/>
                    <a:pt x="16905" y="0"/>
                  </a:cubicBezTo>
                  <a:close/>
                </a:path>
              </a:pathLst>
            </a:custGeom>
            <a:solidFill>
              <a:srgbClr val="1E4A7A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29" name="i$ļîḑè"/>
            <p:cNvSpPr/>
            <p:nvPr/>
          </p:nvSpPr>
          <p:spPr>
            <a:xfrm>
              <a:off x="7153981" y="3004728"/>
              <a:ext cx="341614" cy="1066327"/>
            </a:xfrm>
            <a:custGeom>
              <a:avLst/>
              <a:gdLst/>
              <a:ahLst/>
              <a:cxnLst/>
              <a:rect l="l" t="t" r="r" b="b"/>
              <a:pathLst>
                <a:path w="21527" h="21600" extrusionOk="0">
                  <a:moveTo>
                    <a:pt x="0" y="2415"/>
                  </a:moveTo>
                  <a:cubicBezTo>
                    <a:pt x="4176" y="5100"/>
                    <a:pt x="6323" y="8063"/>
                    <a:pt x="6266" y="11065"/>
                  </a:cubicBezTo>
                  <a:cubicBezTo>
                    <a:pt x="6214" y="13875"/>
                    <a:pt x="4228" y="16647"/>
                    <a:pt x="453" y="19182"/>
                  </a:cubicBezTo>
                  <a:lnTo>
                    <a:pt x="13826" y="21600"/>
                  </a:lnTo>
                  <a:cubicBezTo>
                    <a:pt x="18964" y="18233"/>
                    <a:pt x="21600" y="14528"/>
                    <a:pt x="21525" y="10777"/>
                  </a:cubicBezTo>
                  <a:cubicBezTo>
                    <a:pt x="21451" y="7032"/>
                    <a:pt x="18675" y="3343"/>
                    <a:pt x="13416" y="0"/>
                  </a:cubicBezTo>
                  <a:lnTo>
                    <a:pt x="0" y="2415"/>
                  </a:lnTo>
                  <a:close/>
                </a:path>
              </a:pathLst>
            </a:custGeom>
            <a:solidFill>
              <a:srgbClr val="A0B2C5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187527" y="3545035"/>
              <a:ext cx="741193" cy="1"/>
            </a:xfrm>
            <a:prstGeom prst="straightConnector1">
              <a:avLst/>
            </a:pr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" name="íṩľîdé"/>
            <p:cNvSpPr/>
            <p:nvPr/>
          </p:nvSpPr>
          <p:spPr>
            <a:xfrm>
              <a:off x="4185054" y="2187629"/>
              <a:ext cx="1058995" cy="524272"/>
            </a:xfrm>
            <a:custGeom>
              <a:avLst/>
              <a:gdLst/>
              <a:ahLst/>
              <a:cxnLst/>
              <a:rect l="l" t="t" r="r" b="b"/>
              <a:pathLst>
                <a:path w="21600" h="21588" extrusionOk="0">
                  <a:moveTo>
                    <a:pt x="0" y="0"/>
                  </a:moveTo>
                  <a:lnTo>
                    <a:pt x="5311" y="0"/>
                  </a:lnTo>
                  <a:cubicBezTo>
                    <a:pt x="6090" y="-12"/>
                    <a:pt x="6866" y="207"/>
                    <a:pt x="7614" y="651"/>
                  </a:cubicBezTo>
                  <a:cubicBezTo>
                    <a:pt x="8479" y="1165"/>
                    <a:pt x="9296" y="1973"/>
                    <a:pt x="10027" y="3040"/>
                  </a:cubicBezTo>
                  <a:lnTo>
                    <a:pt x="21600" y="21588"/>
                  </a:ln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33" name="iṧḷiḋê"/>
            <p:cNvSpPr/>
            <p:nvPr/>
          </p:nvSpPr>
          <p:spPr>
            <a:xfrm>
              <a:off x="4185054" y="4366371"/>
              <a:ext cx="1058995" cy="528535"/>
            </a:xfrm>
            <a:custGeom>
              <a:avLst/>
              <a:gdLst/>
              <a:ahLst/>
              <a:cxnLst/>
              <a:rect l="l" t="t" r="r" b="b"/>
              <a:pathLst>
                <a:path w="21600" h="21588" extrusionOk="0">
                  <a:moveTo>
                    <a:pt x="0" y="21588"/>
                  </a:moveTo>
                  <a:lnTo>
                    <a:pt x="5311" y="21588"/>
                  </a:lnTo>
                  <a:cubicBezTo>
                    <a:pt x="6090" y="21600"/>
                    <a:pt x="6866" y="21381"/>
                    <a:pt x="7614" y="20937"/>
                  </a:cubicBezTo>
                  <a:cubicBezTo>
                    <a:pt x="8479" y="20423"/>
                    <a:pt x="9296" y="19615"/>
                    <a:pt x="10027" y="18548"/>
                  </a:cubicBez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39" name="îSḻîḋe"/>
            <p:cNvSpPr/>
            <p:nvPr/>
          </p:nvSpPr>
          <p:spPr>
            <a:xfrm>
              <a:off x="7377847" y="2187629"/>
              <a:ext cx="1058985" cy="524272"/>
            </a:xfrm>
            <a:custGeom>
              <a:avLst/>
              <a:gdLst/>
              <a:ahLst/>
              <a:cxnLst/>
              <a:rect l="l" t="t" r="r" b="b"/>
              <a:pathLst>
                <a:path w="21600" h="21588" extrusionOk="0">
                  <a:moveTo>
                    <a:pt x="21600" y="0"/>
                  </a:moveTo>
                  <a:lnTo>
                    <a:pt x="16289" y="0"/>
                  </a:lnTo>
                  <a:cubicBezTo>
                    <a:pt x="15510" y="-12"/>
                    <a:pt x="14734" y="207"/>
                    <a:pt x="13986" y="651"/>
                  </a:cubicBezTo>
                  <a:cubicBezTo>
                    <a:pt x="13121" y="1165"/>
                    <a:pt x="12304" y="1973"/>
                    <a:pt x="11573" y="3040"/>
                  </a:cubicBezTo>
                  <a:lnTo>
                    <a:pt x="0" y="21588"/>
                  </a:ln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40" name="îṣlíḑé"/>
            <p:cNvSpPr/>
            <p:nvPr/>
          </p:nvSpPr>
          <p:spPr>
            <a:xfrm>
              <a:off x="7377847" y="4366348"/>
              <a:ext cx="1058985" cy="524253"/>
            </a:xfrm>
            <a:custGeom>
              <a:avLst/>
              <a:gdLst/>
              <a:ahLst/>
              <a:cxnLst/>
              <a:rect l="l" t="t" r="r" b="b"/>
              <a:pathLst>
                <a:path w="21600" h="21588" extrusionOk="0">
                  <a:moveTo>
                    <a:pt x="21600" y="21588"/>
                  </a:moveTo>
                  <a:lnTo>
                    <a:pt x="16289" y="21588"/>
                  </a:lnTo>
                  <a:cubicBezTo>
                    <a:pt x="15510" y="21600"/>
                    <a:pt x="14734" y="21381"/>
                    <a:pt x="13986" y="20937"/>
                  </a:cubicBezTo>
                  <a:cubicBezTo>
                    <a:pt x="13121" y="20423"/>
                    <a:pt x="12304" y="19615"/>
                    <a:pt x="11573" y="1854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7681174" y="3545035"/>
              <a:ext cx="741193" cy="1"/>
            </a:xfrm>
            <a:prstGeom prst="straightConnector1">
              <a:avLst/>
            </a:pr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" name="target_283429"/>
            <p:cNvSpPr>
              <a:spLocks noChangeAspect="1"/>
            </p:cNvSpPr>
            <p:nvPr/>
          </p:nvSpPr>
          <p:spPr bwMode="auto">
            <a:xfrm>
              <a:off x="5966123" y="3119705"/>
              <a:ext cx="729585" cy="729062"/>
            </a:xfrm>
            <a:custGeom>
              <a:avLst/>
              <a:gdLst>
                <a:gd name="connsiteX0" fmla="*/ 271968 w 607577"/>
                <a:gd name="connsiteY0" fmla="*/ 234907 h 606575"/>
                <a:gd name="connsiteX1" fmla="*/ 280957 w 607577"/>
                <a:gd name="connsiteY1" fmla="*/ 235351 h 606575"/>
                <a:gd name="connsiteX2" fmla="*/ 293951 w 607577"/>
                <a:gd name="connsiteY2" fmla="*/ 250903 h 606575"/>
                <a:gd name="connsiteX3" fmla="*/ 278376 w 607577"/>
                <a:gd name="connsiteY3" fmla="*/ 263877 h 606575"/>
                <a:gd name="connsiteX4" fmla="*/ 271968 w 607577"/>
                <a:gd name="connsiteY4" fmla="*/ 263522 h 606575"/>
                <a:gd name="connsiteX5" fmla="*/ 200413 w 607577"/>
                <a:gd name="connsiteY5" fmla="*/ 334969 h 606575"/>
                <a:gd name="connsiteX6" fmla="*/ 271968 w 607577"/>
                <a:gd name="connsiteY6" fmla="*/ 406416 h 606575"/>
                <a:gd name="connsiteX7" fmla="*/ 343434 w 607577"/>
                <a:gd name="connsiteY7" fmla="*/ 334969 h 606575"/>
                <a:gd name="connsiteX8" fmla="*/ 343167 w 607577"/>
                <a:gd name="connsiteY8" fmla="*/ 328837 h 606575"/>
                <a:gd name="connsiteX9" fmla="*/ 356160 w 607577"/>
                <a:gd name="connsiteY9" fmla="*/ 313286 h 606575"/>
                <a:gd name="connsiteX10" fmla="*/ 371735 w 607577"/>
                <a:gd name="connsiteY10" fmla="*/ 326260 h 606575"/>
                <a:gd name="connsiteX11" fmla="*/ 372091 w 607577"/>
                <a:gd name="connsiteY11" fmla="*/ 334969 h 606575"/>
                <a:gd name="connsiteX12" fmla="*/ 271968 w 607577"/>
                <a:gd name="connsiteY12" fmla="*/ 435031 h 606575"/>
                <a:gd name="connsiteX13" fmla="*/ 171756 w 607577"/>
                <a:gd name="connsiteY13" fmla="*/ 334969 h 606575"/>
                <a:gd name="connsiteX14" fmla="*/ 271968 w 607577"/>
                <a:gd name="connsiteY14" fmla="*/ 234907 h 606575"/>
                <a:gd name="connsiteX15" fmla="*/ 272003 w 607577"/>
                <a:gd name="connsiteY15" fmla="*/ 149240 h 606575"/>
                <a:gd name="connsiteX16" fmla="*/ 340543 w 607577"/>
                <a:gd name="connsiteY16" fmla="*/ 162305 h 606575"/>
                <a:gd name="connsiteX17" fmla="*/ 348554 w 607577"/>
                <a:gd name="connsiteY17" fmla="*/ 180880 h 606575"/>
                <a:gd name="connsiteX18" fmla="*/ 329951 w 607577"/>
                <a:gd name="connsiteY18" fmla="*/ 188879 h 606575"/>
                <a:gd name="connsiteX19" fmla="*/ 272003 w 607577"/>
                <a:gd name="connsiteY19" fmla="*/ 177859 h 606575"/>
                <a:gd name="connsiteX20" fmla="*/ 114540 w 607577"/>
                <a:gd name="connsiteY20" fmla="*/ 334995 h 606575"/>
                <a:gd name="connsiteX21" fmla="*/ 272003 w 607577"/>
                <a:gd name="connsiteY21" fmla="*/ 492219 h 606575"/>
                <a:gd name="connsiteX22" fmla="*/ 429378 w 607577"/>
                <a:gd name="connsiteY22" fmla="*/ 334995 h 606575"/>
                <a:gd name="connsiteX23" fmla="*/ 418429 w 607577"/>
                <a:gd name="connsiteY23" fmla="*/ 277224 h 606575"/>
                <a:gd name="connsiteX24" fmla="*/ 426441 w 607577"/>
                <a:gd name="connsiteY24" fmla="*/ 258649 h 606575"/>
                <a:gd name="connsiteX25" fmla="*/ 445044 w 607577"/>
                <a:gd name="connsiteY25" fmla="*/ 266736 h 606575"/>
                <a:gd name="connsiteX26" fmla="*/ 458040 w 607577"/>
                <a:gd name="connsiteY26" fmla="*/ 334995 h 606575"/>
                <a:gd name="connsiteX27" fmla="*/ 272003 w 607577"/>
                <a:gd name="connsiteY27" fmla="*/ 520838 h 606575"/>
                <a:gd name="connsiteX28" fmla="*/ 85878 w 607577"/>
                <a:gd name="connsiteY28" fmla="*/ 334995 h 606575"/>
                <a:gd name="connsiteX29" fmla="*/ 272003 w 607577"/>
                <a:gd name="connsiteY29" fmla="*/ 149240 h 606575"/>
                <a:gd name="connsiteX30" fmla="*/ 520465 w 607577"/>
                <a:gd name="connsiteY30" fmla="*/ 107216 h 606575"/>
                <a:gd name="connsiteX31" fmla="*/ 432795 w 607577"/>
                <a:gd name="connsiteY31" fmla="*/ 194747 h 606575"/>
                <a:gd name="connsiteX32" fmla="*/ 485219 w 607577"/>
                <a:gd name="connsiteY32" fmla="*/ 194747 h 606575"/>
                <a:gd name="connsiteX33" fmla="*/ 495365 w 607577"/>
                <a:gd name="connsiteY33" fmla="*/ 190570 h 606575"/>
                <a:gd name="connsiteX34" fmla="*/ 578852 w 607577"/>
                <a:gd name="connsiteY34" fmla="*/ 107216 h 606575"/>
                <a:gd name="connsiteX35" fmla="*/ 272003 w 607577"/>
                <a:gd name="connsiteY35" fmla="*/ 63432 h 606575"/>
                <a:gd name="connsiteX36" fmla="*/ 347036 w 607577"/>
                <a:gd name="connsiteY36" fmla="*/ 73920 h 606575"/>
                <a:gd name="connsiteX37" fmla="*/ 356916 w 607577"/>
                <a:gd name="connsiteY37" fmla="*/ 91607 h 606575"/>
                <a:gd name="connsiteX38" fmla="*/ 339203 w 607577"/>
                <a:gd name="connsiteY38" fmla="*/ 101472 h 606575"/>
                <a:gd name="connsiteX39" fmla="*/ 272003 w 607577"/>
                <a:gd name="connsiteY39" fmla="*/ 92051 h 606575"/>
                <a:gd name="connsiteX40" fmla="*/ 28660 w 607577"/>
                <a:gd name="connsiteY40" fmla="*/ 334959 h 606575"/>
                <a:gd name="connsiteX41" fmla="*/ 272003 w 607577"/>
                <a:gd name="connsiteY41" fmla="*/ 577956 h 606575"/>
                <a:gd name="connsiteX42" fmla="*/ 515258 w 607577"/>
                <a:gd name="connsiteY42" fmla="*/ 334959 h 606575"/>
                <a:gd name="connsiteX43" fmla="*/ 505912 w 607577"/>
                <a:gd name="connsiteY43" fmla="*/ 268033 h 606575"/>
                <a:gd name="connsiteX44" fmla="*/ 515703 w 607577"/>
                <a:gd name="connsiteY44" fmla="*/ 250346 h 606575"/>
                <a:gd name="connsiteX45" fmla="*/ 533415 w 607577"/>
                <a:gd name="connsiteY45" fmla="*/ 260122 h 606575"/>
                <a:gd name="connsiteX46" fmla="*/ 543918 w 607577"/>
                <a:gd name="connsiteY46" fmla="*/ 334959 h 606575"/>
                <a:gd name="connsiteX47" fmla="*/ 272003 w 607577"/>
                <a:gd name="connsiteY47" fmla="*/ 606575 h 606575"/>
                <a:gd name="connsiteX48" fmla="*/ 0 w 607577"/>
                <a:gd name="connsiteY48" fmla="*/ 334959 h 606575"/>
                <a:gd name="connsiteX49" fmla="*/ 272003 w 607577"/>
                <a:gd name="connsiteY49" fmla="*/ 63432 h 606575"/>
                <a:gd name="connsiteX50" fmla="*/ 500261 w 607577"/>
                <a:gd name="connsiteY50" fmla="*/ 28661 h 606575"/>
                <a:gd name="connsiteX51" fmla="*/ 416685 w 607577"/>
                <a:gd name="connsiteY51" fmla="*/ 112015 h 606575"/>
                <a:gd name="connsiteX52" fmla="*/ 412502 w 607577"/>
                <a:gd name="connsiteY52" fmla="*/ 122145 h 606575"/>
                <a:gd name="connsiteX53" fmla="*/ 412502 w 607577"/>
                <a:gd name="connsiteY53" fmla="*/ 174486 h 606575"/>
                <a:gd name="connsiteX54" fmla="*/ 500261 w 607577"/>
                <a:gd name="connsiteY54" fmla="*/ 86955 h 606575"/>
                <a:gd name="connsiteX55" fmla="*/ 494620 w 607577"/>
                <a:gd name="connsiteY55" fmla="*/ 557 h 606575"/>
                <a:gd name="connsiteX56" fmla="*/ 511208 w 607577"/>
                <a:gd name="connsiteY56" fmla="*/ 2179 h 606575"/>
                <a:gd name="connsiteX57" fmla="*/ 528920 w 607577"/>
                <a:gd name="connsiteY57" fmla="*/ 28661 h 606575"/>
                <a:gd name="connsiteX58" fmla="*/ 528920 w 607577"/>
                <a:gd name="connsiteY58" fmla="*/ 78602 h 606575"/>
                <a:gd name="connsiteX59" fmla="*/ 578852 w 607577"/>
                <a:gd name="connsiteY59" fmla="*/ 78602 h 606575"/>
                <a:gd name="connsiteX60" fmla="*/ 605376 w 607577"/>
                <a:gd name="connsiteY60" fmla="*/ 96286 h 606575"/>
                <a:gd name="connsiteX61" fmla="*/ 599145 w 607577"/>
                <a:gd name="connsiteY61" fmla="*/ 127388 h 606575"/>
                <a:gd name="connsiteX62" fmla="*/ 515659 w 607577"/>
                <a:gd name="connsiteY62" fmla="*/ 210831 h 606575"/>
                <a:gd name="connsiteX63" fmla="*/ 485219 w 607577"/>
                <a:gd name="connsiteY63" fmla="*/ 223361 h 606575"/>
                <a:gd name="connsiteX64" fmla="*/ 404135 w 607577"/>
                <a:gd name="connsiteY64" fmla="*/ 223361 h 606575"/>
                <a:gd name="connsiteX65" fmla="*/ 287627 w 607577"/>
                <a:gd name="connsiteY65" fmla="*/ 339683 h 606575"/>
                <a:gd name="connsiteX66" fmla="*/ 277481 w 607577"/>
                <a:gd name="connsiteY66" fmla="*/ 343860 h 606575"/>
                <a:gd name="connsiteX67" fmla="*/ 267334 w 607577"/>
                <a:gd name="connsiteY67" fmla="*/ 339683 h 606575"/>
                <a:gd name="connsiteX68" fmla="*/ 267334 w 607577"/>
                <a:gd name="connsiteY68" fmla="*/ 319423 h 606575"/>
                <a:gd name="connsiteX69" fmla="*/ 383842 w 607577"/>
                <a:gd name="connsiteY69" fmla="*/ 203189 h 606575"/>
                <a:gd name="connsiteX70" fmla="*/ 383842 w 607577"/>
                <a:gd name="connsiteY70" fmla="*/ 122145 h 606575"/>
                <a:gd name="connsiteX71" fmla="*/ 396392 w 607577"/>
                <a:gd name="connsiteY71" fmla="*/ 91843 h 606575"/>
                <a:gd name="connsiteX72" fmla="*/ 479968 w 607577"/>
                <a:gd name="connsiteY72" fmla="*/ 8400 h 606575"/>
                <a:gd name="connsiteX73" fmla="*/ 494620 w 607577"/>
                <a:gd name="connsiteY73" fmla="*/ 557 h 60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7577" h="606575">
                  <a:moveTo>
                    <a:pt x="271968" y="234907"/>
                  </a:moveTo>
                  <a:cubicBezTo>
                    <a:pt x="274994" y="234907"/>
                    <a:pt x="278020" y="235085"/>
                    <a:pt x="280957" y="235351"/>
                  </a:cubicBezTo>
                  <a:cubicBezTo>
                    <a:pt x="288878" y="236062"/>
                    <a:pt x="294663" y="243083"/>
                    <a:pt x="293951" y="250903"/>
                  </a:cubicBezTo>
                  <a:cubicBezTo>
                    <a:pt x="293239" y="258812"/>
                    <a:pt x="286208" y="264588"/>
                    <a:pt x="278376" y="263877"/>
                  </a:cubicBezTo>
                  <a:cubicBezTo>
                    <a:pt x="276329" y="263699"/>
                    <a:pt x="274104" y="263522"/>
                    <a:pt x="271968" y="263522"/>
                  </a:cubicBezTo>
                  <a:cubicBezTo>
                    <a:pt x="232453" y="263522"/>
                    <a:pt x="200413" y="295602"/>
                    <a:pt x="200413" y="334969"/>
                  </a:cubicBezTo>
                  <a:cubicBezTo>
                    <a:pt x="200413" y="374336"/>
                    <a:pt x="232453" y="406416"/>
                    <a:pt x="271968" y="406416"/>
                  </a:cubicBezTo>
                  <a:cubicBezTo>
                    <a:pt x="311394" y="406416"/>
                    <a:pt x="343434" y="374425"/>
                    <a:pt x="343434" y="334969"/>
                  </a:cubicBezTo>
                  <a:cubicBezTo>
                    <a:pt x="343434" y="332925"/>
                    <a:pt x="343345" y="330881"/>
                    <a:pt x="343167" y="328837"/>
                  </a:cubicBezTo>
                  <a:cubicBezTo>
                    <a:pt x="342455" y="320928"/>
                    <a:pt x="348328" y="313997"/>
                    <a:pt x="356160" y="313286"/>
                  </a:cubicBezTo>
                  <a:cubicBezTo>
                    <a:pt x="364081" y="312575"/>
                    <a:pt x="371023" y="318351"/>
                    <a:pt x="371735" y="326260"/>
                  </a:cubicBezTo>
                  <a:cubicBezTo>
                    <a:pt x="372002" y="329104"/>
                    <a:pt x="372091" y="332125"/>
                    <a:pt x="372091" y="334969"/>
                  </a:cubicBezTo>
                  <a:cubicBezTo>
                    <a:pt x="372091" y="390154"/>
                    <a:pt x="327147" y="435031"/>
                    <a:pt x="271968" y="435031"/>
                  </a:cubicBezTo>
                  <a:cubicBezTo>
                    <a:pt x="216700" y="435031"/>
                    <a:pt x="171756" y="390154"/>
                    <a:pt x="171756" y="334969"/>
                  </a:cubicBezTo>
                  <a:cubicBezTo>
                    <a:pt x="171756" y="279784"/>
                    <a:pt x="216700" y="234907"/>
                    <a:pt x="271968" y="234907"/>
                  </a:cubicBezTo>
                  <a:close/>
                  <a:moveTo>
                    <a:pt x="272003" y="149240"/>
                  </a:moveTo>
                  <a:cubicBezTo>
                    <a:pt x="295681" y="149240"/>
                    <a:pt x="318735" y="153595"/>
                    <a:pt x="340543" y="162305"/>
                  </a:cubicBezTo>
                  <a:cubicBezTo>
                    <a:pt x="347931" y="165149"/>
                    <a:pt x="351492" y="173504"/>
                    <a:pt x="348554" y="180880"/>
                  </a:cubicBezTo>
                  <a:cubicBezTo>
                    <a:pt x="345617" y="188168"/>
                    <a:pt x="337339" y="191812"/>
                    <a:pt x="329951" y="188879"/>
                  </a:cubicBezTo>
                  <a:cubicBezTo>
                    <a:pt x="311525" y="181592"/>
                    <a:pt x="292031" y="177859"/>
                    <a:pt x="272003" y="177859"/>
                  </a:cubicBezTo>
                  <a:cubicBezTo>
                    <a:pt x="185127" y="177859"/>
                    <a:pt x="114540" y="248339"/>
                    <a:pt x="114540" y="334995"/>
                  </a:cubicBezTo>
                  <a:cubicBezTo>
                    <a:pt x="114540" y="421739"/>
                    <a:pt x="185127" y="492219"/>
                    <a:pt x="272003" y="492219"/>
                  </a:cubicBezTo>
                  <a:cubicBezTo>
                    <a:pt x="358791" y="492219"/>
                    <a:pt x="429378" y="421739"/>
                    <a:pt x="429378" y="334995"/>
                  </a:cubicBezTo>
                  <a:cubicBezTo>
                    <a:pt x="429378" y="315086"/>
                    <a:pt x="425728" y="295622"/>
                    <a:pt x="418429" y="277224"/>
                  </a:cubicBezTo>
                  <a:cubicBezTo>
                    <a:pt x="415492" y="269847"/>
                    <a:pt x="419141" y="261582"/>
                    <a:pt x="426441" y="258649"/>
                  </a:cubicBezTo>
                  <a:cubicBezTo>
                    <a:pt x="433829" y="255716"/>
                    <a:pt x="442196" y="259360"/>
                    <a:pt x="445044" y="266736"/>
                  </a:cubicBezTo>
                  <a:cubicBezTo>
                    <a:pt x="453678" y="288511"/>
                    <a:pt x="458040" y="311442"/>
                    <a:pt x="458040" y="334995"/>
                  </a:cubicBezTo>
                  <a:cubicBezTo>
                    <a:pt x="458040" y="437471"/>
                    <a:pt x="374546" y="520838"/>
                    <a:pt x="272003" y="520838"/>
                  </a:cubicBezTo>
                  <a:cubicBezTo>
                    <a:pt x="169372" y="520838"/>
                    <a:pt x="85878" y="437471"/>
                    <a:pt x="85878" y="334995"/>
                  </a:cubicBezTo>
                  <a:cubicBezTo>
                    <a:pt x="85878" y="232607"/>
                    <a:pt x="169372" y="149240"/>
                    <a:pt x="272003" y="149240"/>
                  </a:cubicBezTo>
                  <a:close/>
                  <a:moveTo>
                    <a:pt x="520465" y="107216"/>
                  </a:moveTo>
                  <a:lnTo>
                    <a:pt x="432795" y="194747"/>
                  </a:lnTo>
                  <a:lnTo>
                    <a:pt x="485219" y="194747"/>
                  </a:lnTo>
                  <a:cubicBezTo>
                    <a:pt x="489046" y="194747"/>
                    <a:pt x="492695" y="193236"/>
                    <a:pt x="495365" y="190570"/>
                  </a:cubicBezTo>
                  <a:lnTo>
                    <a:pt x="578852" y="107216"/>
                  </a:lnTo>
                  <a:close/>
                  <a:moveTo>
                    <a:pt x="272003" y="63432"/>
                  </a:moveTo>
                  <a:cubicBezTo>
                    <a:pt x="297459" y="63432"/>
                    <a:pt x="322737" y="66898"/>
                    <a:pt x="347036" y="73920"/>
                  </a:cubicBezTo>
                  <a:cubicBezTo>
                    <a:pt x="354690" y="76053"/>
                    <a:pt x="359052" y="84052"/>
                    <a:pt x="356916" y="91607"/>
                  </a:cubicBezTo>
                  <a:cubicBezTo>
                    <a:pt x="354690" y="99250"/>
                    <a:pt x="346769" y="103606"/>
                    <a:pt x="339203" y="101472"/>
                  </a:cubicBezTo>
                  <a:cubicBezTo>
                    <a:pt x="317397" y="95162"/>
                    <a:pt x="294789" y="92051"/>
                    <a:pt x="272003" y="92051"/>
                  </a:cubicBezTo>
                  <a:cubicBezTo>
                    <a:pt x="137782" y="92051"/>
                    <a:pt x="28660" y="201018"/>
                    <a:pt x="28660" y="334959"/>
                  </a:cubicBezTo>
                  <a:cubicBezTo>
                    <a:pt x="28660" y="468989"/>
                    <a:pt x="137782" y="577956"/>
                    <a:pt x="272003" y="577956"/>
                  </a:cubicBezTo>
                  <a:cubicBezTo>
                    <a:pt x="406136" y="577956"/>
                    <a:pt x="515258" y="468989"/>
                    <a:pt x="515258" y="334959"/>
                  </a:cubicBezTo>
                  <a:cubicBezTo>
                    <a:pt x="515258" y="312206"/>
                    <a:pt x="512143" y="289719"/>
                    <a:pt x="505912" y="268033"/>
                  </a:cubicBezTo>
                  <a:cubicBezTo>
                    <a:pt x="503687" y="260389"/>
                    <a:pt x="508137" y="252479"/>
                    <a:pt x="515703" y="250346"/>
                  </a:cubicBezTo>
                  <a:cubicBezTo>
                    <a:pt x="523358" y="248124"/>
                    <a:pt x="531279" y="252568"/>
                    <a:pt x="533415" y="260122"/>
                  </a:cubicBezTo>
                  <a:cubicBezTo>
                    <a:pt x="540358" y="284387"/>
                    <a:pt x="543918" y="309539"/>
                    <a:pt x="543918" y="334959"/>
                  </a:cubicBezTo>
                  <a:cubicBezTo>
                    <a:pt x="543918" y="484721"/>
                    <a:pt x="421890" y="606575"/>
                    <a:pt x="272003" y="606575"/>
                  </a:cubicBezTo>
                  <a:cubicBezTo>
                    <a:pt x="122028" y="606575"/>
                    <a:pt x="0" y="484721"/>
                    <a:pt x="0" y="334959"/>
                  </a:cubicBezTo>
                  <a:cubicBezTo>
                    <a:pt x="0" y="185197"/>
                    <a:pt x="122028" y="63432"/>
                    <a:pt x="272003" y="63432"/>
                  </a:cubicBezTo>
                  <a:close/>
                  <a:moveTo>
                    <a:pt x="500261" y="28661"/>
                  </a:moveTo>
                  <a:lnTo>
                    <a:pt x="416685" y="112015"/>
                  </a:lnTo>
                  <a:cubicBezTo>
                    <a:pt x="414015" y="114769"/>
                    <a:pt x="412502" y="118324"/>
                    <a:pt x="412502" y="122145"/>
                  </a:cubicBezTo>
                  <a:lnTo>
                    <a:pt x="412502" y="174486"/>
                  </a:lnTo>
                  <a:lnTo>
                    <a:pt x="500261" y="86955"/>
                  </a:lnTo>
                  <a:close/>
                  <a:moveTo>
                    <a:pt x="494620" y="557"/>
                  </a:moveTo>
                  <a:cubicBezTo>
                    <a:pt x="500061" y="-531"/>
                    <a:pt x="505824" y="-42"/>
                    <a:pt x="511208" y="2179"/>
                  </a:cubicBezTo>
                  <a:cubicBezTo>
                    <a:pt x="521978" y="6622"/>
                    <a:pt x="528920" y="17019"/>
                    <a:pt x="528920" y="28661"/>
                  </a:cubicBezTo>
                  <a:lnTo>
                    <a:pt x="528920" y="78602"/>
                  </a:lnTo>
                  <a:lnTo>
                    <a:pt x="578852" y="78602"/>
                  </a:lnTo>
                  <a:cubicBezTo>
                    <a:pt x="590512" y="78602"/>
                    <a:pt x="600925" y="85533"/>
                    <a:pt x="605376" y="96286"/>
                  </a:cubicBezTo>
                  <a:cubicBezTo>
                    <a:pt x="609826" y="106949"/>
                    <a:pt x="607423" y="119213"/>
                    <a:pt x="599145" y="127388"/>
                  </a:cubicBezTo>
                  <a:lnTo>
                    <a:pt x="515659" y="210831"/>
                  </a:lnTo>
                  <a:cubicBezTo>
                    <a:pt x="507559" y="218918"/>
                    <a:pt x="496701" y="223361"/>
                    <a:pt x="485219" y="223361"/>
                  </a:cubicBezTo>
                  <a:lnTo>
                    <a:pt x="404135" y="223361"/>
                  </a:lnTo>
                  <a:lnTo>
                    <a:pt x="287627" y="339683"/>
                  </a:lnTo>
                  <a:cubicBezTo>
                    <a:pt x="284779" y="342527"/>
                    <a:pt x="281130" y="343860"/>
                    <a:pt x="277481" y="343860"/>
                  </a:cubicBezTo>
                  <a:cubicBezTo>
                    <a:pt x="273832" y="343860"/>
                    <a:pt x="270182" y="342527"/>
                    <a:pt x="267334" y="339683"/>
                  </a:cubicBezTo>
                  <a:cubicBezTo>
                    <a:pt x="261727" y="334085"/>
                    <a:pt x="261727" y="325021"/>
                    <a:pt x="267334" y="319423"/>
                  </a:cubicBezTo>
                  <a:lnTo>
                    <a:pt x="383842" y="203189"/>
                  </a:lnTo>
                  <a:lnTo>
                    <a:pt x="383842" y="122145"/>
                  </a:lnTo>
                  <a:cubicBezTo>
                    <a:pt x="383842" y="110682"/>
                    <a:pt x="388292" y="99929"/>
                    <a:pt x="396392" y="91843"/>
                  </a:cubicBezTo>
                  <a:lnTo>
                    <a:pt x="479968" y="8400"/>
                  </a:lnTo>
                  <a:cubicBezTo>
                    <a:pt x="484062" y="4312"/>
                    <a:pt x="489180" y="1646"/>
                    <a:pt x="494620" y="557"/>
                  </a:cubicBezTo>
                  <a:close/>
                </a:path>
              </a:pathLst>
            </a:custGeom>
            <a:gradFill>
              <a:gsLst>
                <a:gs pos="44000">
                  <a:srgbClr val="A0B2C5"/>
                </a:gs>
                <a:gs pos="86000">
                  <a:srgbClr val="1E4A7A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 rot="10800000" flipV="1">
            <a:off x="0" y="6662420"/>
            <a:ext cx="880745" cy="195580"/>
          </a:xfrm>
          <a:prstGeom prst="rect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 rot="10800000" flipV="1">
            <a:off x="11311255" y="6662420"/>
            <a:ext cx="880745" cy="195580"/>
          </a:xfrm>
          <a:prstGeom prst="rect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5974BD-DE32-D56F-BCD0-D3AD98F67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871" y="746247"/>
            <a:ext cx="952549" cy="831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31F36B-650C-DD7E-105D-1E78B8E47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779" y="5538426"/>
            <a:ext cx="969350" cy="10304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D206F5-91C8-5385-2A6D-18D26BF61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8778" y="5630413"/>
            <a:ext cx="1011653" cy="10033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10C087-C664-2989-E795-FC2E9066D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853" y="489021"/>
            <a:ext cx="901746" cy="10732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79D9EF8-64D0-92EC-3B43-95BAEECA36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7113" y="5658433"/>
            <a:ext cx="1035103" cy="100335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EBACF2A-9B36-0398-DB6E-A6DDF6B8F2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6531" y="590665"/>
            <a:ext cx="1047804" cy="1143059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3553ADBB-763E-F1A3-7E4B-F5A5A71C1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5438" y="5515638"/>
            <a:ext cx="1092256" cy="1073205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F8C99999-044C-203D-1292-3862F97C49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729" y="1428700"/>
            <a:ext cx="4165814" cy="4134062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CCD62C16-966C-404F-FF4D-07D22D1B59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8457" y="1417064"/>
            <a:ext cx="4165814" cy="4121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1830" cy="89535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185054" y="2187629"/>
            <a:ext cx="4251778" cy="2707277"/>
            <a:chOff x="4185054" y="2187629"/>
            <a:chExt cx="4251778" cy="2707277"/>
          </a:xfrm>
        </p:grpSpPr>
        <p:sp>
          <p:nvSpPr>
            <p:cNvPr id="24" name="îŝ1iḍè"/>
            <p:cNvSpPr/>
            <p:nvPr/>
          </p:nvSpPr>
          <p:spPr>
            <a:xfrm>
              <a:off x="6358616" y="2361351"/>
              <a:ext cx="961838" cy="67961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0" y="7734"/>
                  </a:lnTo>
                  <a:cubicBezTo>
                    <a:pt x="3285" y="7966"/>
                    <a:pt x="6478" y="9271"/>
                    <a:pt x="9336" y="11546"/>
                  </a:cubicBezTo>
                  <a:cubicBezTo>
                    <a:pt x="12383" y="13972"/>
                    <a:pt x="14959" y="17425"/>
                    <a:pt x="16835" y="21600"/>
                  </a:cubicBezTo>
                  <a:lnTo>
                    <a:pt x="21600" y="17841"/>
                  </a:lnTo>
                  <a:cubicBezTo>
                    <a:pt x="19248" y="12488"/>
                    <a:pt x="15989" y="8050"/>
                    <a:pt x="12119" y="4930"/>
                  </a:cubicBezTo>
                  <a:cubicBezTo>
                    <a:pt x="8415" y="1943"/>
                    <a:pt x="4260" y="253"/>
                    <a:pt x="0" y="0"/>
                  </a:cubicBezTo>
                  <a:close/>
                </a:path>
              </a:pathLst>
            </a:custGeom>
            <a:solidFill>
              <a:srgbClr val="1E4A7A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25" name="iṧḻíḓe"/>
            <p:cNvSpPr/>
            <p:nvPr/>
          </p:nvSpPr>
          <p:spPr>
            <a:xfrm>
              <a:off x="5306077" y="2361218"/>
              <a:ext cx="958334" cy="67334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cubicBezTo>
                    <a:pt x="17528" y="218"/>
                    <a:pt x="13546" y="1764"/>
                    <a:pt x="9960" y="4518"/>
                  </a:cubicBezTo>
                  <a:cubicBezTo>
                    <a:pt x="5886" y="7646"/>
                    <a:pt x="2453" y="12230"/>
                    <a:pt x="0" y="17817"/>
                  </a:cubicBezTo>
                  <a:lnTo>
                    <a:pt x="4801" y="21600"/>
                  </a:lnTo>
                  <a:cubicBezTo>
                    <a:pt x="6642" y="17546"/>
                    <a:pt x="9138" y="14176"/>
                    <a:pt x="12079" y="11772"/>
                  </a:cubicBezTo>
                  <a:cubicBezTo>
                    <a:pt x="14984" y="9398"/>
                    <a:pt x="18242" y="8033"/>
                    <a:pt x="21587" y="778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A0B2C5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26" name="îś1ïdê"/>
            <p:cNvSpPr/>
            <p:nvPr/>
          </p:nvSpPr>
          <p:spPr>
            <a:xfrm>
              <a:off x="5125438" y="2998339"/>
              <a:ext cx="347791" cy="1081550"/>
            </a:xfrm>
            <a:custGeom>
              <a:avLst/>
              <a:gdLst/>
              <a:ahLst/>
              <a:cxnLst/>
              <a:rect l="l" t="t" r="r" b="b"/>
              <a:pathLst>
                <a:path w="21409" h="21600" extrusionOk="0">
                  <a:moveTo>
                    <a:pt x="8184" y="0"/>
                  </a:moveTo>
                  <a:cubicBezTo>
                    <a:pt x="2999" y="3250"/>
                    <a:pt x="201" y="6845"/>
                    <a:pt x="10" y="10503"/>
                  </a:cubicBezTo>
                  <a:cubicBezTo>
                    <a:pt x="-191" y="14354"/>
                    <a:pt x="2497" y="18162"/>
                    <a:pt x="7843" y="21600"/>
                  </a:cubicBezTo>
                  <a:lnTo>
                    <a:pt x="21020" y="19221"/>
                  </a:lnTo>
                  <a:cubicBezTo>
                    <a:pt x="16916" y="16560"/>
                    <a:pt x="14844" y="13619"/>
                    <a:pt x="14980" y="10644"/>
                  </a:cubicBezTo>
                  <a:cubicBezTo>
                    <a:pt x="15111" y="7762"/>
                    <a:pt x="17313" y="4929"/>
                    <a:pt x="21409" y="2371"/>
                  </a:cubicBezTo>
                  <a:lnTo>
                    <a:pt x="8184" y="0"/>
                  </a:lnTo>
                  <a:close/>
                </a:path>
              </a:pathLst>
            </a:custGeom>
            <a:solidFill>
              <a:srgbClr val="1E4A7A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27" name="îṡḻiďé"/>
            <p:cNvSpPr/>
            <p:nvPr/>
          </p:nvSpPr>
          <p:spPr>
            <a:xfrm>
              <a:off x="5299019" y="4044673"/>
              <a:ext cx="964641" cy="6840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729" y="0"/>
                  </a:moveTo>
                  <a:cubicBezTo>
                    <a:pt x="6634" y="4211"/>
                    <a:pt x="9247" y="7692"/>
                    <a:pt x="12337" y="10133"/>
                  </a:cubicBezTo>
                  <a:cubicBezTo>
                    <a:pt x="15179" y="12380"/>
                    <a:pt x="18347" y="13684"/>
                    <a:pt x="21600" y="13945"/>
                  </a:cubicBezTo>
                  <a:lnTo>
                    <a:pt x="21590" y="21600"/>
                  </a:lnTo>
                  <a:cubicBezTo>
                    <a:pt x="17324" y="21370"/>
                    <a:pt x="13161" y="19686"/>
                    <a:pt x="9457" y="16694"/>
                  </a:cubicBezTo>
                  <a:cubicBezTo>
                    <a:pt x="5577" y="13560"/>
                    <a:pt x="2324" y="9092"/>
                    <a:pt x="0" y="3705"/>
                  </a:cubicBezTo>
                  <a:lnTo>
                    <a:pt x="4729" y="0"/>
                  </a:lnTo>
                  <a:close/>
                </a:path>
              </a:pathLst>
            </a:custGeom>
            <a:solidFill>
              <a:srgbClr val="A0B2C5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28" name="íS1ídè"/>
            <p:cNvSpPr/>
            <p:nvPr/>
          </p:nvSpPr>
          <p:spPr>
            <a:xfrm>
              <a:off x="6356866" y="4036141"/>
              <a:ext cx="969351" cy="69120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05" y="0"/>
                  </a:moveTo>
                  <a:lnTo>
                    <a:pt x="21600" y="3671"/>
                  </a:lnTo>
                  <a:cubicBezTo>
                    <a:pt x="19334" y="9036"/>
                    <a:pt x="16128" y="13500"/>
                    <a:pt x="12287" y="16641"/>
                  </a:cubicBezTo>
                  <a:cubicBezTo>
                    <a:pt x="8548" y="19697"/>
                    <a:pt x="4326" y="21402"/>
                    <a:pt x="0" y="21600"/>
                  </a:cubicBezTo>
                  <a:lnTo>
                    <a:pt x="0" y="14024"/>
                  </a:lnTo>
                  <a:cubicBezTo>
                    <a:pt x="3561" y="13780"/>
                    <a:pt x="7019" y="12272"/>
                    <a:pt x="10051" y="9642"/>
                  </a:cubicBezTo>
                  <a:cubicBezTo>
                    <a:pt x="12840" y="7222"/>
                    <a:pt x="15188" y="3920"/>
                    <a:pt x="16905" y="0"/>
                  </a:cubicBezTo>
                  <a:close/>
                </a:path>
              </a:pathLst>
            </a:custGeom>
            <a:solidFill>
              <a:srgbClr val="1E4A7A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29" name="i$ļîḑè"/>
            <p:cNvSpPr/>
            <p:nvPr/>
          </p:nvSpPr>
          <p:spPr>
            <a:xfrm>
              <a:off x="7153981" y="3004728"/>
              <a:ext cx="341614" cy="1066327"/>
            </a:xfrm>
            <a:custGeom>
              <a:avLst/>
              <a:gdLst/>
              <a:ahLst/>
              <a:cxnLst/>
              <a:rect l="l" t="t" r="r" b="b"/>
              <a:pathLst>
                <a:path w="21527" h="21600" extrusionOk="0">
                  <a:moveTo>
                    <a:pt x="0" y="2415"/>
                  </a:moveTo>
                  <a:cubicBezTo>
                    <a:pt x="4176" y="5100"/>
                    <a:pt x="6323" y="8063"/>
                    <a:pt x="6266" y="11065"/>
                  </a:cubicBezTo>
                  <a:cubicBezTo>
                    <a:pt x="6214" y="13875"/>
                    <a:pt x="4228" y="16647"/>
                    <a:pt x="453" y="19182"/>
                  </a:cubicBezTo>
                  <a:lnTo>
                    <a:pt x="13826" y="21600"/>
                  </a:lnTo>
                  <a:cubicBezTo>
                    <a:pt x="18964" y="18233"/>
                    <a:pt x="21600" y="14528"/>
                    <a:pt x="21525" y="10777"/>
                  </a:cubicBezTo>
                  <a:cubicBezTo>
                    <a:pt x="21451" y="7032"/>
                    <a:pt x="18675" y="3343"/>
                    <a:pt x="13416" y="0"/>
                  </a:cubicBezTo>
                  <a:lnTo>
                    <a:pt x="0" y="2415"/>
                  </a:lnTo>
                  <a:close/>
                </a:path>
              </a:pathLst>
            </a:custGeom>
            <a:solidFill>
              <a:srgbClr val="A0B2C5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187527" y="3545035"/>
              <a:ext cx="741193" cy="1"/>
            </a:xfrm>
            <a:prstGeom prst="straightConnector1">
              <a:avLst/>
            </a:pr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" name="íṩľîdé"/>
            <p:cNvSpPr/>
            <p:nvPr/>
          </p:nvSpPr>
          <p:spPr>
            <a:xfrm>
              <a:off x="4185054" y="2187629"/>
              <a:ext cx="1058995" cy="524272"/>
            </a:xfrm>
            <a:custGeom>
              <a:avLst/>
              <a:gdLst/>
              <a:ahLst/>
              <a:cxnLst/>
              <a:rect l="l" t="t" r="r" b="b"/>
              <a:pathLst>
                <a:path w="21600" h="21588" extrusionOk="0">
                  <a:moveTo>
                    <a:pt x="0" y="0"/>
                  </a:moveTo>
                  <a:lnTo>
                    <a:pt x="5311" y="0"/>
                  </a:lnTo>
                  <a:cubicBezTo>
                    <a:pt x="6090" y="-12"/>
                    <a:pt x="6866" y="207"/>
                    <a:pt x="7614" y="651"/>
                  </a:cubicBezTo>
                  <a:cubicBezTo>
                    <a:pt x="8479" y="1165"/>
                    <a:pt x="9296" y="1973"/>
                    <a:pt x="10027" y="3040"/>
                  </a:cubicBezTo>
                  <a:lnTo>
                    <a:pt x="21600" y="21588"/>
                  </a:ln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33" name="iṧḷiḋê"/>
            <p:cNvSpPr/>
            <p:nvPr/>
          </p:nvSpPr>
          <p:spPr>
            <a:xfrm>
              <a:off x="4185054" y="4366371"/>
              <a:ext cx="1058995" cy="528535"/>
            </a:xfrm>
            <a:custGeom>
              <a:avLst/>
              <a:gdLst/>
              <a:ahLst/>
              <a:cxnLst/>
              <a:rect l="l" t="t" r="r" b="b"/>
              <a:pathLst>
                <a:path w="21600" h="21588" extrusionOk="0">
                  <a:moveTo>
                    <a:pt x="0" y="21588"/>
                  </a:moveTo>
                  <a:lnTo>
                    <a:pt x="5311" y="21588"/>
                  </a:lnTo>
                  <a:cubicBezTo>
                    <a:pt x="6090" y="21600"/>
                    <a:pt x="6866" y="21381"/>
                    <a:pt x="7614" y="20937"/>
                  </a:cubicBezTo>
                  <a:cubicBezTo>
                    <a:pt x="8479" y="20423"/>
                    <a:pt x="9296" y="19615"/>
                    <a:pt x="10027" y="18548"/>
                  </a:cubicBez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39" name="îSḻîḋe"/>
            <p:cNvSpPr/>
            <p:nvPr/>
          </p:nvSpPr>
          <p:spPr>
            <a:xfrm>
              <a:off x="7377847" y="2187629"/>
              <a:ext cx="1058985" cy="524272"/>
            </a:xfrm>
            <a:custGeom>
              <a:avLst/>
              <a:gdLst/>
              <a:ahLst/>
              <a:cxnLst/>
              <a:rect l="l" t="t" r="r" b="b"/>
              <a:pathLst>
                <a:path w="21600" h="21588" extrusionOk="0">
                  <a:moveTo>
                    <a:pt x="21600" y="0"/>
                  </a:moveTo>
                  <a:lnTo>
                    <a:pt x="16289" y="0"/>
                  </a:lnTo>
                  <a:cubicBezTo>
                    <a:pt x="15510" y="-12"/>
                    <a:pt x="14734" y="207"/>
                    <a:pt x="13986" y="651"/>
                  </a:cubicBezTo>
                  <a:cubicBezTo>
                    <a:pt x="13121" y="1165"/>
                    <a:pt x="12304" y="1973"/>
                    <a:pt x="11573" y="3040"/>
                  </a:cubicBezTo>
                  <a:lnTo>
                    <a:pt x="0" y="21588"/>
                  </a:ln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40" name="îṣlíḑé"/>
            <p:cNvSpPr/>
            <p:nvPr/>
          </p:nvSpPr>
          <p:spPr>
            <a:xfrm>
              <a:off x="7377847" y="4366348"/>
              <a:ext cx="1058985" cy="524253"/>
            </a:xfrm>
            <a:custGeom>
              <a:avLst/>
              <a:gdLst/>
              <a:ahLst/>
              <a:cxnLst/>
              <a:rect l="l" t="t" r="r" b="b"/>
              <a:pathLst>
                <a:path w="21600" h="21588" extrusionOk="0">
                  <a:moveTo>
                    <a:pt x="21600" y="21588"/>
                  </a:moveTo>
                  <a:lnTo>
                    <a:pt x="16289" y="21588"/>
                  </a:lnTo>
                  <a:cubicBezTo>
                    <a:pt x="15510" y="21600"/>
                    <a:pt x="14734" y="21381"/>
                    <a:pt x="13986" y="20937"/>
                  </a:cubicBezTo>
                  <a:cubicBezTo>
                    <a:pt x="13121" y="20423"/>
                    <a:pt x="12304" y="19615"/>
                    <a:pt x="11573" y="18548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CFF"/>
                </a:buClr>
                <a:buSzPts val="800"/>
                <a:buFont typeface="Arial" panose="020B0604020202020204"/>
                <a:buNone/>
              </a:pPr>
              <a:endParaRPr sz="800" b="0" i="0" u="none" strike="noStrike" cap="none">
                <a:solidFill>
                  <a:srgbClr val="252D30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7681174" y="3545035"/>
              <a:ext cx="741193" cy="1"/>
            </a:xfrm>
            <a:prstGeom prst="straightConnector1">
              <a:avLst/>
            </a:pr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" name="target_283429"/>
            <p:cNvSpPr>
              <a:spLocks noChangeAspect="1"/>
            </p:cNvSpPr>
            <p:nvPr/>
          </p:nvSpPr>
          <p:spPr bwMode="auto">
            <a:xfrm>
              <a:off x="5966123" y="3119705"/>
              <a:ext cx="729585" cy="729062"/>
            </a:xfrm>
            <a:custGeom>
              <a:avLst/>
              <a:gdLst>
                <a:gd name="connsiteX0" fmla="*/ 271968 w 607577"/>
                <a:gd name="connsiteY0" fmla="*/ 234907 h 606575"/>
                <a:gd name="connsiteX1" fmla="*/ 280957 w 607577"/>
                <a:gd name="connsiteY1" fmla="*/ 235351 h 606575"/>
                <a:gd name="connsiteX2" fmla="*/ 293951 w 607577"/>
                <a:gd name="connsiteY2" fmla="*/ 250903 h 606575"/>
                <a:gd name="connsiteX3" fmla="*/ 278376 w 607577"/>
                <a:gd name="connsiteY3" fmla="*/ 263877 h 606575"/>
                <a:gd name="connsiteX4" fmla="*/ 271968 w 607577"/>
                <a:gd name="connsiteY4" fmla="*/ 263522 h 606575"/>
                <a:gd name="connsiteX5" fmla="*/ 200413 w 607577"/>
                <a:gd name="connsiteY5" fmla="*/ 334969 h 606575"/>
                <a:gd name="connsiteX6" fmla="*/ 271968 w 607577"/>
                <a:gd name="connsiteY6" fmla="*/ 406416 h 606575"/>
                <a:gd name="connsiteX7" fmla="*/ 343434 w 607577"/>
                <a:gd name="connsiteY7" fmla="*/ 334969 h 606575"/>
                <a:gd name="connsiteX8" fmla="*/ 343167 w 607577"/>
                <a:gd name="connsiteY8" fmla="*/ 328837 h 606575"/>
                <a:gd name="connsiteX9" fmla="*/ 356160 w 607577"/>
                <a:gd name="connsiteY9" fmla="*/ 313286 h 606575"/>
                <a:gd name="connsiteX10" fmla="*/ 371735 w 607577"/>
                <a:gd name="connsiteY10" fmla="*/ 326260 h 606575"/>
                <a:gd name="connsiteX11" fmla="*/ 372091 w 607577"/>
                <a:gd name="connsiteY11" fmla="*/ 334969 h 606575"/>
                <a:gd name="connsiteX12" fmla="*/ 271968 w 607577"/>
                <a:gd name="connsiteY12" fmla="*/ 435031 h 606575"/>
                <a:gd name="connsiteX13" fmla="*/ 171756 w 607577"/>
                <a:gd name="connsiteY13" fmla="*/ 334969 h 606575"/>
                <a:gd name="connsiteX14" fmla="*/ 271968 w 607577"/>
                <a:gd name="connsiteY14" fmla="*/ 234907 h 606575"/>
                <a:gd name="connsiteX15" fmla="*/ 272003 w 607577"/>
                <a:gd name="connsiteY15" fmla="*/ 149240 h 606575"/>
                <a:gd name="connsiteX16" fmla="*/ 340543 w 607577"/>
                <a:gd name="connsiteY16" fmla="*/ 162305 h 606575"/>
                <a:gd name="connsiteX17" fmla="*/ 348554 w 607577"/>
                <a:gd name="connsiteY17" fmla="*/ 180880 h 606575"/>
                <a:gd name="connsiteX18" fmla="*/ 329951 w 607577"/>
                <a:gd name="connsiteY18" fmla="*/ 188879 h 606575"/>
                <a:gd name="connsiteX19" fmla="*/ 272003 w 607577"/>
                <a:gd name="connsiteY19" fmla="*/ 177859 h 606575"/>
                <a:gd name="connsiteX20" fmla="*/ 114540 w 607577"/>
                <a:gd name="connsiteY20" fmla="*/ 334995 h 606575"/>
                <a:gd name="connsiteX21" fmla="*/ 272003 w 607577"/>
                <a:gd name="connsiteY21" fmla="*/ 492219 h 606575"/>
                <a:gd name="connsiteX22" fmla="*/ 429378 w 607577"/>
                <a:gd name="connsiteY22" fmla="*/ 334995 h 606575"/>
                <a:gd name="connsiteX23" fmla="*/ 418429 w 607577"/>
                <a:gd name="connsiteY23" fmla="*/ 277224 h 606575"/>
                <a:gd name="connsiteX24" fmla="*/ 426441 w 607577"/>
                <a:gd name="connsiteY24" fmla="*/ 258649 h 606575"/>
                <a:gd name="connsiteX25" fmla="*/ 445044 w 607577"/>
                <a:gd name="connsiteY25" fmla="*/ 266736 h 606575"/>
                <a:gd name="connsiteX26" fmla="*/ 458040 w 607577"/>
                <a:gd name="connsiteY26" fmla="*/ 334995 h 606575"/>
                <a:gd name="connsiteX27" fmla="*/ 272003 w 607577"/>
                <a:gd name="connsiteY27" fmla="*/ 520838 h 606575"/>
                <a:gd name="connsiteX28" fmla="*/ 85878 w 607577"/>
                <a:gd name="connsiteY28" fmla="*/ 334995 h 606575"/>
                <a:gd name="connsiteX29" fmla="*/ 272003 w 607577"/>
                <a:gd name="connsiteY29" fmla="*/ 149240 h 606575"/>
                <a:gd name="connsiteX30" fmla="*/ 520465 w 607577"/>
                <a:gd name="connsiteY30" fmla="*/ 107216 h 606575"/>
                <a:gd name="connsiteX31" fmla="*/ 432795 w 607577"/>
                <a:gd name="connsiteY31" fmla="*/ 194747 h 606575"/>
                <a:gd name="connsiteX32" fmla="*/ 485219 w 607577"/>
                <a:gd name="connsiteY32" fmla="*/ 194747 h 606575"/>
                <a:gd name="connsiteX33" fmla="*/ 495365 w 607577"/>
                <a:gd name="connsiteY33" fmla="*/ 190570 h 606575"/>
                <a:gd name="connsiteX34" fmla="*/ 578852 w 607577"/>
                <a:gd name="connsiteY34" fmla="*/ 107216 h 606575"/>
                <a:gd name="connsiteX35" fmla="*/ 272003 w 607577"/>
                <a:gd name="connsiteY35" fmla="*/ 63432 h 606575"/>
                <a:gd name="connsiteX36" fmla="*/ 347036 w 607577"/>
                <a:gd name="connsiteY36" fmla="*/ 73920 h 606575"/>
                <a:gd name="connsiteX37" fmla="*/ 356916 w 607577"/>
                <a:gd name="connsiteY37" fmla="*/ 91607 h 606575"/>
                <a:gd name="connsiteX38" fmla="*/ 339203 w 607577"/>
                <a:gd name="connsiteY38" fmla="*/ 101472 h 606575"/>
                <a:gd name="connsiteX39" fmla="*/ 272003 w 607577"/>
                <a:gd name="connsiteY39" fmla="*/ 92051 h 606575"/>
                <a:gd name="connsiteX40" fmla="*/ 28660 w 607577"/>
                <a:gd name="connsiteY40" fmla="*/ 334959 h 606575"/>
                <a:gd name="connsiteX41" fmla="*/ 272003 w 607577"/>
                <a:gd name="connsiteY41" fmla="*/ 577956 h 606575"/>
                <a:gd name="connsiteX42" fmla="*/ 515258 w 607577"/>
                <a:gd name="connsiteY42" fmla="*/ 334959 h 606575"/>
                <a:gd name="connsiteX43" fmla="*/ 505912 w 607577"/>
                <a:gd name="connsiteY43" fmla="*/ 268033 h 606575"/>
                <a:gd name="connsiteX44" fmla="*/ 515703 w 607577"/>
                <a:gd name="connsiteY44" fmla="*/ 250346 h 606575"/>
                <a:gd name="connsiteX45" fmla="*/ 533415 w 607577"/>
                <a:gd name="connsiteY45" fmla="*/ 260122 h 606575"/>
                <a:gd name="connsiteX46" fmla="*/ 543918 w 607577"/>
                <a:gd name="connsiteY46" fmla="*/ 334959 h 606575"/>
                <a:gd name="connsiteX47" fmla="*/ 272003 w 607577"/>
                <a:gd name="connsiteY47" fmla="*/ 606575 h 606575"/>
                <a:gd name="connsiteX48" fmla="*/ 0 w 607577"/>
                <a:gd name="connsiteY48" fmla="*/ 334959 h 606575"/>
                <a:gd name="connsiteX49" fmla="*/ 272003 w 607577"/>
                <a:gd name="connsiteY49" fmla="*/ 63432 h 606575"/>
                <a:gd name="connsiteX50" fmla="*/ 500261 w 607577"/>
                <a:gd name="connsiteY50" fmla="*/ 28661 h 606575"/>
                <a:gd name="connsiteX51" fmla="*/ 416685 w 607577"/>
                <a:gd name="connsiteY51" fmla="*/ 112015 h 606575"/>
                <a:gd name="connsiteX52" fmla="*/ 412502 w 607577"/>
                <a:gd name="connsiteY52" fmla="*/ 122145 h 606575"/>
                <a:gd name="connsiteX53" fmla="*/ 412502 w 607577"/>
                <a:gd name="connsiteY53" fmla="*/ 174486 h 606575"/>
                <a:gd name="connsiteX54" fmla="*/ 500261 w 607577"/>
                <a:gd name="connsiteY54" fmla="*/ 86955 h 606575"/>
                <a:gd name="connsiteX55" fmla="*/ 494620 w 607577"/>
                <a:gd name="connsiteY55" fmla="*/ 557 h 606575"/>
                <a:gd name="connsiteX56" fmla="*/ 511208 w 607577"/>
                <a:gd name="connsiteY56" fmla="*/ 2179 h 606575"/>
                <a:gd name="connsiteX57" fmla="*/ 528920 w 607577"/>
                <a:gd name="connsiteY57" fmla="*/ 28661 h 606575"/>
                <a:gd name="connsiteX58" fmla="*/ 528920 w 607577"/>
                <a:gd name="connsiteY58" fmla="*/ 78602 h 606575"/>
                <a:gd name="connsiteX59" fmla="*/ 578852 w 607577"/>
                <a:gd name="connsiteY59" fmla="*/ 78602 h 606575"/>
                <a:gd name="connsiteX60" fmla="*/ 605376 w 607577"/>
                <a:gd name="connsiteY60" fmla="*/ 96286 h 606575"/>
                <a:gd name="connsiteX61" fmla="*/ 599145 w 607577"/>
                <a:gd name="connsiteY61" fmla="*/ 127388 h 606575"/>
                <a:gd name="connsiteX62" fmla="*/ 515659 w 607577"/>
                <a:gd name="connsiteY62" fmla="*/ 210831 h 606575"/>
                <a:gd name="connsiteX63" fmla="*/ 485219 w 607577"/>
                <a:gd name="connsiteY63" fmla="*/ 223361 h 606575"/>
                <a:gd name="connsiteX64" fmla="*/ 404135 w 607577"/>
                <a:gd name="connsiteY64" fmla="*/ 223361 h 606575"/>
                <a:gd name="connsiteX65" fmla="*/ 287627 w 607577"/>
                <a:gd name="connsiteY65" fmla="*/ 339683 h 606575"/>
                <a:gd name="connsiteX66" fmla="*/ 277481 w 607577"/>
                <a:gd name="connsiteY66" fmla="*/ 343860 h 606575"/>
                <a:gd name="connsiteX67" fmla="*/ 267334 w 607577"/>
                <a:gd name="connsiteY67" fmla="*/ 339683 h 606575"/>
                <a:gd name="connsiteX68" fmla="*/ 267334 w 607577"/>
                <a:gd name="connsiteY68" fmla="*/ 319423 h 606575"/>
                <a:gd name="connsiteX69" fmla="*/ 383842 w 607577"/>
                <a:gd name="connsiteY69" fmla="*/ 203189 h 606575"/>
                <a:gd name="connsiteX70" fmla="*/ 383842 w 607577"/>
                <a:gd name="connsiteY70" fmla="*/ 122145 h 606575"/>
                <a:gd name="connsiteX71" fmla="*/ 396392 w 607577"/>
                <a:gd name="connsiteY71" fmla="*/ 91843 h 606575"/>
                <a:gd name="connsiteX72" fmla="*/ 479968 w 607577"/>
                <a:gd name="connsiteY72" fmla="*/ 8400 h 606575"/>
                <a:gd name="connsiteX73" fmla="*/ 494620 w 607577"/>
                <a:gd name="connsiteY73" fmla="*/ 557 h 60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7577" h="606575">
                  <a:moveTo>
                    <a:pt x="271968" y="234907"/>
                  </a:moveTo>
                  <a:cubicBezTo>
                    <a:pt x="274994" y="234907"/>
                    <a:pt x="278020" y="235085"/>
                    <a:pt x="280957" y="235351"/>
                  </a:cubicBezTo>
                  <a:cubicBezTo>
                    <a:pt x="288878" y="236062"/>
                    <a:pt x="294663" y="243083"/>
                    <a:pt x="293951" y="250903"/>
                  </a:cubicBezTo>
                  <a:cubicBezTo>
                    <a:pt x="293239" y="258812"/>
                    <a:pt x="286208" y="264588"/>
                    <a:pt x="278376" y="263877"/>
                  </a:cubicBezTo>
                  <a:cubicBezTo>
                    <a:pt x="276329" y="263699"/>
                    <a:pt x="274104" y="263522"/>
                    <a:pt x="271968" y="263522"/>
                  </a:cubicBezTo>
                  <a:cubicBezTo>
                    <a:pt x="232453" y="263522"/>
                    <a:pt x="200413" y="295602"/>
                    <a:pt x="200413" y="334969"/>
                  </a:cubicBezTo>
                  <a:cubicBezTo>
                    <a:pt x="200413" y="374336"/>
                    <a:pt x="232453" y="406416"/>
                    <a:pt x="271968" y="406416"/>
                  </a:cubicBezTo>
                  <a:cubicBezTo>
                    <a:pt x="311394" y="406416"/>
                    <a:pt x="343434" y="374425"/>
                    <a:pt x="343434" y="334969"/>
                  </a:cubicBezTo>
                  <a:cubicBezTo>
                    <a:pt x="343434" y="332925"/>
                    <a:pt x="343345" y="330881"/>
                    <a:pt x="343167" y="328837"/>
                  </a:cubicBezTo>
                  <a:cubicBezTo>
                    <a:pt x="342455" y="320928"/>
                    <a:pt x="348328" y="313997"/>
                    <a:pt x="356160" y="313286"/>
                  </a:cubicBezTo>
                  <a:cubicBezTo>
                    <a:pt x="364081" y="312575"/>
                    <a:pt x="371023" y="318351"/>
                    <a:pt x="371735" y="326260"/>
                  </a:cubicBezTo>
                  <a:cubicBezTo>
                    <a:pt x="372002" y="329104"/>
                    <a:pt x="372091" y="332125"/>
                    <a:pt x="372091" y="334969"/>
                  </a:cubicBezTo>
                  <a:cubicBezTo>
                    <a:pt x="372091" y="390154"/>
                    <a:pt x="327147" y="435031"/>
                    <a:pt x="271968" y="435031"/>
                  </a:cubicBezTo>
                  <a:cubicBezTo>
                    <a:pt x="216700" y="435031"/>
                    <a:pt x="171756" y="390154"/>
                    <a:pt x="171756" y="334969"/>
                  </a:cubicBezTo>
                  <a:cubicBezTo>
                    <a:pt x="171756" y="279784"/>
                    <a:pt x="216700" y="234907"/>
                    <a:pt x="271968" y="234907"/>
                  </a:cubicBezTo>
                  <a:close/>
                  <a:moveTo>
                    <a:pt x="272003" y="149240"/>
                  </a:moveTo>
                  <a:cubicBezTo>
                    <a:pt x="295681" y="149240"/>
                    <a:pt x="318735" y="153595"/>
                    <a:pt x="340543" y="162305"/>
                  </a:cubicBezTo>
                  <a:cubicBezTo>
                    <a:pt x="347931" y="165149"/>
                    <a:pt x="351492" y="173504"/>
                    <a:pt x="348554" y="180880"/>
                  </a:cubicBezTo>
                  <a:cubicBezTo>
                    <a:pt x="345617" y="188168"/>
                    <a:pt x="337339" y="191812"/>
                    <a:pt x="329951" y="188879"/>
                  </a:cubicBezTo>
                  <a:cubicBezTo>
                    <a:pt x="311525" y="181592"/>
                    <a:pt x="292031" y="177859"/>
                    <a:pt x="272003" y="177859"/>
                  </a:cubicBezTo>
                  <a:cubicBezTo>
                    <a:pt x="185127" y="177859"/>
                    <a:pt x="114540" y="248339"/>
                    <a:pt x="114540" y="334995"/>
                  </a:cubicBezTo>
                  <a:cubicBezTo>
                    <a:pt x="114540" y="421739"/>
                    <a:pt x="185127" y="492219"/>
                    <a:pt x="272003" y="492219"/>
                  </a:cubicBezTo>
                  <a:cubicBezTo>
                    <a:pt x="358791" y="492219"/>
                    <a:pt x="429378" y="421739"/>
                    <a:pt x="429378" y="334995"/>
                  </a:cubicBezTo>
                  <a:cubicBezTo>
                    <a:pt x="429378" y="315086"/>
                    <a:pt x="425728" y="295622"/>
                    <a:pt x="418429" y="277224"/>
                  </a:cubicBezTo>
                  <a:cubicBezTo>
                    <a:pt x="415492" y="269847"/>
                    <a:pt x="419141" y="261582"/>
                    <a:pt x="426441" y="258649"/>
                  </a:cubicBezTo>
                  <a:cubicBezTo>
                    <a:pt x="433829" y="255716"/>
                    <a:pt x="442196" y="259360"/>
                    <a:pt x="445044" y="266736"/>
                  </a:cubicBezTo>
                  <a:cubicBezTo>
                    <a:pt x="453678" y="288511"/>
                    <a:pt x="458040" y="311442"/>
                    <a:pt x="458040" y="334995"/>
                  </a:cubicBezTo>
                  <a:cubicBezTo>
                    <a:pt x="458040" y="437471"/>
                    <a:pt x="374546" y="520838"/>
                    <a:pt x="272003" y="520838"/>
                  </a:cubicBezTo>
                  <a:cubicBezTo>
                    <a:pt x="169372" y="520838"/>
                    <a:pt x="85878" y="437471"/>
                    <a:pt x="85878" y="334995"/>
                  </a:cubicBezTo>
                  <a:cubicBezTo>
                    <a:pt x="85878" y="232607"/>
                    <a:pt x="169372" y="149240"/>
                    <a:pt x="272003" y="149240"/>
                  </a:cubicBezTo>
                  <a:close/>
                  <a:moveTo>
                    <a:pt x="520465" y="107216"/>
                  </a:moveTo>
                  <a:lnTo>
                    <a:pt x="432795" y="194747"/>
                  </a:lnTo>
                  <a:lnTo>
                    <a:pt x="485219" y="194747"/>
                  </a:lnTo>
                  <a:cubicBezTo>
                    <a:pt x="489046" y="194747"/>
                    <a:pt x="492695" y="193236"/>
                    <a:pt x="495365" y="190570"/>
                  </a:cubicBezTo>
                  <a:lnTo>
                    <a:pt x="578852" y="107216"/>
                  </a:lnTo>
                  <a:close/>
                  <a:moveTo>
                    <a:pt x="272003" y="63432"/>
                  </a:moveTo>
                  <a:cubicBezTo>
                    <a:pt x="297459" y="63432"/>
                    <a:pt x="322737" y="66898"/>
                    <a:pt x="347036" y="73920"/>
                  </a:cubicBezTo>
                  <a:cubicBezTo>
                    <a:pt x="354690" y="76053"/>
                    <a:pt x="359052" y="84052"/>
                    <a:pt x="356916" y="91607"/>
                  </a:cubicBezTo>
                  <a:cubicBezTo>
                    <a:pt x="354690" y="99250"/>
                    <a:pt x="346769" y="103606"/>
                    <a:pt x="339203" y="101472"/>
                  </a:cubicBezTo>
                  <a:cubicBezTo>
                    <a:pt x="317397" y="95162"/>
                    <a:pt x="294789" y="92051"/>
                    <a:pt x="272003" y="92051"/>
                  </a:cubicBezTo>
                  <a:cubicBezTo>
                    <a:pt x="137782" y="92051"/>
                    <a:pt x="28660" y="201018"/>
                    <a:pt x="28660" y="334959"/>
                  </a:cubicBezTo>
                  <a:cubicBezTo>
                    <a:pt x="28660" y="468989"/>
                    <a:pt x="137782" y="577956"/>
                    <a:pt x="272003" y="577956"/>
                  </a:cubicBezTo>
                  <a:cubicBezTo>
                    <a:pt x="406136" y="577956"/>
                    <a:pt x="515258" y="468989"/>
                    <a:pt x="515258" y="334959"/>
                  </a:cubicBezTo>
                  <a:cubicBezTo>
                    <a:pt x="515258" y="312206"/>
                    <a:pt x="512143" y="289719"/>
                    <a:pt x="505912" y="268033"/>
                  </a:cubicBezTo>
                  <a:cubicBezTo>
                    <a:pt x="503687" y="260389"/>
                    <a:pt x="508137" y="252479"/>
                    <a:pt x="515703" y="250346"/>
                  </a:cubicBezTo>
                  <a:cubicBezTo>
                    <a:pt x="523358" y="248124"/>
                    <a:pt x="531279" y="252568"/>
                    <a:pt x="533415" y="260122"/>
                  </a:cubicBezTo>
                  <a:cubicBezTo>
                    <a:pt x="540358" y="284387"/>
                    <a:pt x="543918" y="309539"/>
                    <a:pt x="543918" y="334959"/>
                  </a:cubicBezTo>
                  <a:cubicBezTo>
                    <a:pt x="543918" y="484721"/>
                    <a:pt x="421890" y="606575"/>
                    <a:pt x="272003" y="606575"/>
                  </a:cubicBezTo>
                  <a:cubicBezTo>
                    <a:pt x="122028" y="606575"/>
                    <a:pt x="0" y="484721"/>
                    <a:pt x="0" y="334959"/>
                  </a:cubicBezTo>
                  <a:cubicBezTo>
                    <a:pt x="0" y="185197"/>
                    <a:pt x="122028" y="63432"/>
                    <a:pt x="272003" y="63432"/>
                  </a:cubicBezTo>
                  <a:close/>
                  <a:moveTo>
                    <a:pt x="500261" y="28661"/>
                  </a:moveTo>
                  <a:lnTo>
                    <a:pt x="416685" y="112015"/>
                  </a:lnTo>
                  <a:cubicBezTo>
                    <a:pt x="414015" y="114769"/>
                    <a:pt x="412502" y="118324"/>
                    <a:pt x="412502" y="122145"/>
                  </a:cubicBezTo>
                  <a:lnTo>
                    <a:pt x="412502" y="174486"/>
                  </a:lnTo>
                  <a:lnTo>
                    <a:pt x="500261" y="86955"/>
                  </a:lnTo>
                  <a:close/>
                  <a:moveTo>
                    <a:pt x="494620" y="557"/>
                  </a:moveTo>
                  <a:cubicBezTo>
                    <a:pt x="500061" y="-531"/>
                    <a:pt x="505824" y="-42"/>
                    <a:pt x="511208" y="2179"/>
                  </a:cubicBezTo>
                  <a:cubicBezTo>
                    <a:pt x="521978" y="6622"/>
                    <a:pt x="528920" y="17019"/>
                    <a:pt x="528920" y="28661"/>
                  </a:cubicBezTo>
                  <a:lnTo>
                    <a:pt x="528920" y="78602"/>
                  </a:lnTo>
                  <a:lnTo>
                    <a:pt x="578852" y="78602"/>
                  </a:lnTo>
                  <a:cubicBezTo>
                    <a:pt x="590512" y="78602"/>
                    <a:pt x="600925" y="85533"/>
                    <a:pt x="605376" y="96286"/>
                  </a:cubicBezTo>
                  <a:cubicBezTo>
                    <a:pt x="609826" y="106949"/>
                    <a:pt x="607423" y="119213"/>
                    <a:pt x="599145" y="127388"/>
                  </a:cubicBezTo>
                  <a:lnTo>
                    <a:pt x="515659" y="210831"/>
                  </a:lnTo>
                  <a:cubicBezTo>
                    <a:pt x="507559" y="218918"/>
                    <a:pt x="496701" y="223361"/>
                    <a:pt x="485219" y="223361"/>
                  </a:cubicBezTo>
                  <a:lnTo>
                    <a:pt x="404135" y="223361"/>
                  </a:lnTo>
                  <a:lnTo>
                    <a:pt x="287627" y="339683"/>
                  </a:lnTo>
                  <a:cubicBezTo>
                    <a:pt x="284779" y="342527"/>
                    <a:pt x="281130" y="343860"/>
                    <a:pt x="277481" y="343860"/>
                  </a:cubicBezTo>
                  <a:cubicBezTo>
                    <a:pt x="273832" y="343860"/>
                    <a:pt x="270182" y="342527"/>
                    <a:pt x="267334" y="339683"/>
                  </a:cubicBezTo>
                  <a:cubicBezTo>
                    <a:pt x="261727" y="334085"/>
                    <a:pt x="261727" y="325021"/>
                    <a:pt x="267334" y="319423"/>
                  </a:cubicBezTo>
                  <a:lnTo>
                    <a:pt x="383842" y="203189"/>
                  </a:lnTo>
                  <a:lnTo>
                    <a:pt x="383842" y="122145"/>
                  </a:lnTo>
                  <a:cubicBezTo>
                    <a:pt x="383842" y="110682"/>
                    <a:pt x="388292" y="99929"/>
                    <a:pt x="396392" y="91843"/>
                  </a:cubicBezTo>
                  <a:lnTo>
                    <a:pt x="479968" y="8400"/>
                  </a:lnTo>
                  <a:cubicBezTo>
                    <a:pt x="484062" y="4312"/>
                    <a:pt x="489180" y="1646"/>
                    <a:pt x="494620" y="557"/>
                  </a:cubicBezTo>
                  <a:close/>
                </a:path>
              </a:pathLst>
            </a:custGeom>
            <a:gradFill>
              <a:gsLst>
                <a:gs pos="44000">
                  <a:srgbClr val="A0B2C5"/>
                </a:gs>
                <a:gs pos="86000">
                  <a:srgbClr val="1E4A7A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28165" y="4720590"/>
            <a:ext cx="292735" cy="412750"/>
            <a:chOff x="6091238" y="4471987"/>
            <a:chExt cx="660400" cy="930276"/>
          </a:xfrm>
          <a:solidFill>
            <a:schemeClr val="bg1"/>
          </a:solidFill>
        </p:grpSpPr>
        <p:sp>
          <p:nvSpPr>
            <p:cNvPr id="35" name="Freeform 71"/>
            <p:cNvSpPr/>
            <p:nvPr/>
          </p:nvSpPr>
          <p:spPr bwMode="auto">
            <a:xfrm>
              <a:off x="6091238" y="4718050"/>
              <a:ext cx="660400" cy="684213"/>
            </a:xfrm>
            <a:custGeom>
              <a:avLst/>
              <a:gdLst>
                <a:gd name="T0" fmla="*/ 217 w 217"/>
                <a:gd name="T1" fmla="*/ 101 h 225"/>
                <a:gd name="T2" fmla="*/ 217 w 217"/>
                <a:gd name="T3" fmla="*/ 68 h 225"/>
                <a:gd name="T4" fmla="*/ 202 w 217"/>
                <a:gd name="T5" fmla="*/ 68 h 225"/>
                <a:gd name="T6" fmla="*/ 195 w 217"/>
                <a:gd name="T7" fmla="*/ 68 h 225"/>
                <a:gd name="T8" fmla="*/ 195 w 217"/>
                <a:gd name="T9" fmla="*/ 38 h 225"/>
                <a:gd name="T10" fmla="*/ 180 w 217"/>
                <a:gd name="T11" fmla="*/ 22 h 225"/>
                <a:gd name="T12" fmla="*/ 180 w 217"/>
                <a:gd name="T13" fmla="*/ 12 h 225"/>
                <a:gd name="T14" fmla="*/ 167 w 217"/>
                <a:gd name="T15" fmla="*/ 3 h 225"/>
                <a:gd name="T16" fmla="*/ 153 w 217"/>
                <a:gd name="T17" fmla="*/ 8 h 225"/>
                <a:gd name="T18" fmla="*/ 151 w 217"/>
                <a:gd name="T19" fmla="*/ 23 h 225"/>
                <a:gd name="T20" fmla="*/ 163 w 217"/>
                <a:gd name="T21" fmla="*/ 33 h 225"/>
                <a:gd name="T22" fmla="*/ 172 w 217"/>
                <a:gd name="T23" fmla="*/ 32 h 225"/>
                <a:gd name="T24" fmla="*/ 183 w 217"/>
                <a:gd name="T25" fmla="*/ 43 h 225"/>
                <a:gd name="T26" fmla="*/ 183 w 217"/>
                <a:gd name="T27" fmla="*/ 68 h 225"/>
                <a:gd name="T28" fmla="*/ 16 w 217"/>
                <a:gd name="T29" fmla="*/ 68 h 225"/>
                <a:gd name="T30" fmla="*/ 0 w 217"/>
                <a:gd name="T31" fmla="*/ 68 h 225"/>
                <a:gd name="T32" fmla="*/ 0 w 217"/>
                <a:gd name="T33" fmla="*/ 101 h 225"/>
                <a:gd name="T34" fmla="*/ 16 w 217"/>
                <a:gd name="T35" fmla="*/ 101 h 225"/>
                <a:gd name="T36" fmla="*/ 16 w 217"/>
                <a:gd name="T37" fmla="*/ 192 h 225"/>
                <a:gd name="T38" fmla="*/ 0 w 217"/>
                <a:gd name="T39" fmla="*/ 192 h 225"/>
                <a:gd name="T40" fmla="*/ 0 w 217"/>
                <a:gd name="T41" fmla="*/ 225 h 225"/>
                <a:gd name="T42" fmla="*/ 217 w 217"/>
                <a:gd name="T43" fmla="*/ 225 h 225"/>
                <a:gd name="T44" fmla="*/ 217 w 217"/>
                <a:gd name="T45" fmla="*/ 192 h 225"/>
                <a:gd name="T46" fmla="*/ 202 w 217"/>
                <a:gd name="T47" fmla="*/ 192 h 225"/>
                <a:gd name="T48" fmla="*/ 202 w 217"/>
                <a:gd name="T49" fmla="*/ 101 h 225"/>
                <a:gd name="T50" fmla="*/ 217 w 217"/>
                <a:gd name="T51" fmla="*/ 10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7" h="225">
                  <a:moveTo>
                    <a:pt x="217" y="101"/>
                  </a:moveTo>
                  <a:cubicBezTo>
                    <a:pt x="217" y="68"/>
                    <a:pt x="217" y="68"/>
                    <a:pt x="217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95" y="38"/>
                    <a:pt x="195" y="38"/>
                    <a:pt x="195" y="38"/>
                  </a:cubicBezTo>
                  <a:cubicBezTo>
                    <a:pt x="180" y="22"/>
                    <a:pt x="180" y="22"/>
                    <a:pt x="180" y="22"/>
                  </a:cubicBezTo>
                  <a:cubicBezTo>
                    <a:pt x="182" y="18"/>
                    <a:pt x="182" y="14"/>
                    <a:pt x="180" y="12"/>
                  </a:cubicBezTo>
                  <a:cubicBezTo>
                    <a:pt x="167" y="3"/>
                    <a:pt x="167" y="3"/>
                    <a:pt x="167" y="3"/>
                  </a:cubicBezTo>
                  <a:cubicBezTo>
                    <a:pt x="164" y="0"/>
                    <a:pt x="158" y="3"/>
                    <a:pt x="153" y="8"/>
                  </a:cubicBezTo>
                  <a:cubicBezTo>
                    <a:pt x="149" y="14"/>
                    <a:pt x="148" y="21"/>
                    <a:pt x="151" y="23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5" y="35"/>
                    <a:pt x="169" y="34"/>
                    <a:pt x="172" y="32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68"/>
                    <a:pt x="183" y="68"/>
                    <a:pt x="183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92"/>
                    <a:pt x="16" y="192"/>
                    <a:pt x="16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17" y="225"/>
                    <a:pt x="217" y="225"/>
                    <a:pt x="217" y="225"/>
                  </a:cubicBezTo>
                  <a:cubicBezTo>
                    <a:pt x="217" y="192"/>
                    <a:pt x="217" y="192"/>
                    <a:pt x="217" y="192"/>
                  </a:cubicBezTo>
                  <a:cubicBezTo>
                    <a:pt x="202" y="192"/>
                    <a:pt x="202" y="192"/>
                    <a:pt x="202" y="192"/>
                  </a:cubicBezTo>
                  <a:cubicBezTo>
                    <a:pt x="202" y="101"/>
                    <a:pt x="202" y="101"/>
                    <a:pt x="202" y="101"/>
                  </a:cubicBezTo>
                  <a:lnTo>
                    <a:pt x="21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  <p:sp>
          <p:nvSpPr>
            <p:cNvPr id="37" name="Freeform 72"/>
            <p:cNvSpPr>
              <a:spLocks noEditPoints="1"/>
            </p:cNvSpPr>
            <p:nvPr/>
          </p:nvSpPr>
          <p:spPr bwMode="auto">
            <a:xfrm>
              <a:off x="6142038" y="4471987"/>
              <a:ext cx="374650" cy="419100"/>
            </a:xfrm>
            <a:custGeom>
              <a:avLst/>
              <a:gdLst>
                <a:gd name="T0" fmla="*/ 120 w 123"/>
                <a:gd name="T1" fmla="*/ 81 h 138"/>
                <a:gd name="T2" fmla="*/ 104 w 123"/>
                <a:gd name="T3" fmla="*/ 60 h 138"/>
                <a:gd name="T4" fmla="*/ 79 w 123"/>
                <a:gd name="T5" fmla="*/ 55 h 138"/>
                <a:gd name="T6" fmla="*/ 92 w 123"/>
                <a:gd name="T7" fmla="*/ 30 h 138"/>
                <a:gd name="T8" fmla="*/ 62 w 123"/>
                <a:gd name="T9" fmla="*/ 0 h 138"/>
                <a:gd name="T10" fmla="*/ 32 w 123"/>
                <a:gd name="T11" fmla="*/ 30 h 138"/>
                <a:gd name="T12" fmla="*/ 44 w 123"/>
                <a:gd name="T13" fmla="*/ 55 h 138"/>
                <a:gd name="T14" fmla="*/ 19 w 123"/>
                <a:gd name="T15" fmla="*/ 60 h 138"/>
                <a:gd name="T16" fmla="*/ 3 w 123"/>
                <a:gd name="T17" fmla="*/ 81 h 138"/>
                <a:gd name="T18" fmla="*/ 0 w 123"/>
                <a:gd name="T19" fmla="*/ 138 h 138"/>
                <a:gd name="T20" fmla="*/ 123 w 123"/>
                <a:gd name="T21" fmla="*/ 138 h 138"/>
                <a:gd name="T22" fmla="*/ 120 w 123"/>
                <a:gd name="T23" fmla="*/ 81 h 138"/>
                <a:gd name="T24" fmla="*/ 62 w 123"/>
                <a:gd name="T25" fmla="*/ 128 h 138"/>
                <a:gd name="T26" fmla="*/ 52 w 123"/>
                <a:gd name="T27" fmla="*/ 107 h 138"/>
                <a:gd name="T28" fmla="*/ 56 w 123"/>
                <a:gd name="T29" fmla="*/ 74 h 138"/>
                <a:gd name="T30" fmla="*/ 68 w 123"/>
                <a:gd name="T31" fmla="*/ 74 h 138"/>
                <a:gd name="T32" fmla="*/ 71 w 123"/>
                <a:gd name="T33" fmla="*/ 107 h 138"/>
                <a:gd name="T34" fmla="*/ 62 w 123"/>
                <a:gd name="T35" fmla="*/ 128 h 138"/>
                <a:gd name="T36" fmla="*/ 68 w 123"/>
                <a:gd name="T37" fmla="*/ 72 h 138"/>
                <a:gd name="T38" fmla="*/ 55 w 123"/>
                <a:gd name="T39" fmla="*/ 72 h 138"/>
                <a:gd name="T40" fmla="*/ 51 w 123"/>
                <a:gd name="T41" fmla="*/ 60 h 138"/>
                <a:gd name="T42" fmla="*/ 52 w 123"/>
                <a:gd name="T43" fmla="*/ 59 h 138"/>
                <a:gd name="T44" fmla="*/ 56 w 123"/>
                <a:gd name="T45" fmla="*/ 60 h 138"/>
                <a:gd name="T46" fmla="*/ 57 w 123"/>
                <a:gd name="T47" fmla="*/ 60 h 138"/>
                <a:gd name="T48" fmla="*/ 62 w 123"/>
                <a:gd name="T49" fmla="*/ 60 h 138"/>
                <a:gd name="T50" fmla="*/ 66 w 123"/>
                <a:gd name="T51" fmla="*/ 60 h 138"/>
                <a:gd name="T52" fmla="*/ 67 w 123"/>
                <a:gd name="T53" fmla="*/ 60 h 138"/>
                <a:gd name="T54" fmla="*/ 71 w 123"/>
                <a:gd name="T55" fmla="*/ 59 h 138"/>
                <a:gd name="T56" fmla="*/ 72 w 123"/>
                <a:gd name="T57" fmla="*/ 60 h 138"/>
                <a:gd name="T58" fmla="*/ 68 w 123"/>
                <a:gd name="T59" fmla="*/ 72 h 138"/>
                <a:gd name="T60" fmla="*/ 107 w 123"/>
                <a:gd name="T61" fmla="*/ 90 h 138"/>
                <a:gd name="T62" fmla="*/ 81 w 123"/>
                <a:gd name="T63" fmla="*/ 90 h 138"/>
                <a:gd name="T64" fmla="*/ 81 w 123"/>
                <a:gd name="T65" fmla="*/ 84 h 138"/>
                <a:gd name="T66" fmla="*/ 107 w 123"/>
                <a:gd name="T67" fmla="*/ 84 h 138"/>
                <a:gd name="T68" fmla="*/ 107 w 123"/>
                <a:gd name="T69" fmla="*/ 9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8">
                  <a:moveTo>
                    <a:pt x="120" y="81"/>
                  </a:moveTo>
                  <a:cubicBezTo>
                    <a:pt x="119" y="72"/>
                    <a:pt x="112" y="62"/>
                    <a:pt x="104" y="60"/>
                  </a:cubicBezTo>
                  <a:cubicBezTo>
                    <a:pt x="96" y="57"/>
                    <a:pt x="88" y="56"/>
                    <a:pt x="79" y="55"/>
                  </a:cubicBezTo>
                  <a:cubicBezTo>
                    <a:pt x="87" y="49"/>
                    <a:pt x="92" y="40"/>
                    <a:pt x="92" y="30"/>
                  </a:cubicBezTo>
                  <a:cubicBezTo>
                    <a:pt x="92" y="14"/>
                    <a:pt x="78" y="0"/>
                    <a:pt x="62" y="0"/>
                  </a:cubicBezTo>
                  <a:cubicBezTo>
                    <a:pt x="45" y="0"/>
                    <a:pt x="32" y="14"/>
                    <a:pt x="32" y="30"/>
                  </a:cubicBezTo>
                  <a:cubicBezTo>
                    <a:pt x="32" y="40"/>
                    <a:pt x="36" y="49"/>
                    <a:pt x="44" y="55"/>
                  </a:cubicBezTo>
                  <a:cubicBezTo>
                    <a:pt x="35" y="56"/>
                    <a:pt x="27" y="57"/>
                    <a:pt x="19" y="60"/>
                  </a:cubicBezTo>
                  <a:cubicBezTo>
                    <a:pt x="11" y="62"/>
                    <a:pt x="4" y="72"/>
                    <a:pt x="3" y="81"/>
                  </a:cubicBezTo>
                  <a:cubicBezTo>
                    <a:pt x="2" y="100"/>
                    <a:pt x="1" y="119"/>
                    <a:pt x="0" y="138"/>
                  </a:cubicBezTo>
                  <a:cubicBezTo>
                    <a:pt x="123" y="138"/>
                    <a:pt x="123" y="138"/>
                    <a:pt x="123" y="138"/>
                  </a:cubicBezTo>
                  <a:cubicBezTo>
                    <a:pt x="122" y="119"/>
                    <a:pt x="121" y="100"/>
                    <a:pt x="120" y="81"/>
                  </a:cubicBezTo>
                  <a:close/>
                  <a:moveTo>
                    <a:pt x="62" y="128"/>
                  </a:moveTo>
                  <a:cubicBezTo>
                    <a:pt x="52" y="107"/>
                    <a:pt x="52" y="107"/>
                    <a:pt x="52" y="107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62" y="128"/>
                  </a:lnTo>
                  <a:close/>
                  <a:moveTo>
                    <a:pt x="68" y="72"/>
                  </a:moveTo>
                  <a:cubicBezTo>
                    <a:pt x="55" y="72"/>
                    <a:pt x="55" y="72"/>
                    <a:pt x="55" y="7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3" y="59"/>
                    <a:pt x="55" y="60"/>
                    <a:pt x="56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9" y="60"/>
                    <a:pt x="60" y="60"/>
                    <a:pt x="62" y="60"/>
                  </a:cubicBezTo>
                  <a:cubicBezTo>
                    <a:pt x="63" y="60"/>
                    <a:pt x="65" y="60"/>
                    <a:pt x="66" y="60"/>
                  </a:cubicBezTo>
                  <a:cubicBezTo>
                    <a:pt x="66" y="60"/>
                    <a:pt x="67" y="60"/>
                    <a:pt x="67" y="60"/>
                  </a:cubicBezTo>
                  <a:cubicBezTo>
                    <a:pt x="68" y="60"/>
                    <a:pt x="70" y="59"/>
                    <a:pt x="71" y="59"/>
                  </a:cubicBezTo>
                  <a:cubicBezTo>
                    <a:pt x="72" y="60"/>
                    <a:pt x="72" y="60"/>
                    <a:pt x="72" y="60"/>
                  </a:cubicBezTo>
                  <a:lnTo>
                    <a:pt x="68" y="72"/>
                  </a:lnTo>
                  <a:close/>
                  <a:moveTo>
                    <a:pt x="107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107" y="84"/>
                    <a:pt x="107" y="84"/>
                    <a:pt x="107" y="84"/>
                  </a:cubicBezTo>
                  <a:lnTo>
                    <a:pt x="107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字魂35号-经典雅黑" panose="02000000000000000000" pitchFamily="2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 rot="10800000" flipV="1">
            <a:off x="635" y="6661785"/>
            <a:ext cx="880745" cy="195580"/>
          </a:xfrm>
          <a:prstGeom prst="rect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 rot="10800000" flipV="1">
            <a:off x="11310620" y="6651875"/>
            <a:ext cx="880745" cy="195580"/>
          </a:xfrm>
          <a:prstGeom prst="rect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D2CF7A-6881-A15F-2A6A-32E33AB9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34" y="735433"/>
            <a:ext cx="2650962" cy="2428916"/>
          </a:xfrm>
          <a:prstGeom prst="rect">
            <a:avLst/>
          </a:prstGeom>
        </p:spPr>
      </p:pic>
      <p:pic>
        <p:nvPicPr>
          <p:cNvPr id="60" name="图片 59" descr="图标&#10;&#10;描述已自动生成">
            <a:extLst>
              <a:ext uri="{FF2B5EF4-FFF2-40B4-BE49-F238E27FC236}">
                <a16:creationId xmlns:a16="http://schemas.microsoft.com/office/drawing/2014/main" id="{C83C9AE7-CAF9-C2C5-CE09-E28E05912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27" y="3549494"/>
            <a:ext cx="2281356" cy="234219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74B018C7-06B3-B6AD-EE96-D28A7DDCF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841" y="183461"/>
            <a:ext cx="3700862" cy="2220517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CC1AC21-32BA-36CA-10A0-612E4AB2A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180" y="4316571"/>
            <a:ext cx="4839820" cy="2285368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C8A3C339-8DD1-16E5-387C-868D7EC899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8359" y="2455811"/>
            <a:ext cx="4123847" cy="17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5030486" y="2819699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阶段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59734" y="1715038"/>
            <a:ext cx="1701453" cy="1576035"/>
            <a:chOff x="4159734" y="1715038"/>
            <a:chExt cx="1701453" cy="1576035"/>
          </a:xfrm>
        </p:grpSpPr>
        <p:sp>
          <p:nvSpPr>
            <p:cNvPr id="35" name="Freeform 11"/>
            <p:cNvSpPr>
              <a:spLocks noChangeAspect="1"/>
            </p:cNvSpPr>
            <p:nvPr/>
          </p:nvSpPr>
          <p:spPr bwMode="auto">
            <a:xfrm>
              <a:off x="4159734" y="1715038"/>
              <a:ext cx="1701453" cy="1576035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56969" y="2241670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07807" y="1713849"/>
            <a:ext cx="1498135" cy="1725907"/>
            <a:chOff x="5707807" y="1713849"/>
            <a:chExt cx="1498135" cy="1725907"/>
          </a:xfrm>
        </p:grpSpPr>
        <p:sp>
          <p:nvSpPr>
            <p:cNvPr id="33" name="Freeform 10"/>
            <p:cNvSpPr>
              <a:spLocks noChangeAspect="1"/>
            </p:cNvSpPr>
            <p:nvPr/>
          </p:nvSpPr>
          <p:spPr bwMode="auto">
            <a:xfrm>
              <a:off x="5707807" y="1713849"/>
              <a:ext cx="1498135" cy="1725907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07098" y="2241670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56804" y="3291073"/>
            <a:ext cx="1646760" cy="1466605"/>
            <a:chOff x="5556804" y="3291073"/>
            <a:chExt cx="1646760" cy="1466605"/>
          </a:xfrm>
        </p:grpSpPr>
        <p:sp>
          <p:nvSpPr>
            <p:cNvPr id="37" name="Freeform 13"/>
            <p:cNvSpPr>
              <a:spLocks noChangeAspect="1"/>
            </p:cNvSpPr>
            <p:nvPr/>
          </p:nvSpPr>
          <p:spPr bwMode="auto">
            <a:xfrm>
              <a:off x="5556804" y="3291073"/>
              <a:ext cx="1646760" cy="1466605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207098" y="3884868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65679" y="3137633"/>
            <a:ext cx="1539750" cy="1622424"/>
            <a:chOff x="4165679" y="3137633"/>
            <a:chExt cx="1539750" cy="1622424"/>
          </a:xfrm>
        </p:grpSpPr>
        <p:sp>
          <p:nvSpPr>
            <p:cNvPr id="36" name="Freeform 12"/>
            <p:cNvSpPr>
              <a:spLocks noChangeAspect="1"/>
            </p:cNvSpPr>
            <p:nvPr/>
          </p:nvSpPr>
          <p:spPr bwMode="auto">
            <a:xfrm>
              <a:off x="4165679" y="3137633"/>
              <a:ext cx="1539750" cy="1622424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56969" y="3884868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34728" y="5391724"/>
            <a:ext cx="666200" cy="203550"/>
            <a:chOff x="3449924" y="5320904"/>
            <a:chExt cx="666200" cy="203550"/>
          </a:xfrm>
        </p:grpSpPr>
        <p:sp>
          <p:nvSpPr>
            <p:cNvPr id="74" name="Freeform 9"/>
            <p:cNvSpPr/>
            <p:nvPr/>
          </p:nvSpPr>
          <p:spPr bwMode="auto">
            <a:xfrm>
              <a:off x="3676650" y="5320904"/>
              <a:ext cx="212747" cy="20355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Freeform 9"/>
            <p:cNvSpPr/>
            <p:nvPr/>
          </p:nvSpPr>
          <p:spPr bwMode="auto">
            <a:xfrm>
              <a:off x="3449924" y="5347474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3958918" y="5347474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26DB76A9-4A93-0835-747F-7FFD2B8C73B2}"/>
              </a:ext>
            </a:extLst>
          </p:cNvPr>
          <p:cNvSpPr/>
          <p:nvPr/>
        </p:nvSpPr>
        <p:spPr>
          <a:xfrm rot="10800000" flipV="1">
            <a:off x="635" y="6661785"/>
            <a:ext cx="880745" cy="195580"/>
          </a:xfrm>
          <a:prstGeom prst="rect">
            <a:avLst/>
          </a:prstGeom>
          <a:solidFill>
            <a:srgbClr val="A0B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2601E5-E862-85AD-E87C-4884B32A0C72}"/>
              </a:ext>
            </a:extLst>
          </p:cNvPr>
          <p:cNvSpPr/>
          <p:nvPr/>
        </p:nvSpPr>
        <p:spPr>
          <a:xfrm rot="10800000" flipV="1">
            <a:off x="11311255" y="6662420"/>
            <a:ext cx="880745" cy="195580"/>
          </a:xfrm>
          <a:prstGeom prst="rect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2000000000000000000" pitchFamily="2" charset="-122"/>
              <a:ea typeface="字魂35号-经典雅黑" panose="02000000000000000000" pitchFamily="2" charset="-122"/>
              <a:sym typeface="字魂35号-经典雅黑" panose="02000000000000000000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F9319E1-1A4D-AFCB-8787-E2E02CD21CEB}"/>
              </a:ext>
            </a:extLst>
          </p:cNvPr>
          <p:cNvGrpSpPr/>
          <p:nvPr/>
        </p:nvGrpSpPr>
        <p:grpSpPr>
          <a:xfrm>
            <a:off x="0" y="0"/>
            <a:ext cx="3505200" cy="1008380"/>
            <a:chOff x="0" y="0"/>
            <a:chExt cx="5520" cy="158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314BA1C-ADDC-A4F9-18EC-3BE3813A895E}"/>
                </a:ext>
              </a:extLst>
            </p:cNvPr>
            <p:cNvSpPr txBox="1"/>
            <p:nvPr/>
          </p:nvSpPr>
          <p:spPr>
            <a:xfrm>
              <a:off x="1882" y="766"/>
              <a:ext cx="363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1E4A7A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字魂35号-经典雅黑" panose="02000000000000000000" pitchFamily="2" charset="-122"/>
                </a:rPr>
                <a:t>①字符阶段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4E5666E-92BD-8660-3AB7-224962228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400" cy="1410"/>
            </a:xfrm>
            <a:prstGeom prst="rect">
              <a:avLst/>
            </a:prstGeom>
          </p:spPr>
        </p:pic>
      </p:grpSp>
      <p:pic>
        <p:nvPicPr>
          <p:cNvPr id="16" name="图片 15" descr="日历&#10;&#10;描述已自动生成">
            <a:extLst>
              <a:ext uri="{FF2B5EF4-FFF2-40B4-BE49-F238E27FC236}">
                <a16:creationId xmlns:a16="http://schemas.microsoft.com/office/drawing/2014/main" id="{47F6357B-34A0-1DF7-9539-47B48CD49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8" y="1150280"/>
            <a:ext cx="3583998" cy="20408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021253C-990F-6112-511C-661F5C2DD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77" y="4349285"/>
            <a:ext cx="3545516" cy="1358435"/>
          </a:xfrm>
          <a:prstGeom prst="rect">
            <a:avLst/>
          </a:prstGeom>
        </p:spPr>
      </p:pic>
      <p:pic>
        <p:nvPicPr>
          <p:cNvPr id="20" name="图片 19" descr="图片包含 图表&#10;&#10;描述已自动生成">
            <a:extLst>
              <a:ext uri="{FF2B5EF4-FFF2-40B4-BE49-F238E27FC236}">
                <a16:creationId xmlns:a16="http://schemas.microsoft.com/office/drawing/2014/main" id="{ED6C3E64-4A25-3FA0-FAEF-ED6439A83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687" y="621749"/>
            <a:ext cx="3808568" cy="266932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9D55F74-2314-F67F-7352-27A212535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9619" y="4126757"/>
            <a:ext cx="4267419" cy="1803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5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约线条商务风第二季度工作总结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2152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347</Words>
  <Application>Microsoft Office PowerPoint</Application>
  <PresentationFormat>宽屏</PresentationFormat>
  <Paragraphs>91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华文细黑</vt:lpstr>
      <vt:lpstr>微软雅黑</vt:lpstr>
      <vt:lpstr>幼圆</vt:lpstr>
      <vt:lpstr>字魂35号-经典雅黑</vt:lpstr>
      <vt:lpstr>Arial</vt:lpstr>
      <vt:lpstr>Calibri</vt:lpstr>
      <vt:lpstr>Times New Roman</vt:lpstr>
      <vt:lpstr>www.2ppt.com</vt:lpstr>
      <vt:lpstr>1_Office 主题</vt:lpstr>
      <vt:lpstr>PowerPoint 演示文稿</vt:lpstr>
      <vt:lpstr>PowerPoint 演示文稿</vt:lpstr>
      <vt:lpstr>PowerPoint 演示文稿</vt:lpstr>
      <vt:lpstr>项 目 简 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② 无 色 阶 段 ③ 彩 色 阶 段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博涵 赵</cp:lastModifiedBy>
  <cp:revision>6</cp:revision>
  <dcterms:created xsi:type="dcterms:W3CDTF">2021-05-08T22:09:17Z</dcterms:created>
  <dcterms:modified xsi:type="dcterms:W3CDTF">2024-07-04T23:56:27Z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5ADC2ADEE9894D7398BE66D0B47314D4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