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5"/>
    <p:restoredTop sz="97030"/>
  </p:normalViewPr>
  <p:slideViewPr>
    <p:cSldViewPr snapToGrid="0" snapToObjects="1">
      <p:cViewPr varScale="1">
        <p:scale>
          <a:sx n="160" d="100"/>
          <a:sy n="160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AB05-3C59-A44E-B1F1-35BD9909D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5EB5A-6AD5-7244-8E2F-34B6819F3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95A11-495C-9C4A-B33E-BA54BA32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C19-9277-5447-92C8-CF53D6963EF8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AE4A-1E02-744D-9F82-296827E8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E44E-F703-CE46-B766-0815241E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5331-D702-B644-8134-C4EA089618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835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2EF0-F5EB-B74B-AFCD-44B5F1A2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2EEE2-029F-FA4F-A0B6-50C5BE8B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5CC2-3E6B-E74D-9ADD-AC1D3AA7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C19-9277-5447-92C8-CF53D6963EF8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C6C2-3F69-6942-8635-53525CD8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CEE3-42F6-F947-8D98-1ADFE175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5331-D702-B644-8134-C4EA089618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287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A157A-8A62-E64C-AA2F-C36CC3C58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E320F-AA30-994D-9482-7560CCB45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571CF-90CF-734D-BE56-C93E37E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C19-9277-5447-92C8-CF53D6963EF8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C9E85-87DF-2D45-8FB2-4EF4512E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E7B7-9B01-6940-9167-8C25A12D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5331-D702-B644-8134-C4EA089618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222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EB5A-1E13-2145-AC77-FBA57C6A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4691-2845-534A-86E0-79BBB0C9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FF7A-8D60-FD4D-89B0-F44F8E6E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C19-9277-5447-92C8-CF53D6963EF8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8802-82BA-3246-92BD-E1BADBE1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F73F-3320-9E4E-BAAC-6E5681FA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5331-D702-B644-8134-C4EA089618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839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A31D-45EF-FB4A-B3D4-F81812EB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2902-122E-8046-9396-A10F43C8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C2A0-3BA5-DD49-8C0E-A3AB4493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C19-9277-5447-92C8-CF53D6963EF8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E3AF-4D7B-F241-8BAF-515D67E3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5192-7E0B-7446-8E2D-96CF1913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5331-D702-B644-8134-C4EA089618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651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5623-F906-D241-B30B-C34A364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FE9D-D8DD-B346-B744-5A0441FCC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A10E2-B871-D544-BD63-29F4E9127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B5993-4FE9-2744-8866-BDF17C2B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C19-9277-5447-92C8-CF53D6963EF8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E75A-C74D-B548-8244-2A7B59BB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B354-9293-DD4C-9333-D6716DD2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5331-D702-B644-8134-C4EA089618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969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8D18-8595-0640-9CC7-20018232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8131D-D670-5B4B-9C9F-842DDDC6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35A5C-B0FA-D943-82E3-B8A78826F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AEAD3-26CD-AB4D-A0B5-FBD0F8C13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5CF8D-85E9-9D47-B367-4859BC745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4C933-2C71-C94C-86DF-AE5638B9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C19-9277-5447-92C8-CF53D6963EF8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81822-9B87-9A40-8B22-05607F51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83818-2407-BC4F-AB88-5DA6EB2E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5331-D702-B644-8134-C4EA089618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221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4A60-6A94-754B-9A18-BC6CF9F1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5E538-EA11-524B-9E65-26BF1933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C19-9277-5447-92C8-CF53D6963EF8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23A83-71BB-D94F-A5A7-D57F3C6A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1CD3E-E77E-4341-8064-53825E99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5331-D702-B644-8134-C4EA089618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086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EE531-24A8-574E-935E-8CF1EC9C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C19-9277-5447-92C8-CF53D6963EF8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533FC-08D2-104E-A285-9727B012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E87EC-5AF6-1240-ADC5-DA8A5E19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5331-D702-B644-8134-C4EA089618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95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E9FC-CD99-B349-9900-14A2CFE0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C5EC-7FF2-6147-B12D-AE0C0CA5D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F0A7A-8801-564B-9254-9CD18D565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8330F-F16C-664D-80F3-13C51CCD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C19-9277-5447-92C8-CF53D6963EF8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16319-FF3F-1540-A126-E663898A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93F5-D358-6E4B-BA70-770DF06E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5331-D702-B644-8134-C4EA089618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75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D25A-9A10-5349-A014-DD1F8B6A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7E1F8-16A8-2545-92AE-A84772908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6A25C-8ADA-4248-BE4F-73F61A00E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09F48-F91E-9945-85BB-4ACE2E28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C19-9277-5447-92C8-CF53D6963EF8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286E5-00B2-214D-9273-F78E90D6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7B04-1947-EF43-A68A-28A09E8A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5331-D702-B644-8134-C4EA089618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080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44EEE-E8E6-444E-9141-73146E7A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63F4-E043-494A-B3E8-54CE5E67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D7F3-9B6C-9447-BB47-9DADAFB30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7C19-9277-5447-92C8-CF53D6963EF8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26E0-12B3-564A-A932-7719D77AF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45D9-F2BC-2747-AC99-03DD646A4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5331-D702-B644-8134-C4EA089618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478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D1A39DB-BF1D-9640-8EA8-54779282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340" y="206208"/>
            <a:ext cx="5226338" cy="2376000"/>
          </a:xfrm>
          <a:prstGeom prst="rect">
            <a:avLst/>
          </a:prstGeom>
        </p:spPr>
      </p:pic>
      <p:pic>
        <p:nvPicPr>
          <p:cNvPr id="7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B63A724-8473-1047-9E41-75A772986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465" y="2846146"/>
            <a:ext cx="5714983" cy="2725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ECC42C-A4DA-924C-9174-DD9B2EA5B75D}"/>
              </a:ext>
            </a:extLst>
          </p:cNvPr>
          <p:cNvSpPr/>
          <p:nvPr/>
        </p:nvSpPr>
        <p:spPr>
          <a:xfrm>
            <a:off x="6781497" y="5775898"/>
            <a:ext cx="43829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Sitka Small" pitchFamily="2" charset="0"/>
              </a:rPr>
              <a:t>encoded_mutation = V = RegistryAtomicMutateRequest::encode()</a:t>
            </a:r>
            <a:endParaRPr lang="en-CN" sz="1000" i="1" dirty="0">
              <a:latin typeface="Sitka Small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742EB-5010-3D48-8E89-759243EB70F3}"/>
              </a:ext>
            </a:extLst>
          </p:cNvPr>
          <p:cNvSpPr txBox="1"/>
          <p:nvPr/>
        </p:nvSpPr>
        <p:spPr>
          <a:xfrm>
            <a:off x="795838" y="4692856"/>
            <a:ext cx="396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Sitka Small" pitchFamily="2" charset="0"/>
              </a:rPr>
              <a:t>V = Vec&lt;u8&gt; = RegistryAtomicMutateRequest::encode()</a:t>
            </a:r>
            <a:endParaRPr lang="en-CN" sz="1000" i="1" dirty="0">
              <a:latin typeface="Sitka Small" pitchFamily="2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2D13E54-3EED-964D-924F-DAC03CD4C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21" y="206208"/>
            <a:ext cx="4166536" cy="43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9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46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Sitka Small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A18610</dc:creator>
  <cp:lastModifiedBy>A18610</cp:lastModifiedBy>
  <cp:revision>5</cp:revision>
  <dcterms:created xsi:type="dcterms:W3CDTF">2022-01-05T04:55:19Z</dcterms:created>
  <dcterms:modified xsi:type="dcterms:W3CDTF">2022-01-05T08:08:28Z</dcterms:modified>
</cp:coreProperties>
</file>