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7"/>
  </p:normalViewPr>
  <p:slideViewPr>
    <p:cSldViewPr snapToGrid="0" snapToObjects="1">
      <p:cViewPr varScale="1">
        <p:scale>
          <a:sx n="87" d="100"/>
          <a:sy n="87" d="100"/>
        </p:scale>
        <p:origin x="-42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wav"/><Relationship Id="rId7" Type="http://schemas.openxmlformats.org/officeDocument/2006/relationships/image" Target="../media/image7.jp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474185"/>
          </a:xfrm>
        </p:spPr>
        <p:txBody>
          <a:bodyPr/>
          <a:lstStyle/>
          <a:p>
            <a:r>
              <a:rPr lang="en-US" altLang="zh-CN" dirty="0" smtClean="0"/>
              <a:t>Faster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cycling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skating.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735" y="892465"/>
            <a:ext cx="3040919" cy="20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9" y="2017814"/>
            <a:ext cx="5010815" cy="2815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2669" y="1140651"/>
            <a:ext cx="4773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Don’t</a:t>
            </a:r>
            <a:r>
              <a:rPr lang="zh-CN" altLang="en-US" sz="3200" dirty="0" smtClean="0">
                <a:latin typeface="DecoType Naskh" charset="-78"/>
                <a:ea typeface="DecoType Naskh" charset="-78"/>
                <a:cs typeface="DecoType Naskh" charset="-78"/>
              </a:rPr>
              <a:t> </a:t>
            </a:r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want</a:t>
            </a:r>
            <a:r>
              <a:rPr lang="zh-CN" altLang="en-US" sz="3200" dirty="0" smtClean="0">
                <a:latin typeface="DecoType Naskh" charset="-78"/>
                <a:ea typeface="DecoType Naskh" charset="-78"/>
                <a:cs typeface="DecoType Naskh" charset="-78"/>
              </a:rPr>
              <a:t> </a:t>
            </a:r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to</a:t>
            </a:r>
            <a:r>
              <a:rPr lang="zh-CN" altLang="en-US" sz="3200" dirty="0" smtClean="0">
                <a:latin typeface="DecoType Naskh" charset="-78"/>
                <a:ea typeface="DecoType Naskh" charset="-78"/>
                <a:cs typeface="DecoType Naskh" charset="-78"/>
              </a:rPr>
              <a:t> </a:t>
            </a:r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be</a:t>
            </a:r>
            <a:r>
              <a:rPr lang="zh-CN" altLang="en-US" sz="3200" dirty="0" smtClean="0">
                <a:latin typeface="DecoType Naskh" charset="-78"/>
                <a:ea typeface="DecoType Naskh" charset="-78"/>
                <a:cs typeface="DecoType Naskh" charset="-78"/>
              </a:rPr>
              <a:t> </a:t>
            </a:r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a</a:t>
            </a:r>
            <a:endParaRPr lang="zh-CN" altLang="en-US" sz="3200" dirty="0">
              <a:latin typeface="DecoType Naskh" charset="-78"/>
              <a:ea typeface="DecoType Naskh" charset="-78"/>
              <a:cs typeface="DecoType Naskh" charset="-78"/>
            </a:endParaRPr>
          </a:p>
          <a:p>
            <a:endParaRPr lang="zh-CN" altLang="en-US" sz="3200" dirty="0" smtClean="0">
              <a:latin typeface="DecoType Naskh" charset="-78"/>
              <a:ea typeface="DecoType Naskh" charset="-78"/>
              <a:cs typeface="DecoType Naskh" charset="-78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DecoType Naskh" charset="-78"/>
                <a:ea typeface="DecoType Naskh" charset="-78"/>
                <a:cs typeface="DecoType Naskh" charset="-78"/>
              </a:rPr>
              <a:t>LONELY</a:t>
            </a:r>
            <a:r>
              <a:rPr lang="zh-CN" altLang="en-US" sz="4400" dirty="0" smtClean="0">
                <a:solidFill>
                  <a:srgbClr val="FFFF00"/>
                </a:solidFill>
                <a:latin typeface="DecoType Naskh" charset="-78"/>
                <a:ea typeface="DecoType Naskh" charset="-78"/>
                <a:cs typeface="DecoType Naskh" charset="-78"/>
              </a:rPr>
              <a:t> </a:t>
            </a:r>
            <a:r>
              <a:rPr lang="en-US" altLang="zh-CN" sz="4400" dirty="0" smtClean="0">
                <a:solidFill>
                  <a:srgbClr val="FFFF00"/>
                </a:solidFill>
                <a:latin typeface="DecoType Naskh" charset="-78"/>
                <a:ea typeface="DecoType Naskh" charset="-78"/>
                <a:cs typeface="DecoType Naskh" charset="-78"/>
              </a:rPr>
              <a:t>RUNNER</a:t>
            </a:r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?</a:t>
            </a:r>
            <a:endParaRPr lang="zh-CN" altLang="en-US" sz="3200" dirty="0" smtClean="0">
              <a:latin typeface="DecoType Naskh" charset="-78"/>
              <a:ea typeface="DecoType Naskh" charset="-78"/>
              <a:cs typeface="DecoType Naskh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2669" y="3868385"/>
            <a:ext cx="5165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DecoType Naskh" charset="-78"/>
                <a:ea typeface="DecoType Naskh" charset="-78"/>
                <a:cs typeface="DecoType Naskh" charset="-78"/>
              </a:rPr>
              <a:t>W</a:t>
            </a:r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ant</a:t>
            </a:r>
            <a:r>
              <a:rPr lang="zh-CN" altLang="en-US" sz="3200" dirty="0" smtClean="0">
                <a:latin typeface="DecoType Naskh" charset="-78"/>
                <a:ea typeface="DecoType Naskh" charset="-78"/>
                <a:cs typeface="DecoType Naskh" charset="-78"/>
              </a:rPr>
              <a:t> </a:t>
            </a:r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to</a:t>
            </a:r>
            <a:r>
              <a:rPr lang="zh-CN" altLang="en-US" sz="3200" dirty="0" smtClean="0">
                <a:latin typeface="DecoType Naskh" charset="-78"/>
                <a:ea typeface="DecoType Naskh" charset="-78"/>
                <a:cs typeface="DecoType Naskh" charset="-78"/>
              </a:rPr>
              <a:t> </a:t>
            </a:r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know</a:t>
            </a:r>
            <a:r>
              <a:rPr lang="zh-CN" altLang="en-US" sz="3200" dirty="0" smtClean="0">
                <a:latin typeface="DecoType Naskh" charset="-78"/>
                <a:ea typeface="DecoType Naskh" charset="-78"/>
                <a:cs typeface="DecoType Naskh" charset="-78"/>
              </a:rPr>
              <a:t> </a:t>
            </a:r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how</a:t>
            </a:r>
            <a:r>
              <a:rPr lang="zh-CN" altLang="en-US" sz="3200" dirty="0" smtClean="0">
                <a:latin typeface="DecoType Naskh" charset="-78"/>
                <a:ea typeface="DecoType Naskh" charset="-78"/>
                <a:cs typeface="DecoType Naskh" charset="-78"/>
              </a:rPr>
              <a:t> </a:t>
            </a:r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much</a:t>
            </a:r>
            <a:endParaRPr lang="zh-CN" altLang="en-US" sz="3200" dirty="0">
              <a:latin typeface="DecoType Naskh" charset="-78"/>
              <a:ea typeface="DecoType Naskh" charset="-78"/>
              <a:cs typeface="DecoType Naskh" charset="-78"/>
            </a:endParaRPr>
          </a:p>
          <a:p>
            <a:endParaRPr lang="zh-CN" altLang="en-US" sz="3200" dirty="0" smtClean="0">
              <a:latin typeface="DecoType Naskh" charset="-78"/>
              <a:ea typeface="DecoType Naskh" charset="-78"/>
              <a:cs typeface="DecoType Naskh" charset="-78"/>
            </a:endParaRPr>
          </a:p>
          <a:p>
            <a:r>
              <a:rPr lang="en-US" altLang="zh-CN" sz="4400" dirty="0" smtClean="0">
                <a:solidFill>
                  <a:srgbClr val="FFFF00"/>
                </a:solidFill>
                <a:latin typeface="DecoType Naskh" charset="-78"/>
                <a:ea typeface="DecoType Naskh" charset="-78"/>
                <a:cs typeface="DecoType Naskh" charset="-78"/>
              </a:rPr>
              <a:t>Calories</a:t>
            </a:r>
            <a:r>
              <a:rPr lang="zh-CN" altLang="en-US" sz="4400" dirty="0" smtClean="0">
                <a:solidFill>
                  <a:srgbClr val="FFFF00"/>
                </a:solidFill>
                <a:latin typeface="DecoType Naskh" charset="-78"/>
                <a:ea typeface="DecoType Naskh" charset="-78"/>
                <a:cs typeface="DecoType Naskh" charset="-78"/>
              </a:rPr>
              <a:t> </a:t>
            </a:r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you</a:t>
            </a:r>
            <a:r>
              <a:rPr lang="zh-CN" altLang="en-US" sz="3200" dirty="0" smtClean="0">
                <a:latin typeface="DecoType Naskh" charset="-78"/>
                <a:ea typeface="DecoType Naskh" charset="-78"/>
                <a:cs typeface="DecoType Naskh" charset="-78"/>
              </a:rPr>
              <a:t> </a:t>
            </a:r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will</a:t>
            </a:r>
            <a:r>
              <a:rPr lang="zh-CN" altLang="en-US" sz="3200" dirty="0" smtClean="0">
                <a:latin typeface="DecoType Naskh" charset="-78"/>
                <a:ea typeface="DecoType Naskh" charset="-78"/>
                <a:cs typeface="DecoType Naskh" charset="-78"/>
              </a:rPr>
              <a:t> </a:t>
            </a:r>
            <a:r>
              <a:rPr lang="en-US" altLang="zh-CN" sz="3200" dirty="0" smtClean="0">
                <a:latin typeface="DecoType Naskh" charset="-78"/>
                <a:ea typeface="DecoType Naskh" charset="-78"/>
                <a:cs typeface="DecoType Naskh" charset="-78"/>
              </a:rPr>
              <a:t>burn?</a:t>
            </a:r>
            <a:endParaRPr lang="zh-CN" altLang="en-US" sz="3200" dirty="0" smtClean="0">
              <a:latin typeface="DecoType Naskh" charset="-78"/>
              <a:ea typeface="DecoType Naskh" charset="-78"/>
              <a:cs typeface="DecoType Naskh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33875"/>
            <a:ext cx="10820400" cy="4024125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en-US" altLang="zh-CN" sz="2400" dirty="0" smtClean="0"/>
              <a:t>Run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together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even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different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cities</a:t>
            </a:r>
            <a:endParaRPr lang="zh-CN" altLang="en-US" sz="2400" dirty="0" smtClean="0"/>
          </a:p>
          <a:p>
            <a:pPr>
              <a:lnSpc>
                <a:spcPct val="210000"/>
              </a:lnSpc>
            </a:pPr>
            <a:r>
              <a:rPr lang="en-US" altLang="zh-CN" sz="2400" dirty="0" smtClean="0"/>
              <a:t>Compare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running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competitor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real-time</a:t>
            </a:r>
            <a:endParaRPr lang="zh-CN" altLang="en-US" sz="2400" dirty="0"/>
          </a:p>
          <a:p>
            <a:pPr>
              <a:lnSpc>
                <a:spcPct val="210000"/>
              </a:lnSpc>
            </a:pPr>
            <a:r>
              <a:rPr lang="en-US" altLang="zh-CN" sz="2400" dirty="0"/>
              <a:t>Compare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running</a:t>
            </a:r>
            <a:r>
              <a:rPr lang="zh-CN" altLang="en-US" sz="2400" dirty="0"/>
              <a:t> </a:t>
            </a:r>
            <a:r>
              <a:rPr lang="en-US" altLang="zh-CN" sz="2400" dirty="0"/>
              <a:t>status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recorded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running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track</a:t>
            </a:r>
            <a:endParaRPr lang="zh-CN" altLang="en-US" sz="2400" dirty="0" smtClean="0"/>
          </a:p>
          <a:p>
            <a:pPr>
              <a:lnSpc>
                <a:spcPct val="210000"/>
              </a:lnSpc>
            </a:pPr>
            <a:r>
              <a:rPr lang="en-US" altLang="zh-CN" sz="2400" dirty="0" smtClean="0"/>
              <a:t>Predict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calories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burn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33875"/>
            <a:ext cx="10820400" cy="4024125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en-US" altLang="zh-CN" sz="2400" dirty="0" smtClean="0"/>
              <a:t>Run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together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even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different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cities</a:t>
            </a:r>
            <a:endParaRPr lang="zh-CN" altLang="en-US" sz="2400" dirty="0" smtClean="0"/>
          </a:p>
          <a:p>
            <a:pPr>
              <a:lnSpc>
                <a:spcPct val="210000"/>
              </a:lnSpc>
            </a:pPr>
            <a:r>
              <a:rPr lang="en-US" altLang="zh-CN" sz="2400" dirty="0" smtClean="0"/>
              <a:t>Compare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running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competitor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real-time</a:t>
            </a:r>
            <a:endParaRPr lang="zh-CN" altLang="en-US" sz="2400" dirty="0"/>
          </a:p>
          <a:p>
            <a:pPr>
              <a:lnSpc>
                <a:spcPct val="210000"/>
              </a:lnSpc>
            </a:pPr>
            <a:r>
              <a:rPr lang="en-US" altLang="zh-CN" sz="2400" dirty="0"/>
              <a:t>Compare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running</a:t>
            </a:r>
            <a:r>
              <a:rPr lang="zh-CN" altLang="en-US" sz="2400" dirty="0"/>
              <a:t> </a:t>
            </a:r>
            <a:r>
              <a:rPr lang="en-US" altLang="zh-CN" sz="2400" dirty="0"/>
              <a:t>status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recorded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running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track</a:t>
            </a:r>
            <a:endParaRPr lang="zh-CN" altLang="en-US" sz="2400" dirty="0" smtClean="0"/>
          </a:p>
          <a:p>
            <a:pPr>
              <a:lnSpc>
                <a:spcPct val="210000"/>
              </a:lnSpc>
            </a:pPr>
            <a:r>
              <a:rPr lang="en-US" altLang="zh-CN" sz="2400" dirty="0" smtClean="0"/>
              <a:t>Predict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calories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burn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41" y="1883230"/>
            <a:ext cx="7231516" cy="450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6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86813" y="102870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AND…</a:t>
            </a:r>
            <a:endParaRPr lang="zh-CN" alt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501063" y="2571750"/>
            <a:ext cx="348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Voice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Notifications</a:t>
            </a:r>
            <a:endParaRPr lang="en-US" sz="2800" dirty="0"/>
          </a:p>
        </p:txBody>
      </p:sp>
      <p:pic>
        <p:nvPicPr>
          <p:cNvPr id="9" name="toofas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75687" y="3794125"/>
            <a:ext cx="812800" cy="812800"/>
          </a:xfrm>
          <a:prstGeom prst="rect">
            <a:avLst/>
          </a:prstGeom>
        </p:spPr>
      </p:pic>
      <p:pic>
        <p:nvPicPr>
          <p:cNvPr id="10" name="tooslow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244138" y="3794125"/>
            <a:ext cx="812800" cy="8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8" y="614362"/>
            <a:ext cx="3228255" cy="5735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8" y="614362"/>
            <a:ext cx="3226296" cy="5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9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48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3363" y="2771775"/>
            <a:ext cx="3786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Thank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89</TotalTime>
  <Words>115</Words>
  <Application>Microsoft Office PowerPoint</Application>
  <PresentationFormat>Custom</PresentationFormat>
  <Paragraphs>21</Paragraphs>
  <Slides>6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Vapor Trail</vt:lpstr>
      <vt:lpstr>Faster than u</vt:lpstr>
      <vt:lpstr>PowerPoint Presentation</vt:lpstr>
      <vt:lpstr>What we can do</vt:lpstr>
      <vt:lpstr>What we can do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than u</dc:title>
  <dc:creator>Microsoft Office User</dc:creator>
  <cp:lastModifiedBy>Mikhail</cp:lastModifiedBy>
  <cp:revision>11</cp:revision>
  <dcterms:created xsi:type="dcterms:W3CDTF">2015-05-31T11:52:32Z</dcterms:created>
  <dcterms:modified xsi:type="dcterms:W3CDTF">2015-05-31T13:34:27Z</dcterms:modified>
</cp:coreProperties>
</file>