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B1A7-7C3E-4966-8072-B21A56A4918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3E6E32-D2F3-40B6-980F-2305EE95E231}">
      <dgm:prSet/>
      <dgm:spPr/>
      <dgm:t>
        <a:bodyPr/>
        <a:lstStyle/>
        <a:p>
          <a:r>
            <a:rPr lang="en-US" dirty="0"/>
            <a:t>1.  Remove punctuations / Remove special characters</a:t>
          </a:r>
        </a:p>
      </dgm:t>
    </dgm:pt>
    <dgm:pt modelId="{091CC53F-B056-4A9A-9B2C-FB7771EE2067}" type="parTrans" cxnId="{E885E0E9-93E2-453E-8245-8128B92ED5DF}">
      <dgm:prSet/>
      <dgm:spPr/>
      <dgm:t>
        <a:bodyPr/>
        <a:lstStyle/>
        <a:p>
          <a:endParaRPr lang="en-US"/>
        </a:p>
      </dgm:t>
    </dgm:pt>
    <dgm:pt modelId="{FF73C89F-43B4-4D2A-B9CF-2ED987A7247A}" type="sibTrans" cxnId="{E885E0E9-93E2-453E-8245-8128B92ED5DF}">
      <dgm:prSet/>
      <dgm:spPr/>
      <dgm:t>
        <a:bodyPr/>
        <a:lstStyle/>
        <a:p>
          <a:endParaRPr lang="en-US"/>
        </a:p>
      </dgm:t>
    </dgm:pt>
    <dgm:pt modelId="{A903EAAD-DC4D-41BB-9194-075C8CCCC7B3}">
      <dgm:prSet/>
      <dgm:spPr/>
      <dgm:t>
        <a:bodyPr/>
        <a:lstStyle/>
        <a:p>
          <a:r>
            <a:rPr lang="en-US" dirty="0"/>
            <a:t>2.  Remove URLs</a:t>
          </a:r>
        </a:p>
      </dgm:t>
    </dgm:pt>
    <dgm:pt modelId="{6075E822-460F-486D-BC41-17695D308D3A}" type="parTrans" cxnId="{C768B4B7-F48B-434B-BE7C-AB2FB6490BDD}">
      <dgm:prSet/>
      <dgm:spPr/>
      <dgm:t>
        <a:bodyPr/>
        <a:lstStyle/>
        <a:p>
          <a:endParaRPr lang="en-US"/>
        </a:p>
      </dgm:t>
    </dgm:pt>
    <dgm:pt modelId="{379157BB-7A9D-4F7A-BF00-41BBF32A91E8}" type="sibTrans" cxnId="{C768B4B7-F48B-434B-BE7C-AB2FB6490BDD}">
      <dgm:prSet/>
      <dgm:spPr/>
      <dgm:t>
        <a:bodyPr/>
        <a:lstStyle/>
        <a:p>
          <a:endParaRPr lang="en-US"/>
        </a:p>
      </dgm:t>
    </dgm:pt>
    <dgm:pt modelId="{ABAF3EE1-36D9-49DF-A8BB-280F26938C19}">
      <dgm:prSet/>
      <dgm:spPr/>
      <dgm:t>
        <a:bodyPr/>
        <a:lstStyle/>
        <a:p>
          <a:r>
            <a:rPr lang="en-US"/>
            <a:t>3.  Remove HTML tags</a:t>
          </a:r>
        </a:p>
      </dgm:t>
    </dgm:pt>
    <dgm:pt modelId="{513EA539-66FB-4B1A-B4F9-F9D70E698A38}" type="parTrans" cxnId="{177605F7-1937-4ADD-B735-A5B9745F0770}">
      <dgm:prSet/>
      <dgm:spPr/>
      <dgm:t>
        <a:bodyPr/>
        <a:lstStyle/>
        <a:p>
          <a:endParaRPr lang="en-US"/>
        </a:p>
      </dgm:t>
    </dgm:pt>
    <dgm:pt modelId="{27D8A8D7-DA7C-4313-8B75-C977BAED63B7}" type="sibTrans" cxnId="{177605F7-1937-4ADD-B735-A5B9745F0770}">
      <dgm:prSet/>
      <dgm:spPr/>
      <dgm:t>
        <a:bodyPr/>
        <a:lstStyle/>
        <a:p>
          <a:endParaRPr lang="en-US"/>
        </a:p>
      </dgm:t>
    </dgm:pt>
    <dgm:pt modelId="{8A8CFE34-EE6C-406D-8570-44861350D468}">
      <dgm:prSet/>
      <dgm:spPr/>
      <dgm:t>
        <a:bodyPr/>
        <a:lstStyle/>
        <a:p>
          <a:r>
            <a:rPr lang="en-US"/>
            <a:t>4.  Remove emoji</a:t>
          </a:r>
        </a:p>
      </dgm:t>
    </dgm:pt>
    <dgm:pt modelId="{8DBDECFB-77E9-45F5-A4FD-415AB707C476}" type="parTrans" cxnId="{58A4A145-4ADA-4F50-9E74-F2315DCA3056}">
      <dgm:prSet/>
      <dgm:spPr/>
      <dgm:t>
        <a:bodyPr/>
        <a:lstStyle/>
        <a:p>
          <a:endParaRPr lang="en-US"/>
        </a:p>
      </dgm:t>
    </dgm:pt>
    <dgm:pt modelId="{513AAFB2-8907-47E7-AF5D-D1C62534DD27}" type="sibTrans" cxnId="{58A4A145-4ADA-4F50-9E74-F2315DCA3056}">
      <dgm:prSet/>
      <dgm:spPr/>
      <dgm:t>
        <a:bodyPr/>
        <a:lstStyle/>
        <a:p>
          <a:endParaRPr lang="en-US"/>
        </a:p>
      </dgm:t>
    </dgm:pt>
    <dgm:pt modelId="{CB4B8CF6-3D23-42DD-AE4E-0AEA9A5DB8B3}">
      <dgm:prSet/>
      <dgm:spPr/>
      <dgm:t>
        <a:bodyPr/>
        <a:lstStyle/>
        <a:p>
          <a:r>
            <a:rPr lang="en-US"/>
            <a:t>5.  Convert accented characters to ASCII characters</a:t>
          </a:r>
        </a:p>
      </dgm:t>
    </dgm:pt>
    <dgm:pt modelId="{BEFE2428-1A99-4BF2-AD4C-3D2393D6185F}" type="parTrans" cxnId="{B82CDCEA-B268-4745-9DD4-C3B24BAC0140}">
      <dgm:prSet/>
      <dgm:spPr/>
      <dgm:t>
        <a:bodyPr/>
        <a:lstStyle/>
        <a:p>
          <a:endParaRPr lang="en-US"/>
        </a:p>
      </dgm:t>
    </dgm:pt>
    <dgm:pt modelId="{89F4CD2D-51BC-45DF-88CA-38A25C23F699}" type="sibTrans" cxnId="{B82CDCEA-B268-4745-9DD4-C3B24BAC0140}">
      <dgm:prSet/>
      <dgm:spPr/>
      <dgm:t>
        <a:bodyPr/>
        <a:lstStyle/>
        <a:p>
          <a:endParaRPr lang="en-US"/>
        </a:p>
      </dgm:t>
    </dgm:pt>
    <dgm:pt modelId="{A7B8DB72-32D3-47C7-9D05-E6A9A8F9949F}">
      <dgm:prSet/>
      <dgm:spPr/>
      <dgm:t>
        <a:bodyPr/>
        <a:lstStyle/>
        <a:p>
          <a:r>
            <a:rPr lang="en-US"/>
            <a:t>6.  Expand contractions</a:t>
          </a:r>
        </a:p>
      </dgm:t>
    </dgm:pt>
    <dgm:pt modelId="{BCF4D6FE-BE7F-49DC-996B-DE214B494E33}" type="parTrans" cxnId="{CF271B5B-080E-49DE-A4A0-58B74B831BED}">
      <dgm:prSet/>
      <dgm:spPr/>
      <dgm:t>
        <a:bodyPr/>
        <a:lstStyle/>
        <a:p>
          <a:endParaRPr lang="en-US"/>
        </a:p>
      </dgm:t>
    </dgm:pt>
    <dgm:pt modelId="{091DF482-D47A-4231-82A8-87EEA1A034A7}" type="sibTrans" cxnId="{CF271B5B-080E-49DE-A4A0-58B74B831BED}">
      <dgm:prSet/>
      <dgm:spPr/>
      <dgm:t>
        <a:bodyPr/>
        <a:lstStyle/>
        <a:p>
          <a:endParaRPr lang="en-US"/>
        </a:p>
      </dgm:t>
    </dgm:pt>
    <dgm:pt modelId="{5DBFE331-E2D0-44A4-8166-9002C13D85CE}">
      <dgm:prSet/>
      <dgm:spPr/>
      <dgm:t>
        <a:bodyPr/>
        <a:lstStyle/>
        <a:p>
          <a:r>
            <a:rPr lang="en-US"/>
            <a:t>7.  Remove numbers (or converted on string)</a:t>
          </a:r>
        </a:p>
      </dgm:t>
    </dgm:pt>
    <dgm:pt modelId="{D7145447-8B20-43B6-AD92-682E17D10CDA}" type="parTrans" cxnId="{A3E468AD-9E66-46E1-878E-6EF6681E2A62}">
      <dgm:prSet/>
      <dgm:spPr/>
      <dgm:t>
        <a:bodyPr/>
        <a:lstStyle/>
        <a:p>
          <a:endParaRPr lang="en-US"/>
        </a:p>
      </dgm:t>
    </dgm:pt>
    <dgm:pt modelId="{CEE5404D-6FAD-42A9-8624-E94DFF4FA4CF}" type="sibTrans" cxnId="{A3E468AD-9E66-46E1-878E-6EF6681E2A62}">
      <dgm:prSet/>
      <dgm:spPr/>
      <dgm:t>
        <a:bodyPr/>
        <a:lstStyle/>
        <a:p>
          <a:endParaRPr lang="en-US"/>
        </a:p>
      </dgm:t>
    </dgm:pt>
    <dgm:pt modelId="{04638E24-BC77-48DA-8350-7F0C95C1C6A7}">
      <dgm:prSet/>
      <dgm:spPr/>
      <dgm:t>
        <a:bodyPr/>
        <a:lstStyle/>
        <a:p>
          <a:r>
            <a:rPr lang="en-US"/>
            <a:t>8.  Trim text and Remove extra whitespaces</a:t>
          </a:r>
        </a:p>
      </dgm:t>
    </dgm:pt>
    <dgm:pt modelId="{D7BA2D0D-156C-4673-9CD2-E5E42101E028}" type="parTrans" cxnId="{1D1D294A-ACE3-46FC-8C64-DA2BA545E679}">
      <dgm:prSet/>
      <dgm:spPr/>
      <dgm:t>
        <a:bodyPr/>
        <a:lstStyle/>
        <a:p>
          <a:endParaRPr lang="en-US"/>
        </a:p>
      </dgm:t>
    </dgm:pt>
    <dgm:pt modelId="{80ECA1F9-F02A-422F-A77B-787956EBB19D}" type="sibTrans" cxnId="{1D1D294A-ACE3-46FC-8C64-DA2BA545E679}">
      <dgm:prSet/>
      <dgm:spPr/>
      <dgm:t>
        <a:bodyPr/>
        <a:lstStyle/>
        <a:p>
          <a:endParaRPr lang="en-US"/>
        </a:p>
      </dgm:t>
    </dgm:pt>
    <dgm:pt modelId="{BE4E969F-D10E-4D3A-8B9C-773EB656F2FA}">
      <dgm:prSet/>
      <dgm:spPr/>
      <dgm:t>
        <a:bodyPr/>
        <a:lstStyle/>
        <a:p>
          <a:r>
            <a:rPr lang="en-US" dirty="0"/>
            <a:t>9.  Expand contractions</a:t>
          </a:r>
        </a:p>
      </dgm:t>
    </dgm:pt>
    <dgm:pt modelId="{3BEC40F5-7AB7-4400-952C-2CC71BA66F75}" type="parTrans" cxnId="{FA1EDE8D-2AB0-4FA1-9665-5B6136471504}">
      <dgm:prSet/>
      <dgm:spPr/>
      <dgm:t>
        <a:bodyPr/>
        <a:lstStyle/>
        <a:p>
          <a:endParaRPr lang="en-US"/>
        </a:p>
      </dgm:t>
    </dgm:pt>
    <dgm:pt modelId="{B69B6ADC-62B2-4C3F-8B0D-EB9A6CE6090B}" type="sibTrans" cxnId="{FA1EDE8D-2AB0-4FA1-9665-5B6136471504}">
      <dgm:prSet/>
      <dgm:spPr/>
      <dgm:t>
        <a:bodyPr/>
        <a:lstStyle/>
        <a:p>
          <a:endParaRPr lang="en-US"/>
        </a:p>
      </dgm:t>
    </dgm:pt>
    <dgm:pt modelId="{C8CF37A4-89FA-4E13-AE69-DBA79014E9A3}">
      <dgm:prSet/>
      <dgm:spPr/>
      <dgm:t>
        <a:bodyPr/>
        <a:lstStyle/>
        <a:p>
          <a:r>
            <a:rPr lang="en-US"/>
            <a:t>10.  Case Normalization: Lowercase all texts</a:t>
          </a:r>
        </a:p>
      </dgm:t>
    </dgm:pt>
    <dgm:pt modelId="{45A26C10-8E93-465B-9AE4-BB6B3497C878}" type="parTrans" cxnId="{A8EF1062-DCFE-4B2E-8B92-D40C5EA6F790}">
      <dgm:prSet/>
      <dgm:spPr/>
      <dgm:t>
        <a:bodyPr/>
        <a:lstStyle/>
        <a:p>
          <a:endParaRPr lang="en-US"/>
        </a:p>
      </dgm:t>
    </dgm:pt>
    <dgm:pt modelId="{5C33CC5D-636C-4410-ACB3-94B927631668}" type="sibTrans" cxnId="{A8EF1062-DCFE-4B2E-8B92-D40C5EA6F790}">
      <dgm:prSet/>
      <dgm:spPr/>
      <dgm:t>
        <a:bodyPr/>
        <a:lstStyle/>
        <a:p>
          <a:endParaRPr lang="en-US"/>
        </a:p>
      </dgm:t>
    </dgm:pt>
    <dgm:pt modelId="{A8A6DB08-8DFE-4A9B-9BC2-078BA8E213F2}">
      <dgm:prSet/>
      <dgm:spPr/>
      <dgm:t>
        <a:bodyPr/>
        <a:lstStyle/>
        <a:p>
          <a:r>
            <a:rPr lang="en-US"/>
            <a:t>11.  Remove stop words, no need for this operations since in sentiment analysis we will lose information</a:t>
          </a:r>
        </a:p>
      </dgm:t>
    </dgm:pt>
    <dgm:pt modelId="{EF2F65AD-075F-4CB3-9E53-CD1191660A82}" type="parTrans" cxnId="{FFA87839-D227-4380-B98B-ED5B8E66DCC3}">
      <dgm:prSet/>
      <dgm:spPr/>
      <dgm:t>
        <a:bodyPr/>
        <a:lstStyle/>
        <a:p>
          <a:endParaRPr lang="en-US"/>
        </a:p>
      </dgm:t>
    </dgm:pt>
    <dgm:pt modelId="{88BCA160-B8AE-464A-AA86-7366B0499F31}" type="sibTrans" cxnId="{FFA87839-D227-4380-B98B-ED5B8E66DCC3}">
      <dgm:prSet/>
      <dgm:spPr/>
      <dgm:t>
        <a:bodyPr/>
        <a:lstStyle/>
        <a:p>
          <a:endParaRPr lang="en-US"/>
        </a:p>
      </dgm:t>
    </dgm:pt>
    <dgm:pt modelId="{8422E0F9-D4E2-4C99-96FE-43C9735635C1}">
      <dgm:prSet/>
      <dgm:spPr/>
      <dgm:t>
        <a:bodyPr/>
        <a:lstStyle/>
        <a:p>
          <a:r>
            <a:rPr lang="en-US"/>
            <a:t>12.  Stemming vs Lemmatization (which one to choose?)</a:t>
          </a:r>
        </a:p>
      </dgm:t>
    </dgm:pt>
    <dgm:pt modelId="{3BFC1742-97A5-4A86-A5B4-F23B7ACE2BAD}" type="parTrans" cxnId="{70D77D7E-E773-4C33-9150-2E0FE80F3182}">
      <dgm:prSet/>
      <dgm:spPr/>
      <dgm:t>
        <a:bodyPr/>
        <a:lstStyle/>
        <a:p>
          <a:endParaRPr lang="en-US"/>
        </a:p>
      </dgm:t>
    </dgm:pt>
    <dgm:pt modelId="{45AB8B4E-1342-44D5-BA7C-23B2C9C016E1}" type="sibTrans" cxnId="{70D77D7E-E773-4C33-9150-2E0FE80F3182}">
      <dgm:prSet/>
      <dgm:spPr/>
      <dgm:t>
        <a:bodyPr/>
        <a:lstStyle/>
        <a:p>
          <a:endParaRPr lang="en-US"/>
        </a:p>
      </dgm:t>
    </dgm:pt>
    <dgm:pt modelId="{E5E6FF57-6FA6-4661-AAD3-87E6D845946B}">
      <dgm:prSet/>
      <dgm:spPr/>
      <dgm:t>
        <a:bodyPr/>
        <a:lstStyle/>
        <a:p>
          <a:r>
            <a:rPr lang="en-US"/>
            <a:t>13. Tokenization (per sentence or all the corpus?)</a:t>
          </a:r>
        </a:p>
      </dgm:t>
    </dgm:pt>
    <dgm:pt modelId="{DE348DC0-4623-45B7-A80E-6413253681C9}" type="parTrans" cxnId="{164AE052-6EC6-457D-9DD0-639CC5D0A721}">
      <dgm:prSet/>
      <dgm:spPr/>
      <dgm:t>
        <a:bodyPr/>
        <a:lstStyle/>
        <a:p>
          <a:endParaRPr lang="en-US"/>
        </a:p>
      </dgm:t>
    </dgm:pt>
    <dgm:pt modelId="{590706D2-961F-408F-9FE4-B523DE8213A7}" type="sibTrans" cxnId="{164AE052-6EC6-457D-9DD0-639CC5D0A721}">
      <dgm:prSet/>
      <dgm:spPr/>
      <dgm:t>
        <a:bodyPr/>
        <a:lstStyle/>
        <a:p>
          <a:endParaRPr lang="en-US"/>
        </a:p>
      </dgm:t>
    </dgm:pt>
    <dgm:pt modelId="{470DDF54-8023-4795-AFCB-B2270B71986E}" type="pres">
      <dgm:prSet presAssocID="{5783B1A7-7C3E-4966-8072-B21A56A4918B}" presName="diagram" presStyleCnt="0">
        <dgm:presLayoutVars>
          <dgm:dir/>
          <dgm:resizeHandles val="exact"/>
        </dgm:presLayoutVars>
      </dgm:prSet>
      <dgm:spPr/>
    </dgm:pt>
    <dgm:pt modelId="{5D0F8A23-E1DE-49AD-B216-BAB0179E89B9}" type="pres">
      <dgm:prSet presAssocID="{D83E6E32-D2F3-40B6-980F-2305EE95E231}" presName="node" presStyleLbl="node1" presStyleIdx="0" presStyleCnt="13">
        <dgm:presLayoutVars>
          <dgm:bulletEnabled val="1"/>
        </dgm:presLayoutVars>
      </dgm:prSet>
      <dgm:spPr/>
    </dgm:pt>
    <dgm:pt modelId="{3B66966C-CDDE-47AA-857F-F0F36968FB2C}" type="pres">
      <dgm:prSet presAssocID="{FF73C89F-43B4-4D2A-B9CF-2ED987A7247A}" presName="sibTrans" presStyleCnt="0"/>
      <dgm:spPr/>
    </dgm:pt>
    <dgm:pt modelId="{7E5BE827-2852-4E96-B635-A300C17DF1F2}" type="pres">
      <dgm:prSet presAssocID="{A903EAAD-DC4D-41BB-9194-075C8CCCC7B3}" presName="node" presStyleLbl="node1" presStyleIdx="1" presStyleCnt="13">
        <dgm:presLayoutVars>
          <dgm:bulletEnabled val="1"/>
        </dgm:presLayoutVars>
      </dgm:prSet>
      <dgm:spPr/>
    </dgm:pt>
    <dgm:pt modelId="{664FE814-B1BA-4BCD-899E-00730EEAD0DD}" type="pres">
      <dgm:prSet presAssocID="{379157BB-7A9D-4F7A-BF00-41BBF32A91E8}" presName="sibTrans" presStyleCnt="0"/>
      <dgm:spPr/>
    </dgm:pt>
    <dgm:pt modelId="{17F1B36B-1E0D-4A87-BE88-DCC4B4A54789}" type="pres">
      <dgm:prSet presAssocID="{ABAF3EE1-36D9-49DF-A8BB-280F26938C19}" presName="node" presStyleLbl="node1" presStyleIdx="2" presStyleCnt="13">
        <dgm:presLayoutVars>
          <dgm:bulletEnabled val="1"/>
        </dgm:presLayoutVars>
      </dgm:prSet>
      <dgm:spPr/>
    </dgm:pt>
    <dgm:pt modelId="{93DE7293-5397-498F-BCAB-1F3F83AC2F29}" type="pres">
      <dgm:prSet presAssocID="{27D8A8D7-DA7C-4313-8B75-C977BAED63B7}" presName="sibTrans" presStyleCnt="0"/>
      <dgm:spPr/>
    </dgm:pt>
    <dgm:pt modelId="{F611ABD2-3D71-4660-9BF3-3B08BF497D9E}" type="pres">
      <dgm:prSet presAssocID="{8A8CFE34-EE6C-406D-8570-44861350D468}" presName="node" presStyleLbl="node1" presStyleIdx="3" presStyleCnt="13">
        <dgm:presLayoutVars>
          <dgm:bulletEnabled val="1"/>
        </dgm:presLayoutVars>
      </dgm:prSet>
      <dgm:spPr/>
    </dgm:pt>
    <dgm:pt modelId="{90CF96BB-9FAB-4C96-8BDC-F948AC4DF018}" type="pres">
      <dgm:prSet presAssocID="{513AAFB2-8907-47E7-AF5D-D1C62534DD27}" presName="sibTrans" presStyleCnt="0"/>
      <dgm:spPr/>
    </dgm:pt>
    <dgm:pt modelId="{E713AF10-DAC9-42CA-9D31-F3B0D4E8A4E5}" type="pres">
      <dgm:prSet presAssocID="{CB4B8CF6-3D23-42DD-AE4E-0AEA9A5DB8B3}" presName="node" presStyleLbl="node1" presStyleIdx="4" presStyleCnt="13">
        <dgm:presLayoutVars>
          <dgm:bulletEnabled val="1"/>
        </dgm:presLayoutVars>
      </dgm:prSet>
      <dgm:spPr/>
    </dgm:pt>
    <dgm:pt modelId="{CA022127-D9F1-4FB7-887A-CDB206882E3A}" type="pres">
      <dgm:prSet presAssocID="{89F4CD2D-51BC-45DF-88CA-38A25C23F699}" presName="sibTrans" presStyleCnt="0"/>
      <dgm:spPr/>
    </dgm:pt>
    <dgm:pt modelId="{1155F733-54F9-4A1D-A04B-12E2BF57A76C}" type="pres">
      <dgm:prSet presAssocID="{A7B8DB72-32D3-47C7-9D05-E6A9A8F9949F}" presName="node" presStyleLbl="node1" presStyleIdx="5" presStyleCnt="13">
        <dgm:presLayoutVars>
          <dgm:bulletEnabled val="1"/>
        </dgm:presLayoutVars>
      </dgm:prSet>
      <dgm:spPr/>
    </dgm:pt>
    <dgm:pt modelId="{D09CA63E-2BF0-46F3-BED6-3FE812D6B699}" type="pres">
      <dgm:prSet presAssocID="{091DF482-D47A-4231-82A8-87EEA1A034A7}" presName="sibTrans" presStyleCnt="0"/>
      <dgm:spPr/>
    </dgm:pt>
    <dgm:pt modelId="{A7E92FAD-D4CD-435D-AAFF-C29BA24A454D}" type="pres">
      <dgm:prSet presAssocID="{5DBFE331-E2D0-44A4-8166-9002C13D85CE}" presName="node" presStyleLbl="node1" presStyleIdx="6" presStyleCnt="13">
        <dgm:presLayoutVars>
          <dgm:bulletEnabled val="1"/>
        </dgm:presLayoutVars>
      </dgm:prSet>
      <dgm:spPr/>
    </dgm:pt>
    <dgm:pt modelId="{67A58CF8-14CA-4446-BF9D-CCC59AE45F5C}" type="pres">
      <dgm:prSet presAssocID="{CEE5404D-6FAD-42A9-8624-E94DFF4FA4CF}" presName="sibTrans" presStyleCnt="0"/>
      <dgm:spPr/>
    </dgm:pt>
    <dgm:pt modelId="{820BC05F-9DF7-4E81-A597-2313A83E4E5C}" type="pres">
      <dgm:prSet presAssocID="{04638E24-BC77-48DA-8350-7F0C95C1C6A7}" presName="node" presStyleLbl="node1" presStyleIdx="7" presStyleCnt="13">
        <dgm:presLayoutVars>
          <dgm:bulletEnabled val="1"/>
        </dgm:presLayoutVars>
      </dgm:prSet>
      <dgm:spPr/>
    </dgm:pt>
    <dgm:pt modelId="{AA17DEEA-944F-40E5-963D-40D6DDC2BCB9}" type="pres">
      <dgm:prSet presAssocID="{80ECA1F9-F02A-422F-A77B-787956EBB19D}" presName="sibTrans" presStyleCnt="0"/>
      <dgm:spPr/>
    </dgm:pt>
    <dgm:pt modelId="{48E5E647-A2DB-4EA6-81E7-C07F5B6C1798}" type="pres">
      <dgm:prSet presAssocID="{BE4E969F-D10E-4D3A-8B9C-773EB656F2FA}" presName="node" presStyleLbl="node1" presStyleIdx="8" presStyleCnt="13">
        <dgm:presLayoutVars>
          <dgm:bulletEnabled val="1"/>
        </dgm:presLayoutVars>
      </dgm:prSet>
      <dgm:spPr/>
    </dgm:pt>
    <dgm:pt modelId="{3746A91D-3286-45F6-A7A7-AFE3A0398DD8}" type="pres">
      <dgm:prSet presAssocID="{B69B6ADC-62B2-4C3F-8B0D-EB9A6CE6090B}" presName="sibTrans" presStyleCnt="0"/>
      <dgm:spPr/>
    </dgm:pt>
    <dgm:pt modelId="{3AB29765-0441-4720-BAD3-164ACDF7DAD6}" type="pres">
      <dgm:prSet presAssocID="{C8CF37A4-89FA-4E13-AE69-DBA79014E9A3}" presName="node" presStyleLbl="node1" presStyleIdx="9" presStyleCnt="13">
        <dgm:presLayoutVars>
          <dgm:bulletEnabled val="1"/>
        </dgm:presLayoutVars>
      </dgm:prSet>
      <dgm:spPr/>
    </dgm:pt>
    <dgm:pt modelId="{7FC9C750-FD56-40C8-A633-98E534C01448}" type="pres">
      <dgm:prSet presAssocID="{5C33CC5D-636C-4410-ACB3-94B927631668}" presName="sibTrans" presStyleCnt="0"/>
      <dgm:spPr/>
    </dgm:pt>
    <dgm:pt modelId="{E5F26795-37FA-4F02-98B3-769A0AC39830}" type="pres">
      <dgm:prSet presAssocID="{A8A6DB08-8DFE-4A9B-9BC2-078BA8E213F2}" presName="node" presStyleLbl="node1" presStyleIdx="10" presStyleCnt="13">
        <dgm:presLayoutVars>
          <dgm:bulletEnabled val="1"/>
        </dgm:presLayoutVars>
      </dgm:prSet>
      <dgm:spPr/>
    </dgm:pt>
    <dgm:pt modelId="{AEF281E2-858A-45BC-A554-884DF266E6CE}" type="pres">
      <dgm:prSet presAssocID="{88BCA160-B8AE-464A-AA86-7366B0499F31}" presName="sibTrans" presStyleCnt="0"/>
      <dgm:spPr/>
    </dgm:pt>
    <dgm:pt modelId="{EEE83CCC-FDFB-4845-B74F-F5F33B085677}" type="pres">
      <dgm:prSet presAssocID="{8422E0F9-D4E2-4C99-96FE-43C9735635C1}" presName="node" presStyleLbl="node1" presStyleIdx="11" presStyleCnt="13">
        <dgm:presLayoutVars>
          <dgm:bulletEnabled val="1"/>
        </dgm:presLayoutVars>
      </dgm:prSet>
      <dgm:spPr/>
    </dgm:pt>
    <dgm:pt modelId="{474625A7-6E69-4766-A9AC-9A068B0C3C37}" type="pres">
      <dgm:prSet presAssocID="{45AB8B4E-1342-44D5-BA7C-23B2C9C016E1}" presName="sibTrans" presStyleCnt="0"/>
      <dgm:spPr/>
    </dgm:pt>
    <dgm:pt modelId="{4B5391F2-890B-4012-8A72-AFA0D3847CDE}" type="pres">
      <dgm:prSet presAssocID="{E5E6FF57-6FA6-4661-AAD3-87E6D845946B}" presName="node" presStyleLbl="node1" presStyleIdx="12" presStyleCnt="13">
        <dgm:presLayoutVars>
          <dgm:bulletEnabled val="1"/>
        </dgm:presLayoutVars>
      </dgm:prSet>
      <dgm:spPr/>
    </dgm:pt>
  </dgm:ptLst>
  <dgm:cxnLst>
    <dgm:cxn modelId="{5FDE1C2F-B90E-47B5-BA11-BBFC92946B82}" type="presOf" srcId="{E5E6FF57-6FA6-4661-AAD3-87E6D845946B}" destId="{4B5391F2-890B-4012-8A72-AFA0D3847CDE}" srcOrd="0" destOrd="0" presId="urn:microsoft.com/office/officeart/2005/8/layout/default"/>
    <dgm:cxn modelId="{9E6C1439-E0FE-4871-9610-E2D582498829}" type="presOf" srcId="{5783B1A7-7C3E-4966-8072-B21A56A4918B}" destId="{470DDF54-8023-4795-AFCB-B2270B71986E}" srcOrd="0" destOrd="0" presId="urn:microsoft.com/office/officeart/2005/8/layout/default"/>
    <dgm:cxn modelId="{FFA87839-D227-4380-B98B-ED5B8E66DCC3}" srcId="{5783B1A7-7C3E-4966-8072-B21A56A4918B}" destId="{A8A6DB08-8DFE-4A9B-9BC2-078BA8E213F2}" srcOrd="10" destOrd="0" parTransId="{EF2F65AD-075F-4CB3-9E53-CD1191660A82}" sibTransId="{88BCA160-B8AE-464A-AA86-7366B0499F31}"/>
    <dgm:cxn modelId="{8582F139-0C5B-48E7-9B6E-718C9BD94F91}" type="presOf" srcId="{BE4E969F-D10E-4D3A-8B9C-773EB656F2FA}" destId="{48E5E647-A2DB-4EA6-81E7-C07F5B6C1798}" srcOrd="0" destOrd="0" presId="urn:microsoft.com/office/officeart/2005/8/layout/default"/>
    <dgm:cxn modelId="{CF271B5B-080E-49DE-A4A0-58B74B831BED}" srcId="{5783B1A7-7C3E-4966-8072-B21A56A4918B}" destId="{A7B8DB72-32D3-47C7-9D05-E6A9A8F9949F}" srcOrd="5" destOrd="0" parTransId="{BCF4D6FE-BE7F-49DC-996B-DE214B494E33}" sibTransId="{091DF482-D47A-4231-82A8-87EEA1A034A7}"/>
    <dgm:cxn modelId="{A8EF1062-DCFE-4B2E-8B92-D40C5EA6F790}" srcId="{5783B1A7-7C3E-4966-8072-B21A56A4918B}" destId="{C8CF37A4-89FA-4E13-AE69-DBA79014E9A3}" srcOrd="9" destOrd="0" parTransId="{45A26C10-8E93-465B-9AE4-BB6B3497C878}" sibTransId="{5C33CC5D-636C-4410-ACB3-94B927631668}"/>
    <dgm:cxn modelId="{58A4A145-4ADA-4F50-9E74-F2315DCA3056}" srcId="{5783B1A7-7C3E-4966-8072-B21A56A4918B}" destId="{8A8CFE34-EE6C-406D-8570-44861350D468}" srcOrd="3" destOrd="0" parTransId="{8DBDECFB-77E9-45F5-A4FD-415AB707C476}" sibTransId="{513AAFB2-8907-47E7-AF5D-D1C62534DD27}"/>
    <dgm:cxn modelId="{1D1D294A-ACE3-46FC-8C64-DA2BA545E679}" srcId="{5783B1A7-7C3E-4966-8072-B21A56A4918B}" destId="{04638E24-BC77-48DA-8350-7F0C95C1C6A7}" srcOrd="7" destOrd="0" parTransId="{D7BA2D0D-156C-4673-9CD2-E5E42101E028}" sibTransId="{80ECA1F9-F02A-422F-A77B-787956EBB19D}"/>
    <dgm:cxn modelId="{164AE052-6EC6-457D-9DD0-639CC5D0A721}" srcId="{5783B1A7-7C3E-4966-8072-B21A56A4918B}" destId="{E5E6FF57-6FA6-4661-AAD3-87E6D845946B}" srcOrd="12" destOrd="0" parTransId="{DE348DC0-4623-45B7-A80E-6413253681C9}" sibTransId="{590706D2-961F-408F-9FE4-B523DE8213A7}"/>
    <dgm:cxn modelId="{3895835A-B5F3-46E6-92C3-0256D5AEE10C}" type="presOf" srcId="{A903EAAD-DC4D-41BB-9194-075C8CCCC7B3}" destId="{7E5BE827-2852-4E96-B635-A300C17DF1F2}" srcOrd="0" destOrd="0" presId="urn:microsoft.com/office/officeart/2005/8/layout/default"/>
    <dgm:cxn modelId="{01D75E7C-9F71-45FD-8A3D-5C5DEC5B6997}" type="presOf" srcId="{8A8CFE34-EE6C-406D-8570-44861350D468}" destId="{F611ABD2-3D71-4660-9BF3-3B08BF497D9E}" srcOrd="0" destOrd="0" presId="urn:microsoft.com/office/officeart/2005/8/layout/default"/>
    <dgm:cxn modelId="{70D77D7E-E773-4C33-9150-2E0FE80F3182}" srcId="{5783B1A7-7C3E-4966-8072-B21A56A4918B}" destId="{8422E0F9-D4E2-4C99-96FE-43C9735635C1}" srcOrd="11" destOrd="0" parTransId="{3BFC1742-97A5-4A86-A5B4-F23B7ACE2BAD}" sibTransId="{45AB8B4E-1342-44D5-BA7C-23B2C9C016E1}"/>
    <dgm:cxn modelId="{176EE086-AE48-4670-91A4-1D5597B3625C}" type="presOf" srcId="{04638E24-BC77-48DA-8350-7F0C95C1C6A7}" destId="{820BC05F-9DF7-4E81-A597-2313A83E4E5C}" srcOrd="0" destOrd="0" presId="urn:microsoft.com/office/officeart/2005/8/layout/default"/>
    <dgm:cxn modelId="{FA1EDE8D-2AB0-4FA1-9665-5B6136471504}" srcId="{5783B1A7-7C3E-4966-8072-B21A56A4918B}" destId="{BE4E969F-D10E-4D3A-8B9C-773EB656F2FA}" srcOrd="8" destOrd="0" parTransId="{3BEC40F5-7AB7-4400-952C-2CC71BA66F75}" sibTransId="{B69B6ADC-62B2-4C3F-8B0D-EB9A6CE6090B}"/>
    <dgm:cxn modelId="{A3E468AD-9E66-46E1-878E-6EF6681E2A62}" srcId="{5783B1A7-7C3E-4966-8072-B21A56A4918B}" destId="{5DBFE331-E2D0-44A4-8166-9002C13D85CE}" srcOrd="6" destOrd="0" parTransId="{D7145447-8B20-43B6-AD92-682E17D10CDA}" sibTransId="{CEE5404D-6FAD-42A9-8624-E94DFF4FA4CF}"/>
    <dgm:cxn modelId="{C768B4B7-F48B-434B-BE7C-AB2FB6490BDD}" srcId="{5783B1A7-7C3E-4966-8072-B21A56A4918B}" destId="{A903EAAD-DC4D-41BB-9194-075C8CCCC7B3}" srcOrd="1" destOrd="0" parTransId="{6075E822-460F-486D-BC41-17695D308D3A}" sibTransId="{379157BB-7A9D-4F7A-BF00-41BBF32A91E8}"/>
    <dgm:cxn modelId="{947035B8-B466-4CD8-A93F-198CCC996946}" type="presOf" srcId="{D83E6E32-D2F3-40B6-980F-2305EE95E231}" destId="{5D0F8A23-E1DE-49AD-B216-BAB0179E89B9}" srcOrd="0" destOrd="0" presId="urn:microsoft.com/office/officeart/2005/8/layout/default"/>
    <dgm:cxn modelId="{2C9D3DBC-115E-47AF-9A11-0CA49C05E126}" type="presOf" srcId="{ABAF3EE1-36D9-49DF-A8BB-280F26938C19}" destId="{17F1B36B-1E0D-4A87-BE88-DCC4B4A54789}" srcOrd="0" destOrd="0" presId="urn:microsoft.com/office/officeart/2005/8/layout/default"/>
    <dgm:cxn modelId="{845CBCC4-1F92-45E0-B625-1857F4B70595}" type="presOf" srcId="{CB4B8CF6-3D23-42DD-AE4E-0AEA9A5DB8B3}" destId="{E713AF10-DAC9-42CA-9D31-F3B0D4E8A4E5}" srcOrd="0" destOrd="0" presId="urn:microsoft.com/office/officeart/2005/8/layout/default"/>
    <dgm:cxn modelId="{C2AFDFC4-5B88-4AA6-9A14-220AE7D8C888}" type="presOf" srcId="{A7B8DB72-32D3-47C7-9D05-E6A9A8F9949F}" destId="{1155F733-54F9-4A1D-A04B-12E2BF57A76C}" srcOrd="0" destOrd="0" presId="urn:microsoft.com/office/officeart/2005/8/layout/default"/>
    <dgm:cxn modelId="{52B464E2-F5B6-4CB6-8FEC-EDE4FEBFA2F9}" type="presOf" srcId="{C8CF37A4-89FA-4E13-AE69-DBA79014E9A3}" destId="{3AB29765-0441-4720-BAD3-164ACDF7DAD6}" srcOrd="0" destOrd="0" presId="urn:microsoft.com/office/officeart/2005/8/layout/default"/>
    <dgm:cxn modelId="{E885E0E9-93E2-453E-8245-8128B92ED5DF}" srcId="{5783B1A7-7C3E-4966-8072-B21A56A4918B}" destId="{D83E6E32-D2F3-40B6-980F-2305EE95E231}" srcOrd="0" destOrd="0" parTransId="{091CC53F-B056-4A9A-9B2C-FB7771EE2067}" sibTransId="{FF73C89F-43B4-4D2A-B9CF-2ED987A7247A}"/>
    <dgm:cxn modelId="{B82CDCEA-B268-4745-9DD4-C3B24BAC0140}" srcId="{5783B1A7-7C3E-4966-8072-B21A56A4918B}" destId="{CB4B8CF6-3D23-42DD-AE4E-0AEA9A5DB8B3}" srcOrd="4" destOrd="0" parTransId="{BEFE2428-1A99-4BF2-AD4C-3D2393D6185F}" sibTransId="{89F4CD2D-51BC-45DF-88CA-38A25C23F699}"/>
    <dgm:cxn modelId="{2DA75FF3-C3E6-4D88-B137-10123E9C279A}" type="presOf" srcId="{A8A6DB08-8DFE-4A9B-9BC2-078BA8E213F2}" destId="{E5F26795-37FA-4F02-98B3-769A0AC39830}" srcOrd="0" destOrd="0" presId="urn:microsoft.com/office/officeart/2005/8/layout/default"/>
    <dgm:cxn modelId="{7A6CA5F4-5A9A-4503-AB30-012220108788}" type="presOf" srcId="{5DBFE331-E2D0-44A4-8166-9002C13D85CE}" destId="{A7E92FAD-D4CD-435D-AAFF-C29BA24A454D}" srcOrd="0" destOrd="0" presId="urn:microsoft.com/office/officeart/2005/8/layout/default"/>
    <dgm:cxn modelId="{177605F7-1937-4ADD-B735-A5B9745F0770}" srcId="{5783B1A7-7C3E-4966-8072-B21A56A4918B}" destId="{ABAF3EE1-36D9-49DF-A8BB-280F26938C19}" srcOrd="2" destOrd="0" parTransId="{513EA539-66FB-4B1A-B4F9-F9D70E698A38}" sibTransId="{27D8A8D7-DA7C-4313-8B75-C977BAED63B7}"/>
    <dgm:cxn modelId="{DF3B51FC-219E-4B35-B191-2EB4DFB7E008}" type="presOf" srcId="{8422E0F9-D4E2-4C99-96FE-43C9735635C1}" destId="{EEE83CCC-FDFB-4845-B74F-F5F33B085677}" srcOrd="0" destOrd="0" presId="urn:microsoft.com/office/officeart/2005/8/layout/default"/>
    <dgm:cxn modelId="{6B4BA3B0-96F6-48A3-B7BD-693EDCB1BECE}" type="presParOf" srcId="{470DDF54-8023-4795-AFCB-B2270B71986E}" destId="{5D0F8A23-E1DE-49AD-B216-BAB0179E89B9}" srcOrd="0" destOrd="0" presId="urn:microsoft.com/office/officeart/2005/8/layout/default"/>
    <dgm:cxn modelId="{871414FD-2312-4A22-8B67-5373AF5CC3E4}" type="presParOf" srcId="{470DDF54-8023-4795-AFCB-B2270B71986E}" destId="{3B66966C-CDDE-47AA-857F-F0F36968FB2C}" srcOrd="1" destOrd="0" presId="urn:microsoft.com/office/officeart/2005/8/layout/default"/>
    <dgm:cxn modelId="{1098B189-5B6C-49CD-BFB0-B7913344B321}" type="presParOf" srcId="{470DDF54-8023-4795-AFCB-B2270B71986E}" destId="{7E5BE827-2852-4E96-B635-A300C17DF1F2}" srcOrd="2" destOrd="0" presId="urn:microsoft.com/office/officeart/2005/8/layout/default"/>
    <dgm:cxn modelId="{5D93B4D9-B78B-49BA-8E01-7558DCFB57B0}" type="presParOf" srcId="{470DDF54-8023-4795-AFCB-B2270B71986E}" destId="{664FE814-B1BA-4BCD-899E-00730EEAD0DD}" srcOrd="3" destOrd="0" presId="urn:microsoft.com/office/officeart/2005/8/layout/default"/>
    <dgm:cxn modelId="{24BE29CE-E872-4845-8DB3-A8F7E487FE91}" type="presParOf" srcId="{470DDF54-8023-4795-AFCB-B2270B71986E}" destId="{17F1B36B-1E0D-4A87-BE88-DCC4B4A54789}" srcOrd="4" destOrd="0" presId="urn:microsoft.com/office/officeart/2005/8/layout/default"/>
    <dgm:cxn modelId="{2E89F738-547D-4A4E-B4BB-939B05BE8771}" type="presParOf" srcId="{470DDF54-8023-4795-AFCB-B2270B71986E}" destId="{93DE7293-5397-498F-BCAB-1F3F83AC2F29}" srcOrd="5" destOrd="0" presId="urn:microsoft.com/office/officeart/2005/8/layout/default"/>
    <dgm:cxn modelId="{453FDEE5-CCA4-4DED-AC53-46ADF3A3C2F9}" type="presParOf" srcId="{470DDF54-8023-4795-AFCB-B2270B71986E}" destId="{F611ABD2-3D71-4660-9BF3-3B08BF497D9E}" srcOrd="6" destOrd="0" presId="urn:microsoft.com/office/officeart/2005/8/layout/default"/>
    <dgm:cxn modelId="{4FCE872B-DF05-46B4-AFFD-50BFB4056A3D}" type="presParOf" srcId="{470DDF54-8023-4795-AFCB-B2270B71986E}" destId="{90CF96BB-9FAB-4C96-8BDC-F948AC4DF018}" srcOrd="7" destOrd="0" presId="urn:microsoft.com/office/officeart/2005/8/layout/default"/>
    <dgm:cxn modelId="{A6FEF42A-E886-4151-8C28-341014743ECF}" type="presParOf" srcId="{470DDF54-8023-4795-AFCB-B2270B71986E}" destId="{E713AF10-DAC9-42CA-9D31-F3B0D4E8A4E5}" srcOrd="8" destOrd="0" presId="urn:microsoft.com/office/officeart/2005/8/layout/default"/>
    <dgm:cxn modelId="{C78845BB-94F5-4B9C-9AD2-DCCF5288722A}" type="presParOf" srcId="{470DDF54-8023-4795-AFCB-B2270B71986E}" destId="{CA022127-D9F1-4FB7-887A-CDB206882E3A}" srcOrd="9" destOrd="0" presId="urn:microsoft.com/office/officeart/2005/8/layout/default"/>
    <dgm:cxn modelId="{13B7BF64-DC7F-465E-9AAF-109042108C10}" type="presParOf" srcId="{470DDF54-8023-4795-AFCB-B2270B71986E}" destId="{1155F733-54F9-4A1D-A04B-12E2BF57A76C}" srcOrd="10" destOrd="0" presId="urn:microsoft.com/office/officeart/2005/8/layout/default"/>
    <dgm:cxn modelId="{78DEB906-C8C4-4A50-8457-7C0B0C19EF34}" type="presParOf" srcId="{470DDF54-8023-4795-AFCB-B2270B71986E}" destId="{D09CA63E-2BF0-46F3-BED6-3FE812D6B699}" srcOrd="11" destOrd="0" presId="urn:microsoft.com/office/officeart/2005/8/layout/default"/>
    <dgm:cxn modelId="{CEDC837F-B43A-4C9D-B9D4-43C9EFAC9515}" type="presParOf" srcId="{470DDF54-8023-4795-AFCB-B2270B71986E}" destId="{A7E92FAD-D4CD-435D-AAFF-C29BA24A454D}" srcOrd="12" destOrd="0" presId="urn:microsoft.com/office/officeart/2005/8/layout/default"/>
    <dgm:cxn modelId="{3E401AC3-5131-408E-9B2B-F647D58BE14B}" type="presParOf" srcId="{470DDF54-8023-4795-AFCB-B2270B71986E}" destId="{67A58CF8-14CA-4446-BF9D-CCC59AE45F5C}" srcOrd="13" destOrd="0" presId="urn:microsoft.com/office/officeart/2005/8/layout/default"/>
    <dgm:cxn modelId="{B8889816-A600-4DD2-A7C6-731AB7C83EE2}" type="presParOf" srcId="{470DDF54-8023-4795-AFCB-B2270B71986E}" destId="{820BC05F-9DF7-4E81-A597-2313A83E4E5C}" srcOrd="14" destOrd="0" presId="urn:microsoft.com/office/officeart/2005/8/layout/default"/>
    <dgm:cxn modelId="{58573274-50B2-4A5F-BF86-0ED1EDA40562}" type="presParOf" srcId="{470DDF54-8023-4795-AFCB-B2270B71986E}" destId="{AA17DEEA-944F-40E5-963D-40D6DDC2BCB9}" srcOrd="15" destOrd="0" presId="urn:microsoft.com/office/officeart/2005/8/layout/default"/>
    <dgm:cxn modelId="{9640E7FF-15E1-4C2E-B251-512365AC6E62}" type="presParOf" srcId="{470DDF54-8023-4795-AFCB-B2270B71986E}" destId="{48E5E647-A2DB-4EA6-81E7-C07F5B6C1798}" srcOrd="16" destOrd="0" presId="urn:microsoft.com/office/officeart/2005/8/layout/default"/>
    <dgm:cxn modelId="{9E701D87-B7E6-4CDA-B48E-50E29BA15930}" type="presParOf" srcId="{470DDF54-8023-4795-AFCB-B2270B71986E}" destId="{3746A91D-3286-45F6-A7A7-AFE3A0398DD8}" srcOrd="17" destOrd="0" presId="urn:microsoft.com/office/officeart/2005/8/layout/default"/>
    <dgm:cxn modelId="{4B51749D-FA28-4C72-9BE6-669C8302E5A5}" type="presParOf" srcId="{470DDF54-8023-4795-AFCB-B2270B71986E}" destId="{3AB29765-0441-4720-BAD3-164ACDF7DAD6}" srcOrd="18" destOrd="0" presId="urn:microsoft.com/office/officeart/2005/8/layout/default"/>
    <dgm:cxn modelId="{4868BF92-64BB-432B-954F-62C04FECF679}" type="presParOf" srcId="{470DDF54-8023-4795-AFCB-B2270B71986E}" destId="{7FC9C750-FD56-40C8-A633-98E534C01448}" srcOrd="19" destOrd="0" presId="urn:microsoft.com/office/officeart/2005/8/layout/default"/>
    <dgm:cxn modelId="{2CA17200-C48C-43F4-8A30-262EE160012B}" type="presParOf" srcId="{470DDF54-8023-4795-AFCB-B2270B71986E}" destId="{E5F26795-37FA-4F02-98B3-769A0AC39830}" srcOrd="20" destOrd="0" presId="urn:microsoft.com/office/officeart/2005/8/layout/default"/>
    <dgm:cxn modelId="{F2D17877-D661-4D17-A7ED-4565136B0F4F}" type="presParOf" srcId="{470DDF54-8023-4795-AFCB-B2270B71986E}" destId="{AEF281E2-858A-45BC-A554-884DF266E6CE}" srcOrd="21" destOrd="0" presId="urn:microsoft.com/office/officeart/2005/8/layout/default"/>
    <dgm:cxn modelId="{68A798BF-C865-42EA-AEE2-B105A9CB7F96}" type="presParOf" srcId="{470DDF54-8023-4795-AFCB-B2270B71986E}" destId="{EEE83CCC-FDFB-4845-B74F-F5F33B085677}" srcOrd="22" destOrd="0" presId="urn:microsoft.com/office/officeart/2005/8/layout/default"/>
    <dgm:cxn modelId="{4F587E2C-10DC-4E2A-989D-C40A00DF0119}" type="presParOf" srcId="{470DDF54-8023-4795-AFCB-B2270B71986E}" destId="{474625A7-6E69-4766-A9AC-9A068B0C3C37}" srcOrd="23" destOrd="0" presId="urn:microsoft.com/office/officeart/2005/8/layout/default"/>
    <dgm:cxn modelId="{441C1634-2B1F-4B66-84DC-C70B8A908C31}" type="presParOf" srcId="{470DDF54-8023-4795-AFCB-B2270B71986E}" destId="{4B5391F2-890B-4012-8A72-AFA0D3847CDE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F8A23-E1DE-49AD-B216-BAB0179E89B9}">
      <dsp:nvSpPr>
        <dsp:cNvPr id="0" name=""/>
        <dsp:cNvSpPr/>
      </dsp:nvSpPr>
      <dsp:spPr>
        <a:xfrm>
          <a:off x="486363" y="1164"/>
          <a:ext cx="1843537" cy="1106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 Remove punctuations / Remove special characters</a:t>
          </a:r>
        </a:p>
      </dsp:txBody>
      <dsp:txXfrm>
        <a:off x="486363" y="1164"/>
        <a:ext cx="1843537" cy="1106122"/>
      </dsp:txXfrm>
    </dsp:sp>
    <dsp:sp modelId="{7E5BE827-2852-4E96-B635-A300C17DF1F2}">
      <dsp:nvSpPr>
        <dsp:cNvPr id="0" name=""/>
        <dsp:cNvSpPr/>
      </dsp:nvSpPr>
      <dsp:spPr>
        <a:xfrm>
          <a:off x="2514254" y="1164"/>
          <a:ext cx="1843537" cy="1106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 Remove URLs</a:t>
          </a:r>
        </a:p>
      </dsp:txBody>
      <dsp:txXfrm>
        <a:off x="2514254" y="1164"/>
        <a:ext cx="1843537" cy="1106122"/>
      </dsp:txXfrm>
    </dsp:sp>
    <dsp:sp modelId="{17F1B36B-1E0D-4A87-BE88-DCC4B4A54789}">
      <dsp:nvSpPr>
        <dsp:cNvPr id="0" name=""/>
        <dsp:cNvSpPr/>
      </dsp:nvSpPr>
      <dsp:spPr>
        <a:xfrm>
          <a:off x="4542145" y="1164"/>
          <a:ext cx="1843537" cy="1106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 Remove HTML tags</a:t>
          </a:r>
        </a:p>
      </dsp:txBody>
      <dsp:txXfrm>
        <a:off x="4542145" y="1164"/>
        <a:ext cx="1843537" cy="1106122"/>
      </dsp:txXfrm>
    </dsp:sp>
    <dsp:sp modelId="{F611ABD2-3D71-4660-9BF3-3B08BF497D9E}">
      <dsp:nvSpPr>
        <dsp:cNvPr id="0" name=""/>
        <dsp:cNvSpPr/>
      </dsp:nvSpPr>
      <dsp:spPr>
        <a:xfrm>
          <a:off x="6570037" y="1164"/>
          <a:ext cx="1843537" cy="11061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 Remove emoji</a:t>
          </a:r>
        </a:p>
      </dsp:txBody>
      <dsp:txXfrm>
        <a:off x="6570037" y="1164"/>
        <a:ext cx="1843537" cy="1106122"/>
      </dsp:txXfrm>
    </dsp:sp>
    <dsp:sp modelId="{E713AF10-DAC9-42CA-9D31-F3B0D4E8A4E5}">
      <dsp:nvSpPr>
        <dsp:cNvPr id="0" name=""/>
        <dsp:cNvSpPr/>
      </dsp:nvSpPr>
      <dsp:spPr>
        <a:xfrm>
          <a:off x="8597928" y="1164"/>
          <a:ext cx="1843537" cy="1106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5.  Convert accented characters to ASCII characters</a:t>
          </a:r>
        </a:p>
      </dsp:txBody>
      <dsp:txXfrm>
        <a:off x="8597928" y="1164"/>
        <a:ext cx="1843537" cy="1106122"/>
      </dsp:txXfrm>
    </dsp:sp>
    <dsp:sp modelId="{1155F733-54F9-4A1D-A04B-12E2BF57A76C}">
      <dsp:nvSpPr>
        <dsp:cNvPr id="0" name=""/>
        <dsp:cNvSpPr/>
      </dsp:nvSpPr>
      <dsp:spPr>
        <a:xfrm>
          <a:off x="486363" y="1291641"/>
          <a:ext cx="1843537" cy="1106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6.  Expand contractions</a:t>
          </a:r>
        </a:p>
      </dsp:txBody>
      <dsp:txXfrm>
        <a:off x="486363" y="1291641"/>
        <a:ext cx="1843537" cy="1106122"/>
      </dsp:txXfrm>
    </dsp:sp>
    <dsp:sp modelId="{A7E92FAD-D4CD-435D-AAFF-C29BA24A454D}">
      <dsp:nvSpPr>
        <dsp:cNvPr id="0" name=""/>
        <dsp:cNvSpPr/>
      </dsp:nvSpPr>
      <dsp:spPr>
        <a:xfrm>
          <a:off x="2514254" y="1291641"/>
          <a:ext cx="1843537" cy="1106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7.  Remove numbers (or converted on string)</a:t>
          </a:r>
        </a:p>
      </dsp:txBody>
      <dsp:txXfrm>
        <a:off x="2514254" y="1291641"/>
        <a:ext cx="1843537" cy="1106122"/>
      </dsp:txXfrm>
    </dsp:sp>
    <dsp:sp modelId="{820BC05F-9DF7-4E81-A597-2313A83E4E5C}">
      <dsp:nvSpPr>
        <dsp:cNvPr id="0" name=""/>
        <dsp:cNvSpPr/>
      </dsp:nvSpPr>
      <dsp:spPr>
        <a:xfrm>
          <a:off x="4542145" y="1291641"/>
          <a:ext cx="1843537" cy="1106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8.  Trim text and Remove extra whitespaces</a:t>
          </a:r>
        </a:p>
      </dsp:txBody>
      <dsp:txXfrm>
        <a:off x="4542145" y="1291641"/>
        <a:ext cx="1843537" cy="1106122"/>
      </dsp:txXfrm>
    </dsp:sp>
    <dsp:sp modelId="{48E5E647-A2DB-4EA6-81E7-C07F5B6C1798}">
      <dsp:nvSpPr>
        <dsp:cNvPr id="0" name=""/>
        <dsp:cNvSpPr/>
      </dsp:nvSpPr>
      <dsp:spPr>
        <a:xfrm>
          <a:off x="6570037" y="1291641"/>
          <a:ext cx="1843537" cy="11061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9.  Expand contractions</a:t>
          </a:r>
        </a:p>
      </dsp:txBody>
      <dsp:txXfrm>
        <a:off x="6570037" y="1291641"/>
        <a:ext cx="1843537" cy="1106122"/>
      </dsp:txXfrm>
    </dsp:sp>
    <dsp:sp modelId="{3AB29765-0441-4720-BAD3-164ACDF7DAD6}">
      <dsp:nvSpPr>
        <dsp:cNvPr id="0" name=""/>
        <dsp:cNvSpPr/>
      </dsp:nvSpPr>
      <dsp:spPr>
        <a:xfrm>
          <a:off x="8597928" y="1291641"/>
          <a:ext cx="1843537" cy="1106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10.  Case Normalization: Lowercase all texts</a:t>
          </a:r>
        </a:p>
      </dsp:txBody>
      <dsp:txXfrm>
        <a:off x="8597928" y="1291641"/>
        <a:ext cx="1843537" cy="1106122"/>
      </dsp:txXfrm>
    </dsp:sp>
    <dsp:sp modelId="{E5F26795-37FA-4F02-98B3-769A0AC39830}">
      <dsp:nvSpPr>
        <dsp:cNvPr id="0" name=""/>
        <dsp:cNvSpPr/>
      </dsp:nvSpPr>
      <dsp:spPr>
        <a:xfrm>
          <a:off x="2514254" y="2582117"/>
          <a:ext cx="1843537" cy="1106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11.  Remove stop words, no need for this operations since in sentiment analysis we will lose information</a:t>
          </a:r>
        </a:p>
      </dsp:txBody>
      <dsp:txXfrm>
        <a:off x="2514254" y="2582117"/>
        <a:ext cx="1843537" cy="1106122"/>
      </dsp:txXfrm>
    </dsp:sp>
    <dsp:sp modelId="{EEE83CCC-FDFB-4845-B74F-F5F33B085677}">
      <dsp:nvSpPr>
        <dsp:cNvPr id="0" name=""/>
        <dsp:cNvSpPr/>
      </dsp:nvSpPr>
      <dsp:spPr>
        <a:xfrm>
          <a:off x="4542145" y="2582117"/>
          <a:ext cx="1843537" cy="1106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12.  Stemming vs Lemmatization (which one to choose?)</a:t>
          </a:r>
        </a:p>
      </dsp:txBody>
      <dsp:txXfrm>
        <a:off x="4542145" y="2582117"/>
        <a:ext cx="1843537" cy="1106122"/>
      </dsp:txXfrm>
    </dsp:sp>
    <dsp:sp modelId="{4B5391F2-890B-4012-8A72-AFA0D3847CDE}">
      <dsp:nvSpPr>
        <dsp:cNvPr id="0" name=""/>
        <dsp:cNvSpPr/>
      </dsp:nvSpPr>
      <dsp:spPr>
        <a:xfrm>
          <a:off x="6570037" y="2582117"/>
          <a:ext cx="1843537" cy="1106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13. Tokenization (per sentence or all the corpus?)</a:t>
          </a:r>
        </a:p>
      </dsp:txBody>
      <dsp:txXfrm>
        <a:off x="6570037" y="2582117"/>
        <a:ext cx="1843537" cy="1106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22CD-B680-4471-80A9-245B1C8D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A0BD-53F6-4EC2-B78C-5CEB945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6151-6121-4DF7-A671-CD529E6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A5C-D920-48F0-A722-3C10845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4E8-BB17-45D7-84BE-1B4BFCF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B09-0190-4C06-BADA-A75AEC68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737E-A9E1-47D0-9DF2-D6F974D4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3C66-7AA3-4DCB-B2A8-D46CF3F7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F3BB-59A9-454B-BF2A-A54C7EDD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D10F-2B8A-4647-B02B-DDEED39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17C-892B-4F45-A5FE-D0CC842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98BC-5666-4861-B18F-7387C9B2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CFA-9F0E-4F2D-AE8F-AE08914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2919-A0B3-4FF6-AFAE-AB29B01A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D88E-F734-4BF8-8407-4E1A518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3B7-3840-4653-95B9-D3FD866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28E1-C6CB-44BA-81F3-1E6E092E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0DD4-F256-4B28-AFA2-1284B10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F1CF-796C-464B-94DD-F554A96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0F2-E3B4-46C1-97C9-A50AD2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D30-7B59-4B7E-8333-0843742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7B35-1529-442A-A36E-6188C279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F5D4-441D-452B-BE1A-B750965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A191-C599-4DDA-B512-10B6C7B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454E-3509-4AF9-80BF-52718EFF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E653-387D-4787-B635-7BAD1236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EE1B-A645-45CD-864A-0E7F369B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2190-A29A-41EB-B3B6-C7501C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ACE8-2E0E-4462-AC57-ECEA9E3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1053-78F9-4226-9ADC-EBF92EA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B46-70B4-4EB0-A44F-8755E6E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DED-DB96-4A03-8F55-FEBFA2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3741-99BB-42BB-BF90-F55DA050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418F-04A3-425A-B852-621229D9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01CFD-0171-4415-B975-15239A75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88A38-7440-4711-A7E7-72EC4322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A677C-AFED-437F-B246-616BE408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0A45-104E-4447-AC01-F17B0F3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7E441-F27B-40D8-851E-0B2976B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C929-EE38-429B-B12E-11ED4B7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86E5-38F4-4AAD-B4B3-F8A36034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79E33-7122-4E91-8352-F35ECC4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99AF-0AFD-4CD3-851E-1FE09C75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2352-6693-4DCB-9AB7-A864E6D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FEDA4-391E-49DC-A930-59F7D7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9F4F-30DF-40BF-AB6B-F827839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1CD5-4025-4F78-95A8-40809A2D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9EC4-4447-4FFF-AF6A-6A030259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5A3E-49FE-492A-985C-F415550C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920E-F7BC-457E-9D23-141AE15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7321-1493-4DE8-835A-A3FE339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ECF-2327-450C-B130-C4A938E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26B3-80EB-43C6-8E31-24B34C93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5345-77AC-4270-BD59-E93E7735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6FE1-66DD-4534-A4E5-5070BEBA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ED0C-1AB8-429C-AD24-117413ED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3D3E-D0C1-4C8A-A04C-70875DE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B897-621C-44AF-8A42-79129D6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8A5E-92D2-4B74-BCD9-C93320F9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5B6F-2418-4231-B973-FFB77BA4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0CC-4596-47B4-93D0-23038D4F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EB9B-2488-4718-BE68-8707A217D45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C31B-0583-49B0-988B-56E1225A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8EA4-3C0A-4FCE-905F-31D9DCF5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3AD5-A38A-4E85-9449-C87940EAF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EEA2-D3DD-456B-945A-F99C68DB2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Unbalanced Dataset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610" y="503392"/>
            <a:ext cx="2218862" cy="152674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negative     7781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neutral     11118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positive     8582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23E369C-9055-4EBE-BBBE-AC9E152B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5" y="2523915"/>
            <a:ext cx="4853125" cy="3749040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A7847DF-C983-426D-ACAC-FBBE8C712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2527997"/>
            <a:ext cx="4775846" cy="3749040"/>
          </a:xfrm>
          <a:prstGeom prst="rect">
            <a:avLst/>
          </a:prstGeom>
        </p:spPr>
      </p:pic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C3A7867D-BE16-4878-A73F-E5645B7F1CA4}"/>
              </a:ext>
            </a:extLst>
          </p:cNvPr>
          <p:cNvSpPr txBox="1">
            <a:spLocks/>
          </p:cNvSpPr>
          <p:nvPr/>
        </p:nvSpPr>
        <p:spPr>
          <a:xfrm>
            <a:off x="9194274" y="532752"/>
            <a:ext cx="2218862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Test distribution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negative     1001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neutral     1430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positive     1103</a:t>
            </a:r>
          </a:p>
        </p:txBody>
      </p:sp>
    </p:spTree>
    <p:extLst>
      <p:ext uri="{BB962C8B-B14F-4D97-AF65-F5344CB8AC3E}">
        <p14:creationId xmlns:p14="http://schemas.microsoft.com/office/powerpoint/2010/main" val="23576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Balanced Dataset</a:t>
            </a: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7781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FBA53D-2250-42A8-94D7-0847F399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62089"/>
            <a:ext cx="6596652" cy="5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68473-CAA8-41C1-B581-286A97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Text pre-processing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7E2E9-B278-48D3-A43E-C1E4FF41D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87592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4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E079-55B3-4D60-9BA9-BDE2584F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Cleaning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4A7DDD-2A6A-4DFE-826F-4CA8B4D29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649609"/>
              </p:ext>
            </p:extLst>
          </p:nvPr>
        </p:nvGraphicFramePr>
        <p:xfrm>
          <a:off x="285226" y="1510018"/>
          <a:ext cx="11068574" cy="4782947"/>
        </p:xfrm>
        <a:graphic>
          <a:graphicData uri="http://schemas.openxmlformats.org/drawingml/2006/table">
            <a:tbl>
              <a:tblPr/>
              <a:tblGrid>
                <a:gridCol w="5517189">
                  <a:extLst>
                    <a:ext uri="{9D8B030D-6E8A-4147-A177-3AD203B41FA5}">
                      <a16:colId xmlns:a16="http://schemas.microsoft.com/office/drawing/2014/main" val="2099994683"/>
                    </a:ext>
                  </a:extLst>
                </a:gridCol>
                <a:gridCol w="5551385">
                  <a:extLst>
                    <a:ext uri="{9D8B030D-6E8A-4147-A177-3AD203B41FA5}">
                      <a16:colId xmlns:a16="http://schemas.microsoft.com/office/drawing/2014/main" val="4125157345"/>
                    </a:ext>
                  </a:extLst>
                </a:gridCol>
              </a:tblGrid>
              <a:tr h="18914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1630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Text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Cleaned Text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10656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I`d have responded, if I were going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` d have responded if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were going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09334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Sooo SAD I will miss you here in San Diego!!!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sad i will miss you here in san diego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361668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me...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98770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interview!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leave me alone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interview leave me alone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24874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Sons of ****, why couldn`t they put them on the releases we already bought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sons of why couldn ` t they put them on the releases we already bought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07362"/>
                  </a:ext>
                </a:extLst>
              </a:tr>
              <a:tr h="451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http://www.dothebouncy.com/smf - some shameless plugging for the best Rangers forum on earth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shameless plugging for the best rangers forum on earth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639359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2am feedings for the baby are fun when he is all smiles and coos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feelings for the baby are fun when he is all smiles and cool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621769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Soooo 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79740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Both of you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of you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679112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Journey!? Wow... u just became cooler.  hehe... (is that possible!?)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journey wow u just became cooler here is that possible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385861"/>
                  </a:ext>
                </a:extLst>
              </a:tr>
              <a:tr h="451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much as i love to be hopeful, i reckon the chances are minimal =P i`m never gonna get my cake and stuff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much as i love to be hopeful i reckon the chances are minimal =p i ` m never gon na get my cake and stuff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821842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18880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Sharpie is running DANGERously low on ink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share is running dangerously low on ink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19510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2337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92752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oh, I am sunburned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 i am sunburned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749812"/>
                  </a:ext>
                </a:extLst>
              </a:tr>
              <a:tr h="23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S`ok, trying to plot alternatives as we speak *sigh*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` ok trying to plot alternatives as we speak sigh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4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7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A8CF-3826-4E05-8816-FDE7F7D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Application Stack</a:t>
            </a:r>
          </a:p>
        </p:txBody>
      </p:sp>
      <p:pic>
        <p:nvPicPr>
          <p:cNvPr id="17" name="Content Placeholder 16" descr="Logo, company name&#10;&#10;Description automatically generated">
            <a:extLst>
              <a:ext uri="{FF2B5EF4-FFF2-40B4-BE49-F238E27FC236}">
                <a16:creationId xmlns:a16="http://schemas.microsoft.com/office/drawing/2014/main" id="{D0F1CDDD-F818-4B3D-B9D1-C687E76A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672EDD-8B6E-454B-A0AB-517EB413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345219"/>
            <a:ext cx="3433324" cy="192266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21439542-F5DD-44A0-BF1C-2990DEA9F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61" y="698057"/>
            <a:ext cx="2730770" cy="30527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6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507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Unbalanced Dataset</vt:lpstr>
      <vt:lpstr>Balanced Dataset</vt:lpstr>
      <vt:lpstr>Text pre-processing Steps </vt:lpstr>
      <vt:lpstr>Text Cleaning Examples</vt:lpstr>
      <vt:lpstr>Application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VERROS Michail</dc:creator>
  <cp:lastModifiedBy>VERROS Michail</cp:lastModifiedBy>
  <cp:revision>12</cp:revision>
  <dcterms:created xsi:type="dcterms:W3CDTF">2021-06-03T14:04:53Z</dcterms:created>
  <dcterms:modified xsi:type="dcterms:W3CDTF">2021-06-07T06:19:42Z</dcterms:modified>
</cp:coreProperties>
</file>