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6" r:id="rId6"/>
    <p:sldId id="257" r:id="rId7"/>
    <p:sldId id="264" r:id="rId8"/>
    <p:sldId id="268" r:id="rId9"/>
    <p:sldId id="262" r:id="rId10"/>
    <p:sldId id="261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F5A14-CB4D-40FD-9B87-7A2891F333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6BBD22-1F7F-4C0C-AC53-5B795F905280}">
      <dgm:prSet/>
      <dgm:spPr/>
      <dgm:t>
        <a:bodyPr/>
        <a:lstStyle/>
        <a:p>
          <a:r>
            <a:rPr lang="en-US"/>
            <a:t>Data columns </a:t>
          </a:r>
        </a:p>
      </dgm:t>
    </dgm:pt>
    <dgm:pt modelId="{D06B558E-A3C6-45A7-BE7E-4CF3D32F1F55}" type="parTrans" cxnId="{A061ABFD-7B39-4E53-BF8D-126406871191}">
      <dgm:prSet/>
      <dgm:spPr/>
      <dgm:t>
        <a:bodyPr/>
        <a:lstStyle/>
        <a:p>
          <a:endParaRPr lang="en-US"/>
        </a:p>
      </dgm:t>
    </dgm:pt>
    <dgm:pt modelId="{975F5CAA-5292-4871-8941-E8D993C7BA70}" type="sibTrans" cxnId="{A061ABFD-7B39-4E53-BF8D-126406871191}">
      <dgm:prSet/>
      <dgm:spPr/>
      <dgm:t>
        <a:bodyPr/>
        <a:lstStyle/>
        <a:p>
          <a:endParaRPr lang="en-US"/>
        </a:p>
      </dgm:t>
    </dgm:pt>
    <dgm:pt modelId="{1C4B5DF5-49B2-402C-B326-D5DE2ABED2EA}">
      <dgm:prSet/>
      <dgm:spPr/>
      <dgm:t>
        <a:bodyPr/>
        <a:lstStyle/>
        <a:p>
          <a:r>
            <a:rPr lang="en-US" dirty="0" err="1"/>
            <a:t>textID</a:t>
          </a:r>
          <a:r>
            <a:rPr lang="en-US" dirty="0"/>
            <a:t> = A unique identifier</a:t>
          </a:r>
        </a:p>
      </dgm:t>
    </dgm:pt>
    <dgm:pt modelId="{6200EC67-74A9-42E2-ACE7-C9BF0EE814F0}" type="parTrans" cxnId="{FC1C0880-5EE2-455E-BEF9-AE100B6DADB4}">
      <dgm:prSet/>
      <dgm:spPr/>
      <dgm:t>
        <a:bodyPr/>
        <a:lstStyle/>
        <a:p>
          <a:endParaRPr lang="en-US"/>
        </a:p>
      </dgm:t>
    </dgm:pt>
    <dgm:pt modelId="{7AEA6CFF-9F1A-496E-A6A9-9910786C896D}" type="sibTrans" cxnId="{FC1C0880-5EE2-455E-BEF9-AE100B6DADB4}">
      <dgm:prSet/>
      <dgm:spPr/>
      <dgm:t>
        <a:bodyPr/>
        <a:lstStyle/>
        <a:p>
          <a:endParaRPr lang="en-US"/>
        </a:p>
      </dgm:t>
    </dgm:pt>
    <dgm:pt modelId="{8153110A-6646-4EB9-891F-A77C2DAAECB0}">
      <dgm:prSet/>
      <dgm:spPr/>
      <dgm:t>
        <a:bodyPr/>
        <a:lstStyle/>
        <a:p>
          <a:r>
            <a:rPr lang="en-US"/>
            <a:t>text = Tweet</a:t>
          </a:r>
        </a:p>
      </dgm:t>
    </dgm:pt>
    <dgm:pt modelId="{D02A7EAB-15F7-4574-8E6F-009898F55173}" type="parTrans" cxnId="{6E583404-A7EA-4B75-B3B1-AF69DB32D2C8}">
      <dgm:prSet/>
      <dgm:spPr/>
      <dgm:t>
        <a:bodyPr/>
        <a:lstStyle/>
        <a:p>
          <a:endParaRPr lang="en-US"/>
        </a:p>
      </dgm:t>
    </dgm:pt>
    <dgm:pt modelId="{658A7661-B22D-43CA-B3DA-A0BFA0DFA4E9}" type="sibTrans" cxnId="{6E583404-A7EA-4B75-B3B1-AF69DB32D2C8}">
      <dgm:prSet/>
      <dgm:spPr/>
      <dgm:t>
        <a:bodyPr/>
        <a:lstStyle/>
        <a:p>
          <a:endParaRPr lang="en-US"/>
        </a:p>
      </dgm:t>
    </dgm:pt>
    <dgm:pt modelId="{7E96973A-F5A9-4189-ABB2-AD2816CE7959}">
      <dgm:prSet/>
      <dgm:spPr/>
      <dgm:t>
        <a:bodyPr/>
        <a:lstStyle/>
        <a:p>
          <a:r>
            <a:rPr lang="en-US"/>
            <a:t>selected_text  </a:t>
          </a:r>
        </a:p>
      </dgm:t>
    </dgm:pt>
    <dgm:pt modelId="{7A09ECB0-10B0-4865-9E22-1E13115FFC69}" type="parTrans" cxnId="{48EB072B-9E12-4273-9DE6-822CF8A5459D}">
      <dgm:prSet/>
      <dgm:spPr/>
      <dgm:t>
        <a:bodyPr/>
        <a:lstStyle/>
        <a:p>
          <a:endParaRPr lang="en-US"/>
        </a:p>
      </dgm:t>
    </dgm:pt>
    <dgm:pt modelId="{C2B1206A-C01E-445E-BA02-C571AC901CBD}" type="sibTrans" cxnId="{48EB072B-9E12-4273-9DE6-822CF8A5459D}">
      <dgm:prSet/>
      <dgm:spPr/>
      <dgm:t>
        <a:bodyPr/>
        <a:lstStyle/>
        <a:p>
          <a:endParaRPr lang="en-US"/>
        </a:p>
      </dgm:t>
    </dgm:pt>
    <dgm:pt modelId="{52B76D05-9FA7-4623-A2C5-BE40EC683BA9}">
      <dgm:prSet/>
      <dgm:spPr/>
      <dgm:t>
        <a:bodyPr/>
        <a:lstStyle/>
        <a:p>
          <a:r>
            <a:rPr lang="en-US" dirty="0"/>
            <a:t>Sentiment =  Target Class</a:t>
          </a:r>
        </a:p>
      </dgm:t>
    </dgm:pt>
    <dgm:pt modelId="{4B34880A-76C7-45F5-8D12-5E52AB976CB0}" type="parTrans" cxnId="{DAA098DE-8EE8-4A09-93CB-40AEB9B6BA41}">
      <dgm:prSet/>
      <dgm:spPr/>
      <dgm:t>
        <a:bodyPr/>
        <a:lstStyle/>
        <a:p>
          <a:endParaRPr lang="en-US"/>
        </a:p>
      </dgm:t>
    </dgm:pt>
    <dgm:pt modelId="{58BEFF78-82A5-4783-9396-A5E08AB9C566}" type="sibTrans" cxnId="{DAA098DE-8EE8-4A09-93CB-40AEB9B6BA41}">
      <dgm:prSet/>
      <dgm:spPr/>
      <dgm:t>
        <a:bodyPr/>
        <a:lstStyle/>
        <a:p>
          <a:endParaRPr lang="en-US"/>
        </a:p>
      </dgm:t>
    </dgm:pt>
    <dgm:pt modelId="{36567884-D5B0-48F1-AD37-B7A6AB4D3C44}">
      <dgm:prSet/>
      <dgm:spPr/>
      <dgm:t>
        <a:bodyPr/>
        <a:lstStyle/>
        <a:p>
          <a:r>
            <a:rPr lang="en-US" dirty="0"/>
            <a:t>Train consist of 27481 tweets</a:t>
          </a:r>
        </a:p>
      </dgm:t>
    </dgm:pt>
    <dgm:pt modelId="{AC4B61DC-54B3-4D31-87C7-07C33657E46C}" type="parTrans" cxnId="{FC0DA851-4A2A-4FD7-A0B0-F372CC564D2F}">
      <dgm:prSet/>
      <dgm:spPr/>
      <dgm:t>
        <a:bodyPr/>
        <a:lstStyle/>
        <a:p>
          <a:endParaRPr lang="en-US"/>
        </a:p>
      </dgm:t>
    </dgm:pt>
    <dgm:pt modelId="{8F5BCB06-A812-4D7B-B47F-6B924AE2B720}" type="sibTrans" cxnId="{FC0DA851-4A2A-4FD7-A0B0-F372CC564D2F}">
      <dgm:prSet/>
      <dgm:spPr/>
      <dgm:t>
        <a:bodyPr/>
        <a:lstStyle/>
        <a:p>
          <a:endParaRPr lang="en-US"/>
        </a:p>
      </dgm:t>
    </dgm:pt>
    <dgm:pt modelId="{F45196B3-8C41-41B7-A7F0-CB6C8A233618}">
      <dgm:prSet/>
      <dgm:spPr/>
      <dgm:t>
        <a:bodyPr/>
        <a:lstStyle/>
        <a:p>
          <a:r>
            <a:rPr lang="en-US"/>
            <a:t>Test consist of 3534 tweets</a:t>
          </a:r>
        </a:p>
      </dgm:t>
    </dgm:pt>
    <dgm:pt modelId="{0773EFC2-D6E4-46BA-8A50-817C326B2D8A}" type="parTrans" cxnId="{AF28ADFC-ABC7-4495-A725-92EF6BCB9EE4}">
      <dgm:prSet/>
      <dgm:spPr/>
      <dgm:t>
        <a:bodyPr/>
        <a:lstStyle/>
        <a:p>
          <a:endParaRPr lang="en-US"/>
        </a:p>
      </dgm:t>
    </dgm:pt>
    <dgm:pt modelId="{4E28668A-726D-4134-9EF3-585938B58F02}" type="sibTrans" cxnId="{AF28ADFC-ABC7-4495-A725-92EF6BCB9EE4}">
      <dgm:prSet/>
      <dgm:spPr/>
      <dgm:t>
        <a:bodyPr/>
        <a:lstStyle/>
        <a:p>
          <a:endParaRPr lang="en-US"/>
        </a:p>
      </dgm:t>
    </dgm:pt>
    <dgm:pt modelId="{A34EC2FB-DA93-4312-A7C6-E983C0474E6D}" type="pres">
      <dgm:prSet presAssocID="{36DF5A14-CB4D-40FD-9B87-7A2891F3331B}" presName="linear" presStyleCnt="0">
        <dgm:presLayoutVars>
          <dgm:animLvl val="lvl"/>
          <dgm:resizeHandles val="exact"/>
        </dgm:presLayoutVars>
      </dgm:prSet>
      <dgm:spPr/>
    </dgm:pt>
    <dgm:pt modelId="{125E1075-2B24-4BC6-9C98-EE542F4AA565}" type="pres">
      <dgm:prSet presAssocID="{D16BBD22-1F7F-4C0C-AC53-5B795F9052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A88BD9-089C-4A68-8F4A-3E280BDDB9F2}" type="pres">
      <dgm:prSet presAssocID="{D16BBD22-1F7F-4C0C-AC53-5B795F905280}" presName="childText" presStyleLbl="revTx" presStyleIdx="0" presStyleCnt="1">
        <dgm:presLayoutVars>
          <dgm:bulletEnabled val="1"/>
        </dgm:presLayoutVars>
      </dgm:prSet>
      <dgm:spPr/>
    </dgm:pt>
    <dgm:pt modelId="{134C355A-EA64-4281-8812-680D7093C178}" type="pres">
      <dgm:prSet presAssocID="{36567884-D5B0-48F1-AD37-B7A6AB4D3C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DB1486-4544-49CF-A07D-71D26BF7BFB2}" type="pres">
      <dgm:prSet presAssocID="{8F5BCB06-A812-4D7B-B47F-6B924AE2B720}" presName="spacer" presStyleCnt="0"/>
      <dgm:spPr/>
    </dgm:pt>
    <dgm:pt modelId="{85B24522-039B-4C79-AF80-FAEC8682B783}" type="pres">
      <dgm:prSet presAssocID="{F45196B3-8C41-41B7-A7F0-CB6C8A2336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583404-A7EA-4B75-B3B1-AF69DB32D2C8}" srcId="{D16BBD22-1F7F-4C0C-AC53-5B795F905280}" destId="{8153110A-6646-4EB9-891F-A77C2DAAECB0}" srcOrd="1" destOrd="0" parTransId="{D02A7EAB-15F7-4574-8E6F-009898F55173}" sibTransId="{658A7661-B22D-43CA-B3DA-A0BFA0DFA4E9}"/>
    <dgm:cxn modelId="{A2755006-9FCC-4F1A-996D-E95A4CED84D3}" type="presOf" srcId="{D16BBD22-1F7F-4C0C-AC53-5B795F905280}" destId="{125E1075-2B24-4BC6-9C98-EE542F4AA565}" srcOrd="0" destOrd="0" presId="urn:microsoft.com/office/officeart/2005/8/layout/vList2"/>
    <dgm:cxn modelId="{48EB072B-9E12-4273-9DE6-822CF8A5459D}" srcId="{D16BBD22-1F7F-4C0C-AC53-5B795F905280}" destId="{7E96973A-F5A9-4189-ABB2-AD2816CE7959}" srcOrd="2" destOrd="0" parTransId="{7A09ECB0-10B0-4865-9E22-1E13115FFC69}" sibTransId="{C2B1206A-C01E-445E-BA02-C571AC901CBD}"/>
    <dgm:cxn modelId="{7E860E37-B097-4191-9DE8-DE636B58EDCE}" type="presOf" srcId="{7E96973A-F5A9-4189-ABB2-AD2816CE7959}" destId="{12A88BD9-089C-4A68-8F4A-3E280BDDB9F2}" srcOrd="0" destOrd="2" presId="urn:microsoft.com/office/officeart/2005/8/layout/vList2"/>
    <dgm:cxn modelId="{009E4E63-3B43-4FD1-9176-527C6C7950AE}" type="presOf" srcId="{1C4B5DF5-49B2-402C-B326-D5DE2ABED2EA}" destId="{12A88BD9-089C-4A68-8F4A-3E280BDDB9F2}" srcOrd="0" destOrd="0" presId="urn:microsoft.com/office/officeart/2005/8/layout/vList2"/>
    <dgm:cxn modelId="{5A274D4F-C792-4E90-B14B-F4F98BD5CFF1}" type="presOf" srcId="{F45196B3-8C41-41B7-A7F0-CB6C8A233618}" destId="{85B24522-039B-4C79-AF80-FAEC8682B783}" srcOrd="0" destOrd="0" presId="urn:microsoft.com/office/officeart/2005/8/layout/vList2"/>
    <dgm:cxn modelId="{FC0DA851-4A2A-4FD7-A0B0-F372CC564D2F}" srcId="{36DF5A14-CB4D-40FD-9B87-7A2891F3331B}" destId="{36567884-D5B0-48F1-AD37-B7A6AB4D3C44}" srcOrd="1" destOrd="0" parTransId="{AC4B61DC-54B3-4D31-87C7-07C33657E46C}" sibTransId="{8F5BCB06-A812-4D7B-B47F-6B924AE2B720}"/>
    <dgm:cxn modelId="{FC1C0880-5EE2-455E-BEF9-AE100B6DADB4}" srcId="{D16BBD22-1F7F-4C0C-AC53-5B795F905280}" destId="{1C4B5DF5-49B2-402C-B326-D5DE2ABED2EA}" srcOrd="0" destOrd="0" parTransId="{6200EC67-74A9-42E2-ACE7-C9BF0EE814F0}" sibTransId="{7AEA6CFF-9F1A-496E-A6A9-9910786C896D}"/>
    <dgm:cxn modelId="{7697FE9B-5624-4B33-8334-A96D40461CF3}" type="presOf" srcId="{8153110A-6646-4EB9-891F-A77C2DAAECB0}" destId="{12A88BD9-089C-4A68-8F4A-3E280BDDB9F2}" srcOrd="0" destOrd="1" presId="urn:microsoft.com/office/officeart/2005/8/layout/vList2"/>
    <dgm:cxn modelId="{524248C0-5D02-4B85-A9F8-451647B9A386}" type="presOf" srcId="{52B76D05-9FA7-4623-A2C5-BE40EC683BA9}" destId="{12A88BD9-089C-4A68-8F4A-3E280BDDB9F2}" srcOrd="0" destOrd="3" presId="urn:microsoft.com/office/officeart/2005/8/layout/vList2"/>
    <dgm:cxn modelId="{DAA098DE-8EE8-4A09-93CB-40AEB9B6BA41}" srcId="{D16BBD22-1F7F-4C0C-AC53-5B795F905280}" destId="{52B76D05-9FA7-4623-A2C5-BE40EC683BA9}" srcOrd="3" destOrd="0" parTransId="{4B34880A-76C7-45F5-8D12-5E52AB976CB0}" sibTransId="{58BEFF78-82A5-4783-9396-A5E08AB9C566}"/>
    <dgm:cxn modelId="{BB751BE7-2BA3-4929-BCC6-8D6A2FAA4AF2}" type="presOf" srcId="{36DF5A14-CB4D-40FD-9B87-7A2891F3331B}" destId="{A34EC2FB-DA93-4312-A7C6-E983C0474E6D}" srcOrd="0" destOrd="0" presId="urn:microsoft.com/office/officeart/2005/8/layout/vList2"/>
    <dgm:cxn modelId="{4D3D1BE9-FC57-462F-8D13-912814A74C9A}" type="presOf" srcId="{36567884-D5B0-48F1-AD37-B7A6AB4D3C44}" destId="{134C355A-EA64-4281-8812-680D7093C178}" srcOrd="0" destOrd="0" presId="urn:microsoft.com/office/officeart/2005/8/layout/vList2"/>
    <dgm:cxn modelId="{AF28ADFC-ABC7-4495-A725-92EF6BCB9EE4}" srcId="{36DF5A14-CB4D-40FD-9B87-7A2891F3331B}" destId="{F45196B3-8C41-41B7-A7F0-CB6C8A233618}" srcOrd="2" destOrd="0" parTransId="{0773EFC2-D6E4-46BA-8A50-817C326B2D8A}" sibTransId="{4E28668A-726D-4134-9EF3-585938B58F02}"/>
    <dgm:cxn modelId="{A061ABFD-7B39-4E53-BF8D-126406871191}" srcId="{36DF5A14-CB4D-40FD-9B87-7A2891F3331B}" destId="{D16BBD22-1F7F-4C0C-AC53-5B795F905280}" srcOrd="0" destOrd="0" parTransId="{D06B558E-A3C6-45A7-BE7E-4CF3D32F1F55}" sibTransId="{975F5CAA-5292-4871-8941-E8D993C7BA70}"/>
    <dgm:cxn modelId="{81AC485A-C950-47F9-8C98-3C9F0438CD01}" type="presParOf" srcId="{A34EC2FB-DA93-4312-A7C6-E983C0474E6D}" destId="{125E1075-2B24-4BC6-9C98-EE542F4AA565}" srcOrd="0" destOrd="0" presId="urn:microsoft.com/office/officeart/2005/8/layout/vList2"/>
    <dgm:cxn modelId="{79152C3D-786C-4862-A0D8-85957EFB9DEC}" type="presParOf" srcId="{A34EC2FB-DA93-4312-A7C6-E983C0474E6D}" destId="{12A88BD9-089C-4A68-8F4A-3E280BDDB9F2}" srcOrd="1" destOrd="0" presId="urn:microsoft.com/office/officeart/2005/8/layout/vList2"/>
    <dgm:cxn modelId="{18EA1007-06CE-423D-A6A3-084BE443BC2A}" type="presParOf" srcId="{A34EC2FB-DA93-4312-A7C6-E983C0474E6D}" destId="{134C355A-EA64-4281-8812-680D7093C178}" srcOrd="2" destOrd="0" presId="urn:microsoft.com/office/officeart/2005/8/layout/vList2"/>
    <dgm:cxn modelId="{3532867F-6BE5-4CB2-B8FF-86F535573F1E}" type="presParOf" srcId="{A34EC2FB-DA93-4312-A7C6-E983C0474E6D}" destId="{1CDB1486-4544-49CF-A07D-71D26BF7BFB2}" srcOrd="3" destOrd="0" presId="urn:microsoft.com/office/officeart/2005/8/layout/vList2"/>
    <dgm:cxn modelId="{9856B5D4-589F-4529-82B8-76F47E5C4230}" type="presParOf" srcId="{A34EC2FB-DA93-4312-A7C6-E983C0474E6D}" destId="{85B24522-039B-4C79-AF80-FAEC8682B7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3B1A7-7C3E-4966-8072-B21A56A4918B}" type="doc">
      <dgm:prSet loTypeId="urn:microsoft.com/office/officeart/2008/layout/LinedLis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3E6E32-D2F3-40B6-980F-2305EE95E231}">
      <dgm:prSet/>
      <dgm:spPr/>
      <dgm:t>
        <a:bodyPr/>
        <a:lstStyle/>
        <a:p>
          <a:r>
            <a:rPr lang="en-US" dirty="0"/>
            <a:t>1.  Convert Text to lower case</a:t>
          </a:r>
        </a:p>
      </dgm:t>
    </dgm:pt>
    <dgm:pt modelId="{091CC53F-B056-4A9A-9B2C-FB7771EE2067}" type="parTrans" cxnId="{E885E0E9-93E2-453E-8245-8128B92ED5DF}">
      <dgm:prSet/>
      <dgm:spPr/>
      <dgm:t>
        <a:bodyPr/>
        <a:lstStyle/>
        <a:p>
          <a:endParaRPr lang="en-US"/>
        </a:p>
      </dgm:t>
    </dgm:pt>
    <dgm:pt modelId="{FF73C89F-43B4-4D2A-B9CF-2ED987A7247A}" type="sibTrans" cxnId="{E885E0E9-93E2-453E-8245-8128B92ED5DF}">
      <dgm:prSet/>
      <dgm:spPr/>
      <dgm:t>
        <a:bodyPr/>
        <a:lstStyle/>
        <a:p>
          <a:endParaRPr lang="en-US"/>
        </a:p>
      </dgm:t>
    </dgm:pt>
    <dgm:pt modelId="{A903EAAD-DC4D-41BB-9194-075C8CCCC7B3}">
      <dgm:prSet/>
      <dgm:spPr/>
      <dgm:t>
        <a:bodyPr/>
        <a:lstStyle/>
        <a:p>
          <a:r>
            <a:rPr lang="en-US" dirty="0"/>
            <a:t>2.  Expand contractions</a:t>
          </a:r>
        </a:p>
      </dgm:t>
    </dgm:pt>
    <dgm:pt modelId="{6075E822-460F-486D-BC41-17695D308D3A}" type="parTrans" cxnId="{C768B4B7-F48B-434B-BE7C-AB2FB6490BDD}">
      <dgm:prSet/>
      <dgm:spPr/>
      <dgm:t>
        <a:bodyPr/>
        <a:lstStyle/>
        <a:p>
          <a:endParaRPr lang="en-US"/>
        </a:p>
      </dgm:t>
    </dgm:pt>
    <dgm:pt modelId="{379157BB-7A9D-4F7A-BF00-41BBF32A91E8}" type="sibTrans" cxnId="{C768B4B7-F48B-434B-BE7C-AB2FB6490BDD}">
      <dgm:prSet/>
      <dgm:spPr/>
      <dgm:t>
        <a:bodyPr/>
        <a:lstStyle/>
        <a:p>
          <a:endParaRPr lang="en-US"/>
        </a:p>
      </dgm:t>
    </dgm:pt>
    <dgm:pt modelId="{ABAF3EE1-36D9-49DF-A8BB-280F26938C19}">
      <dgm:prSet/>
      <dgm:spPr/>
      <dgm:t>
        <a:bodyPr/>
        <a:lstStyle/>
        <a:p>
          <a:r>
            <a:rPr lang="en-US" dirty="0"/>
            <a:t>3.  Replace Slang Words</a:t>
          </a:r>
        </a:p>
      </dgm:t>
    </dgm:pt>
    <dgm:pt modelId="{513EA539-66FB-4B1A-B4F9-F9D70E698A38}" type="parTrans" cxnId="{177605F7-1937-4ADD-B735-A5B9745F0770}">
      <dgm:prSet/>
      <dgm:spPr/>
      <dgm:t>
        <a:bodyPr/>
        <a:lstStyle/>
        <a:p>
          <a:endParaRPr lang="en-US"/>
        </a:p>
      </dgm:t>
    </dgm:pt>
    <dgm:pt modelId="{27D8A8D7-DA7C-4313-8B75-C977BAED63B7}" type="sibTrans" cxnId="{177605F7-1937-4ADD-B735-A5B9745F0770}">
      <dgm:prSet/>
      <dgm:spPr/>
      <dgm:t>
        <a:bodyPr/>
        <a:lstStyle/>
        <a:p>
          <a:endParaRPr lang="en-US"/>
        </a:p>
      </dgm:t>
    </dgm:pt>
    <dgm:pt modelId="{8A8CFE34-EE6C-406D-8570-44861350D468}">
      <dgm:prSet/>
      <dgm:spPr/>
      <dgm:t>
        <a:bodyPr/>
        <a:lstStyle/>
        <a:p>
          <a:r>
            <a:rPr lang="en-US" dirty="0"/>
            <a:t>4.  Remove emoji</a:t>
          </a:r>
        </a:p>
      </dgm:t>
    </dgm:pt>
    <dgm:pt modelId="{8DBDECFB-77E9-45F5-A4FD-415AB707C476}" type="parTrans" cxnId="{58A4A145-4ADA-4F50-9E74-F2315DCA3056}">
      <dgm:prSet/>
      <dgm:spPr/>
      <dgm:t>
        <a:bodyPr/>
        <a:lstStyle/>
        <a:p>
          <a:endParaRPr lang="en-US"/>
        </a:p>
      </dgm:t>
    </dgm:pt>
    <dgm:pt modelId="{513AAFB2-8907-47E7-AF5D-D1C62534DD27}" type="sibTrans" cxnId="{58A4A145-4ADA-4F50-9E74-F2315DCA3056}">
      <dgm:prSet/>
      <dgm:spPr/>
      <dgm:t>
        <a:bodyPr/>
        <a:lstStyle/>
        <a:p>
          <a:endParaRPr lang="en-US"/>
        </a:p>
      </dgm:t>
    </dgm:pt>
    <dgm:pt modelId="{CB4B8CF6-3D23-42DD-AE4E-0AEA9A5DB8B3}">
      <dgm:prSet/>
      <dgm:spPr/>
      <dgm:t>
        <a:bodyPr/>
        <a:lstStyle/>
        <a:p>
          <a:r>
            <a:rPr lang="en-US" dirty="0"/>
            <a:t>5.  Convert accented characters to ASCII characters</a:t>
          </a:r>
        </a:p>
      </dgm:t>
    </dgm:pt>
    <dgm:pt modelId="{BEFE2428-1A99-4BF2-AD4C-3D2393D6185F}" type="parTrans" cxnId="{B82CDCEA-B268-4745-9DD4-C3B24BAC0140}">
      <dgm:prSet/>
      <dgm:spPr/>
      <dgm:t>
        <a:bodyPr/>
        <a:lstStyle/>
        <a:p>
          <a:endParaRPr lang="en-US"/>
        </a:p>
      </dgm:t>
    </dgm:pt>
    <dgm:pt modelId="{89F4CD2D-51BC-45DF-88CA-38A25C23F699}" type="sibTrans" cxnId="{B82CDCEA-B268-4745-9DD4-C3B24BAC0140}">
      <dgm:prSet/>
      <dgm:spPr/>
      <dgm:t>
        <a:bodyPr/>
        <a:lstStyle/>
        <a:p>
          <a:endParaRPr lang="en-US"/>
        </a:p>
      </dgm:t>
    </dgm:pt>
    <dgm:pt modelId="{A7B8DB72-32D3-47C7-9D05-E6A9A8F9949F}">
      <dgm:prSet/>
      <dgm:spPr/>
      <dgm:t>
        <a:bodyPr/>
        <a:lstStyle/>
        <a:p>
          <a:r>
            <a:rPr lang="en-US" dirty="0"/>
            <a:t>6.  Remove punctuations and special characters</a:t>
          </a:r>
        </a:p>
      </dgm:t>
    </dgm:pt>
    <dgm:pt modelId="{BCF4D6FE-BE7F-49DC-996B-DE214B494E33}" type="parTrans" cxnId="{CF271B5B-080E-49DE-A4A0-58B74B831BED}">
      <dgm:prSet/>
      <dgm:spPr/>
      <dgm:t>
        <a:bodyPr/>
        <a:lstStyle/>
        <a:p>
          <a:endParaRPr lang="en-US"/>
        </a:p>
      </dgm:t>
    </dgm:pt>
    <dgm:pt modelId="{091DF482-D47A-4231-82A8-87EEA1A034A7}" type="sibTrans" cxnId="{CF271B5B-080E-49DE-A4A0-58B74B831BED}">
      <dgm:prSet/>
      <dgm:spPr/>
      <dgm:t>
        <a:bodyPr/>
        <a:lstStyle/>
        <a:p>
          <a:endParaRPr lang="en-US"/>
        </a:p>
      </dgm:t>
    </dgm:pt>
    <dgm:pt modelId="{5DBFE331-E2D0-44A4-8166-9002C13D85CE}">
      <dgm:prSet/>
      <dgm:spPr/>
      <dgm:t>
        <a:bodyPr/>
        <a:lstStyle/>
        <a:p>
          <a:r>
            <a:rPr lang="en-US" dirty="0"/>
            <a:t>7.  Remove Consequently Char</a:t>
          </a:r>
        </a:p>
      </dgm:t>
    </dgm:pt>
    <dgm:pt modelId="{D7145447-8B20-43B6-AD92-682E17D10CDA}" type="parTrans" cxnId="{A3E468AD-9E66-46E1-878E-6EF6681E2A62}">
      <dgm:prSet/>
      <dgm:spPr/>
      <dgm:t>
        <a:bodyPr/>
        <a:lstStyle/>
        <a:p>
          <a:endParaRPr lang="en-US"/>
        </a:p>
      </dgm:t>
    </dgm:pt>
    <dgm:pt modelId="{CEE5404D-6FAD-42A9-8624-E94DFF4FA4CF}" type="sibTrans" cxnId="{A3E468AD-9E66-46E1-878E-6EF6681E2A62}">
      <dgm:prSet/>
      <dgm:spPr/>
      <dgm:t>
        <a:bodyPr/>
        <a:lstStyle/>
        <a:p>
          <a:endParaRPr lang="en-US"/>
        </a:p>
      </dgm:t>
    </dgm:pt>
    <dgm:pt modelId="{04638E24-BC77-48DA-8350-7F0C95C1C6A7}">
      <dgm:prSet/>
      <dgm:spPr/>
      <dgm:t>
        <a:bodyPr/>
        <a:lstStyle/>
        <a:p>
          <a:r>
            <a:rPr lang="en-US" dirty="0"/>
            <a:t>8.  Remove Numbers</a:t>
          </a:r>
        </a:p>
      </dgm:t>
    </dgm:pt>
    <dgm:pt modelId="{D7BA2D0D-156C-4673-9CD2-E5E42101E028}" type="parTrans" cxnId="{1D1D294A-ACE3-46FC-8C64-DA2BA545E679}">
      <dgm:prSet/>
      <dgm:spPr/>
      <dgm:t>
        <a:bodyPr/>
        <a:lstStyle/>
        <a:p>
          <a:endParaRPr lang="en-US"/>
        </a:p>
      </dgm:t>
    </dgm:pt>
    <dgm:pt modelId="{80ECA1F9-F02A-422F-A77B-787956EBB19D}" type="sibTrans" cxnId="{1D1D294A-ACE3-46FC-8C64-DA2BA545E679}">
      <dgm:prSet/>
      <dgm:spPr/>
      <dgm:t>
        <a:bodyPr/>
        <a:lstStyle/>
        <a:p>
          <a:endParaRPr lang="en-US"/>
        </a:p>
      </dgm:t>
    </dgm:pt>
    <dgm:pt modelId="{C8CF37A4-89FA-4E13-AE69-DBA79014E9A3}">
      <dgm:prSet/>
      <dgm:spPr/>
      <dgm:t>
        <a:bodyPr/>
        <a:lstStyle/>
        <a:p>
          <a:r>
            <a:rPr lang="en-US" dirty="0"/>
            <a:t>10.  Trim text and Remove extra double whitespaces</a:t>
          </a:r>
        </a:p>
      </dgm:t>
    </dgm:pt>
    <dgm:pt modelId="{45A26C10-8E93-465B-9AE4-BB6B3497C878}" type="parTrans" cxnId="{A8EF1062-DCFE-4B2E-8B92-D40C5EA6F790}">
      <dgm:prSet/>
      <dgm:spPr/>
      <dgm:t>
        <a:bodyPr/>
        <a:lstStyle/>
        <a:p>
          <a:endParaRPr lang="en-US"/>
        </a:p>
      </dgm:t>
    </dgm:pt>
    <dgm:pt modelId="{5C33CC5D-636C-4410-ACB3-94B927631668}" type="sibTrans" cxnId="{A8EF1062-DCFE-4B2E-8B92-D40C5EA6F790}">
      <dgm:prSet/>
      <dgm:spPr/>
      <dgm:t>
        <a:bodyPr/>
        <a:lstStyle/>
        <a:p>
          <a:endParaRPr lang="en-US"/>
        </a:p>
      </dgm:t>
    </dgm:pt>
    <dgm:pt modelId="{A8A6DB08-8DFE-4A9B-9BC2-078BA8E213F2}">
      <dgm:prSet/>
      <dgm:spPr/>
      <dgm:t>
        <a:bodyPr/>
        <a:lstStyle/>
        <a:p>
          <a:r>
            <a:rPr lang="en-US" dirty="0"/>
            <a:t>11.  Auto Spelling</a:t>
          </a:r>
        </a:p>
      </dgm:t>
    </dgm:pt>
    <dgm:pt modelId="{EF2F65AD-075F-4CB3-9E53-CD1191660A82}" type="parTrans" cxnId="{FFA87839-D227-4380-B98B-ED5B8E66DCC3}">
      <dgm:prSet/>
      <dgm:spPr/>
      <dgm:t>
        <a:bodyPr/>
        <a:lstStyle/>
        <a:p>
          <a:endParaRPr lang="en-US"/>
        </a:p>
      </dgm:t>
    </dgm:pt>
    <dgm:pt modelId="{88BCA160-B8AE-464A-AA86-7366B0499F31}" type="sibTrans" cxnId="{FFA87839-D227-4380-B98B-ED5B8E66DCC3}">
      <dgm:prSet/>
      <dgm:spPr/>
      <dgm:t>
        <a:bodyPr/>
        <a:lstStyle/>
        <a:p>
          <a:endParaRPr lang="en-US"/>
        </a:p>
      </dgm:t>
    </dgm:pt>
    <dgm:pt modelId="{8422E0F9-D4E2-4C99-96FE-43C9735635C1}">
      <dgm:prSet/>
      <dgm:spPr/>
      <dgm:t>
        <a:bodyPr/>
        <a:lstStyle/>
        <a:p>
          <a:r>
            <a:rPr lang="en-US" dirty="0"/>
            <a:t>12.  Lemmatization</a:t>
          </a:r>
        </a:p>
      </dgm:t>
    </dgm:pt>
    <dgm:pt modelId="{3BFC1742-97A5-4A86-A5B4-F23B7ACE2BAD}" type="parTrans" cxnId="{70D77D7E-E773-4C33-9150-2E0FE80F3182}">
      <dgm:prSet/>
      <dgm:spPr/>
      <dgm:t>
        <a:bodyPr/>
        <a:lstStyle/>
        <a:p>
          <a:endParaRPr lang="en-US"/>
        </a:p>
      </dgm:t>
    </dgm:pt>
    <dgm:pt modelId="{45AB8B4E-1342-44D5-BA7C-23B2C9C016E1}" type="sibTrans" cxnId="{70D77D7E-E773-4C33-9150-2E0FE80F3182}">
      <dgm:prSet/>
      <dgm:spPr/>
      <dgm:t>
        <a:bodyPr/>
        <a:lstStyle/>
        <a:p>
          <a:endParaRPr lang="en-US"/>
        </a:p>
      </dgm:t>
    </dgm:pt>
    <dgm:pt modelId="{08C902F6-8FB3-419B-892B-52EAE6713662}">
      <dgm:prSet/>
      <dgm:spPr/>
      <dgm:t>
        <a:bodyPr/>
        <a:lstStyle/>
        <a:p>
          <a:r>
            <a:rPr lang="en-US" dirty="0"/>
            <a:t>5. Remove HTML tags</a:t>
          </a:r>
        </a:p>
      </dgm:t>
    </dgm:pt>
    <dgm:pt modelId="{F513CFC4-4D44-45C6-993F-DFDBE1CBD288}" type="parTrans" cxnId="{7F6321F6-1637-4A92-BB6B-B87C16D8BA7B}">
      <dgm:prSet/>
      <dgm:spPr/>
      <dgm:t>
        <a:bodyPr/>
        <a:lstStyle/>
        <a:p>
          <a:endParaRPr lang="en-US"/>
        </a:p>
      </dgm:t>
    </dgm:pt>
    <dgm:pt modelId="{A4320D39-AFF9-4E09-B9E6-FB73C51826E1}" type="sibTrans" cxnId="{7F6321F6-1637-4A92-BB6B-B87C16D8BA7B}">
      <dgm:prSet/>
      <dgm:spPr/>
      <dgm:t>
        <a:bodyPr/>
        <a:lstStyle/>
        <a:p>
          <a:endParaRPr lang="en-US"/>
        </a:p>
      </dgm:t>
    </dgm:pt>
    <dgm:pt modelId="{BA1BD131-9820-43F8-B225-66C841430696}" type="pres">
      <dgm:prSet presAssocID="{5783B1A7-7C3E-4966-8072-B21A56A4918B}" presName="vert0" presStyleCnt="0">
        <dgm:presLayoutVars>
          <dgm:dir/>
          <dgm:animOne val="branch"/>
          <dgm:animLvl val="lvl"/>
        </dgm:presLayoutVars>
      </dgm:prSet>
      <dgm:spPr/>
    </dgm:pt>
    <dgm:pt modelId="{06A69AA1-0810-45E0-BC3B-6DD9DD4B1D98}" type="pres">
      <dgm:prSet presAssocID="{D83E6E32-D2F3-40B6-980F-2305EE95E231}" presName="thickLine" presStyleLbl="alignNode1" presStyleIdx="0" presStyleCnt="12"/>
      <dgm:spPr/>
    </dgm:pt>
    <dgm:pt modelId="{2BB95054-F087-4586-9410-4EB9B001994D}" type="pres">
      <dgm:prSet presAssocID="{D83E6E32-D2F3-40B6-980F-2305EE95E231}" presName="horz1" presStyleCnt="0"/>
      <dgm:spPr/>
    </dgm:pt>
    <dgm:pt modelId="{00516CB4-9741-443A-A931-9EE4781477FC}" type="pres">
      <dgm:prSet presAssocID="{D83E6E32-D2F3-40B6-980F-2305EE95E231}" presName="tx1" presStyleLbl="revTx" presStyleIdx="0" presStyleCnt="12"/>
      <dgm:spPr/>
    </dgm:pt>
    <dgm:pt modelId="{749E41FF-A357-43AA-9B40-7CB2D78B4BE4}" type="pres">
      <dgm:prSet presAssocID="{D83E6E32-D2F3-40B6-980F-2305EE95E231}" presName="vert1" presStyleCnt="0"/>
      <dgm:spPr/>
    </dgm:pt>
    <dgm:pt modelId="{2A119A3A-3227-4D88-AA8D-6CC8EC0FF42B}" type="pres">
      <dgm:prSet presAssocID="{A903EAAD-DC4D-41BB-9194-075C8CCCC7B3}" presName="thickLine" presStyleLbl="alignNode1" presStyleIdx="1" presStyleCnt="12"/>
      <dgm:spPr/>
    </dgm:pt>
    <dgm:pt modelId="{36FD7ED6-E77E-44A6-9817-7AA5571E20FB}" type="pres">
      <dgm:prSet presAssocID="{A903EAAD-DC4D-41BB-9194-075C8CCCC7B3}" presName="horz1" presStyleCnt="0"/>
      <dgm:spPr/>
    </dgm:pt>
    <dgm:pt modelId="{55393548-5B8F-423A-B5D0-21D7663D454B}" type="pres">
      <dgm:prSet presAssocID="{A903EAAD-DC4D-41BB-9194-075C8CCCC7B3}" presName="tx1" presStyleLbl="revTx" presStyleIdx="1" presStyleCnt="12"/>
      <dgm:spPr/>
    </dgm:pt>
    <dgm:pt modelId="{11B77E01-A256-44E5-ADC3-28CDA1988451}" type="pres">
      <dgm:prSet presAssocID="{A903EAAD-DC4D-41BB-9194-075C8CCCC7B3}" presName="vert1" presStyleCnt="0"/>
      <dgm:spPr/>
    </dgm:pt>
    <dgm:pt modelId="{93EE461B-7317-4454-A834-250BD2B4BAB0}" type="pres">
      <dgm:prSet presAssocID="{ABAF3EE1-36D9-49DF-A8BB-280F26938C19}" presName="thickLine" presStyleLbl="alignNode1" presStyleIdx="2" presStyleCnt="12"/>
      <dgm:spPr/>
    </dgm:pt>
    <dgm:pt modelId="{4A9E5156-E901-411C-925E-FE7E23F8F3D3}" type="pres">
      <dgm:prSet presAssocID="{ABAF3EE1-36D9-49DF-A8BB-280F26938C19}" presName="horz1" presStyleCnt="0"/>
      <dgm:spPr/>
    </dgm:pt>
    <dgm:pt modelId="{8990E564-5C4A-4708-9640-E029D591A704}" type="pres">
      <dgm:prSet presAssocID="{ABAF3EE1-36D9-49DF-A8BB-280F26938C19}" presName="tx1" presStyleLbl="revTx" presStyleIdx="2" presStyleCnt="12"/>
      <dgm:spPr/>
    </dgm:pt>
    <dgm:pt modelId="{372BDB55-ABDC-4CC9-9625-748DCDC637F1}" type="pres">
      <dgm:prSet presAssocID="{ABAF3EE1-36D9-49DF-A8BB-280F26938C19}" presName="vert1" presStyleCnt="0"/>
      <dgm:spPr/>
    </dgm:pt>
    <dgm:pt modelId="{8CFB7579-03A1-454E-9CB3-A95D444C799B}" type="pres">
      <dgm:prSet presAssocID="{08C902F6-8FB3-419B-892B-52EAE6713662}" presName="thickLine" presStyleLbl="alignNode1" presStyleIdx="3" presStyleCnt="12"/>
      <dgm:spPr/>
    </dgm:pt>
    <dgm:pt modelId="{12D24396-F772-46B6-B91B-22F717B1BB54}" type="pres">
      <dgm:prSet presAssocID="{08C902F6-8FB3-419B-892B-52EAE6713662}" presName="horz1" presStyleCnt="0"/>
      <dgm:spPr/>
    </dgm:pt>
    <dgm:pt modelId="{81702892-B202-45EC-9BAE-4D71A9F48E12}" type="pres">
      <dgm:prSet presAssocID="{08C902F6-8FB3-419B-892B-52EAE6713662}" presName="tx1" presStyleLbl="revTx" presStyleIdx="3" presStyleCnt="12"/>
      <dgm:spPr/>
    </dgm:pt>
    <dgm:pt modelId="{37570005-6EF2-4E2C-A81D-53DBAF3251E9}" type="pres">
      <dgm:prSet presAssocID="{08C902F6-8FB3-419B-892B-52EAE6713662}" presName="vert1" presStyleCnt="0"/>
      <dgm:spPr/>
    </dgm:pt>
    <dgm:pt modelId="{B0265CF3-7658-4A95-8E7D-6CA1FAFD5CB3}" type="pres">
      <dgm:prSet presAssocID="{8A8CFE34-EE6C-406D-8570-44861350D468}" presName="thickLine" presStyleLbl="alignNode1" presStyleIdx="4" presStyleCnt="12"/>
      <dgm:spPr/>
    </dgm:pt>
    <dgm:pt modelId="{2730E5CE-77A3-4E68-9406-D129405CE9DB}" type="pres">
      <dgm:prSet presAssocID="{8A8CFE34-EE6C-406D-8570-44861350D468}" presName="horz1" presStyleCnt="0"/>
      <dgm:spPr/>
    </dgm:pt>
    <dgm:pt modelId="{247D332B-4BA3-4500-88A6-12086804C1B3}" type="pres">
      <dgm:prSet presAssocID="{8A8CFE34-EE6C-406D-8570-44861350D468}" presName="tx1" presStyleLbl="revTx" presStyleIdx="4" presStyleCnt="12"/>
      <dgm:spPr/>
    </dgm:pt>
    <dgm:pt modelId="{EB2BF0C4-07E2-4165-A9EC-DF7DAB3897E6}" type="pres">
      <dgm:prSet presAssocID="{8A8CFE34-EE6C-406D-8570-44861350D468}" presName="vert1" presStyleCnt="0"/>
      <dgm:spPr/>
    </dgm:pt>
    <dgm:pt modelId="{51613C02-7B9B-4791-B43C-FDB92B7E2D32}" type="pres">
      <dgm:prSet presAssocID="{CB4B8CF6-3D23-42DD-AE4E-0AEA9A5DB8B3}" presName="thickLine" presStyleLbl="alignNode1" presStyleIdx="5" presStyleCnt="12"/>
      <dgm:spPr/>
    </dgm:pt>
    <dgm:pt modelId="{F706F903-EE17-4014-8356-5D8E48A0D77B}" type="pres">
      <dgm:prSet presAssocID="{CB4B8CF6-3D23-42DD-AE4E-0AEA9A5DB8B3}" presName="horz1" presStyleCnt="0"/>
      <dgm:spPr/>
    </dgm:pt>
    <dgm:pt modelId="{07E640DD-2234-4EB9-8F34-E8C26F63C6CE}" type="pres">
      <dgm:prSet presAssocID="{CB4B8CF6-3D23-42DD-AE4E-0AEA9A5DB8B3}" presName="tx1" presStyleLbl="revTx" presStyleIdx="5" presStyleCnt="12"/>
      <dgm:spPr/>
    </dgm:pt>
    <dgm:pt modelId="{4C2EC1A6-4B29-4CE3-9AF4-F7E44350A722}" type="pres">
      <dgm:prSet presAssocID="{CB4B8CF6-3D23-42DD-AE4E-0AEA9A5DB8B3}" presName="vert1" presStyleCnt="0"/>
      <dgm:spPr/>
    </dgm:pt>
    <dgm:pt modelId="{85786CB9-BEFD-4D58-9E5C-CC82B0D57F86}" type="pres">
      <dgm:prSet presAssocID="{A7B8DB72-32D3-47C7-9D05-E6A9A8F9949F}" presName="thickLine" presStyleLbl="alignNode1" presStyleIdx="6" presStyleCnt="12"/>
      <dgm:spPr/>
    </dgm:pt>
    <dgm:pt modelId="{6133261D-0E49-43A4-AF92-25ADAD356459}" type="pres">
      <dgm:prSet presAssocID="{A7B8DB72-32D3-47C7-9D05-E6A9A8F9949F}" presName="horz1" presStyleCnt="0"/>
      <dgm:spPr/>
    </dgm:pt>
    <dgm:pt modelId="{9DE7D8D3-D651-465F-B150-E19DDBB7B460}" type="pres">
      <dgm:prSet presAssocID="{A7B8DB72-32D3-47C7-9D05-E6A9A8F9949F}" presName="tx1" presStyleLbl="revTx" presStyleIdx="6" presStyleCnt="12"/>
      <dgm:spPr/>
    </dgm:pt>
    <dgm:pt modelId="{D0C2AAC2-8A4D-4180-BBA0-E7F34ED9FA1A}" type="pres">
      <dgm:prSet presAssocID="{A7B8DB72-32D3-47C7-9D05-E6A9A8F9949F}" presName="vert1" presStyleCnt="0"/>
      <dgm:spPr/>
    </dgm:pt>
    <dgm:pt modelId="{CCEFF5D2-DDBA-41BE-BC37-19C250219AEF}" type="pres">
      <dgm:prSet presAssocID="{5DBFE331-E2D0-44A4-8166-9002C13D85CE}" presName="thickLine" presStyleLbl="alignNode1" presStyleIdx="7" presStyleCnt="12"/>
      <dgm:spPr/>
    </dgm:pt>
    <dgm:pt modelId="{9D281155-E060-40B7-826F-6ADF52E06E27}" type="pres">
      <dgm:prSet presAssocID="{5DBFE331-E2D0-44A4-8166-9002C13D85CE}" presName="horz1" presStyleCnt="0"/>
      <dgm:spPr/>
    </dgm:pt>
    <dgm:pt modelId="{AEFEDEB4-E3DB-4DDB-A435-338DA630698D}" type="pres">
      <dgm:prSet presAssocID="{5DBFE331-E2D0-44A4-8166-9002C13D85CE}" presName="tx1" presStyleLbl="revTx" presStyleIdx="7" presStyleCnt="12"/>
      <dgm:spPr/>
    </dgm:pt>
    <dgm:pt modelId="{2CB59029-CC76-4AEE-816E-3A5E51FD83E3}" type="pres">
      <dgm:prSet presAssocID="{5DBFE331-E2D0-44A4-8166-9002C13D85CE}" presName="vert1" presStyleCnt="0"/>
      <dgm:spPr/>
    </dgm:pt>
    <dgm:pt modelId="{CD13C757-F124-404D-8479-76D750AE0C64}" type="pres">
      <dgm:prSet presAssocID="{04638E24-BC77-48DA-8350-7F0C95C1C6A7}" presName="thickLine" presStyleLbl="alignNode1" presStyleIdx="8" presStyleCnt="12"/>
      <dgm:spPr/>
    </dgm:pt>
    <dgm:pt modelId="{1BD5B097-FCAD-48C9-9AF5-901E088F4AEA}" type="pres">
      <dgm:prSet presAssocID="{04638E24-BC77-48DA-8350-7F0C95C1C6A7}" presName="horz1" presStyleCnt="0"/>
      <dgm:spPr/>
    </dgm:pt>
    <dgm:pt modelId="{7F592A91-9D6C-493E-8299-3FBB47217E26}" type="pres">
      <dgm:prSet presAssocID="{04638E24-BC77-48DA-8350-7F0C95C1C6A7}" presName="tx1" presStyleLbl="revTx" presStyleIdx="8" presStyleCnt="12"/>
      <dgm:spPr/>
    </dgm:pt>
    <dgm:pt modelId="{21EAE9A6-A131-4033-BDBE-544E723158A7}" type="pres">
      <dgm:prSet presAssocID="{04638E24-BC77-48DA-8350-7F0C95C1C6A7}" presName="vert1" presStyleCnt="0"/>
      <dgm:spPr/>
    </dgm:pt>
    <dgm:pt modelId="{B9C15AEC-D10D-42B6-B7D9-1383B6C69389}" type="pres">
      <dgm:prSet presAssocID="{C8CF37A4-89FA-4E13-AE69-DBA79014E9A3}" presName="thickLine" presStyleLbl="alignNode1" presStyleIdx="9" presStyleCnt="12"/>
      <dgm:spPr/>
    </dgm:pt>
    <dgm:pt modelId="{65584922-E380-4BD9-B716-1D9BEBC09EED}" type="pres">
      <dgm:prSet presAssocID="{C8CF37A4-89FA-4E13-AE69-DBA79014E9A3}" presName="horz1" presStyleCnt="0"/>
      <dgm:spPr/>
    </dgm:pt>
    <dgm:pt modelId="{887E838F-B31C-4502-B1B8-8FB48C82996E}" type="pres">
      <dgm:prSet presAssocID="{C8CF37A4-89FA-4E13-AE69-DBA79014E9A3}" presName="tx1" presStyleLbl="revTx" presStyleIdx="9" presStyleCnt="12"/>
      <dgm:spPr/>
    </dgm:pt>
    <dgm:pt modelId="{A3F3F9A1-30A2-435C-9C37-E79B0AD4FD8D}" type="pres">
      <dgm:prSet presAssocID="{C8CF37A4-89FA-4E13-AE69-DBA79014E9A3}" presName="vert1" presStyleCnt="0"/>
      <dgm:spPr/>
    </dgm:pt>
    <dgm:pt modelId="{BB35D34C-3CCD-44B2-952A-1AF68543D74E}" type="pres">
      <dgm:prSet presAssocID="{A8A6DB08-8DFE-4A9B-9BC2-078BA8E213F2}" presName="thickLine" presStyleLbl="alignNode1" presStyleIdx="10" presStyleCnt="12"/>
      <dgm:spPr/>
    </dgm:pt>
    <dgm:pt modelId="{B2BB2302-C80D-42DB-9A0C-9341AF4AEA47}" type="pres">
      <dgm:prSet presAssocID="{A8A6DB08-8DFE-4A9B-9BC2-078BA8E213F2}" presName="horz1" presStyleCnt="0"/>
      <dgm:spPr/>
    </dgm:pt>
    <dgm:pt modelId="{4873F53C-3E2A-4738-AEC2-99DB5BE94659}" type="pres">
      <dgm:prSet presAssocID="{A8A6DB08-8DFE-4A9B-9BC2-078BA8E213F2}" presName="tx1" presStyleLbl="revTx" presStyleIdx="10" presStyleCnt="12"/>
      <dgm:spPr/>
    </dgm:pt>
    <dgm:pt modelId="{A16535E9-E1D1-4C60-9DD5-A784587564AE}" type="pres">
      <dgm:prSet presAssocID="{A8A6DB08-8DFE-4A9B-9BC2-078BA8E213F2}" presName="vert1" presStyleCnt="0"/>
      <dgm:spPr/>
    </dgm:pt>
    <dgm:pt modelId="{9317748B-924A-4403-BF2C-989BC6E68390}" type="pres">
      <dgm:prSet presAssocID="{8422E0F9-D4E2-4C99-96FE-43C9735635C1}" presName="thickLine" presStyleLbl="alignNode1" presStyleIdx="11" presStyleCnt="12"/>
      <dgm:spPr/>
    </dgm:pt>
    <dgm:pt modelId="{B7B9E7A5-570F-4FEE-89D4-AC675FE3BFEA}" type="pres">
      <dgm:prSet presAssocID="{8422E0F9-D4E2-4C99-96FE-43C9735635C1}" presName="horz1" presStyleCnt="0"/>
      <dgm:spPr/>
    </dgm:pt>
    <dgm:pt modelId="{554900DF-9E2B-41AC-8E0D-73315D55A88C}" type="pres">
      <dgm:prSet presAssocID="{8422E0F9-D4E2-4C99-96FE-43C9735635C1}" presName="tx1" presStyleLbl="revTx" presStyleIdx="11" presStyleCnt="12"/>
      <dgm:spPr/>
    </dgm:pt>
    <dgm:pt modelId="{8D5B6CEF-6CC5-48E8-9386-6B8DBDBF03EC}" type="pres">
      <dgm:prSet presAssocID="{8422E0F9-D4E2-4C99-96FE-43C9735635C1}" presName="vert1" presStyleCnt="0"/>
      <dgm:spPr/>
    </dgm:pt>
  </dgm:ptLst>
  <dgm:cxnLst>
    <dgm:cxn modelId="{3AF5521B-43F2-4FC4-BE58-19BB8A73D8FD}" type="presOf" srcId="{A7B8DB72-32D3-47C7-9D05-E6A9A8F9949F}" destId="{9DE7D8D3-D651-465F-B150-E19DDBB7B460}" srcOrd="0" destOrd="0" presId="urn:microsoft.com/office/officeart/2008/layout/LinedList"/>
    <dgm:cxn modelId="{BFCA342C-173D-46B2-9919-E99FDF7B3A56}" type="presOf" srcId="{5DBFE331-E2D0-44A4-8166-9002C13D85CE}" destId="{AEFEDEB4-E3DB-4DDB-A435-338DA630698D}" srcOrd="0" destOrd="0" presId="urn:microsoft.com/office/officeart/2008/layout/LinedList"/>
    <dgm:cxn modelId="{C4920931-5E5F-4EFD-A9D3-599B097CADF0}" type="presOf" srcId="{08C902F6-8FB3-419B-892B-52EAE6713662}" destId="{81702892-B202-45EC-9BAE-4D71A9F48E12}" srcOrd="0" destOrd="0" presId="urn:microsoft.com/office/officeart/2008/layout/LinedList"/>
    <dgm:cxn modelId="{FFA87839-D227-4380-B98B-ED5B8E66DCC3}" srcId="{5783B1A7-7C3E-4966-8072-B21A56A4918B}" destId="{A8A6DB08-8DFE-4A9B-9BC2-078BA8E213F2}" srcOrd="10" destOrd="0" parTransId="{EF2F65AD-075F-4CB3-9E53-CD1191660A82}" sibTransId="{88BCA160-B8AE-464A-AA86-7366B0499F31}"/>
    <dgm:cxn modelId="{CF271B5B-080E-49DE-A4A0-58B74B831BED}" srcId="{5783B1A7-7C3E-4966-8072-B21A56A4918B}" destId="{A7B8DB72-32D3-47C7-9D05-E6A9A8F9949F}" srcOrd="6" destOrd="0" parTransId="{BCF4D6FE-BE7F-49DC-996B-DE214B494E33}" sibTransId="{091DF482-D47A-4231-82A8-87EEA1A034A7}"/>
    <dgm:cxn modelId="{D98BEC5E-76B6-4833-BC0F-2438ABB15F8F}" type="presOf" srcId="{04638E24-BC77-48DA-8350-7F0C95C1C6A7}" destId="{7F592A91-9D6C-493E-8299-3FBB47217E26}" srcOrd="0" destOrd="0" presId="urn:microsoft.com/office/officeart/2008/layout/LinedList"/>
    <dgm:cxn modelId="{F246EC5F-23FD-4589-BE7E-40FEE16922CE}" type="presOf" srcId="{A8A6DB08-8DFE-4A9B-9BC2-078BA8E213F2}" destId="{4873F53C-3E2A-4738-AEC2-99DB5BE94659}" srcOrd="0" destOrd="0" presId="urn:microsoft.com/office/officeart/2008/layout/LinedList"/>
    <dgm:cxn modelId="{A8EF1062-DCFE-4B2E-8B92-D40C5EA6F790}" srcId="{5783B1A7-7C3E-4966-8072-B21A56A4918B}" destId="{C8CF37A4-89FA-4E13-AE69-DBA79014E9A3}" srcOrd="9" destOrd="0" parTransId="{45A26C10-8E93-465B-9AE4-BB6B3497C878}" sibTransId="{5C33CC5D-636C-4410-ACB3-94B927631668}"/>
    <dgm:cxn modelId="{58A4A145-4ADA-4F50-9E74-F2315DCA3056}" srcId="{5783B1A7-7C3E-4966-8072-B21A56A4918B}" destId="{8A8CFE34-EE6C-406D-8570-44861350D468}" srcOrd="4" destOrd="0" parTransId="{8DBDECFB-77E9-45F5-A4FD-415AB707C476}" sibTransId="{513AAFB2-8907-47E7-AF5D-D1C62534DD27}"/>
    <dgm:cxn modelId="{1D1D294A-ACE3-46FC-8C64-DA2BA545E679}" srcId="{5783B1A7-7C3E-4966-8072-B21A56A4918B}" destId="{04638E24-BC77-48DA-8350-7F0C95C1C6A7}" srcOrd="8" destOrd="0" parTransId="{D7BA2D0D-156C-4673-9CD2-E5E42101E028}" sibTransId="{80ECA1F9-F02A-422F-A77B-787956EBB19D}"/>
    <dgm:cxn modelId="{70D77D7E-E773-4C33-9150-2E0FE80F3182}" srcId="{5783B1A7-7C3E-4966-8072-B21A56A4918B}" destId="{8422E0F9-D4E2-4C99-96FE-43C9735635C1}" srcOrd="11" destOrd="0" parTransId="{3BFC1742-97A5-4A86-A5B4-F23B7ACE2BAD}" sibTransId="{45AB8B4E-1342-44D5-BA7C-23B2C9C016E1}"/>
    <dgm:cxn modelId="{3614998B-00CE-4DDA-A9DE-B61359BFE593}" type="presOf" srcId="{CB4B8CF6-3D23-42DD-AE4E-0AEA9A5DB8B3}" destId="{07E640DD-2234-4EB9-8F34-E8C26F63C6CE}" srcOrd="0" destOrd="0" presId="urn:microsoft.com/office/officeart/2008/layout/LinedList"/>
    <dgm:cxn modelId="{25411298-6F0B-49B2-9058-8FCE3BC3D6B4}" type="presOf" srcId="{5783B1A7-7C3E-4966-8072-B21A56A4918B}" destId="{BA1BD131-9820-43F8-B225-66C841430696}" srcOrd="0" destOrd="0" presId="urn:microsoft.com/office/officeart/2008/layout/LinedList"/>
    <dgm:cxn modelId="{54C569A5-D14D-41EB-BE33-18FFA1894E6B}" type="presOf" srcId="{ABAF3EE1-36D9-49DF-A8BB-280F26938C19}" destId="{8990E564-5C4A-4708-9640-E029D591A704}" srcOrd="0" destOrd="0" presId="urn:microsoft.com/office/officeart/2008/layout/LinedList"/>
    <dgm:cxn modelId="{A3E468AD-9E66-46E1-878E-6EF6681E2A62}" srcId="{5783B1A7-7C3E-4966-8072-B21A56A4918B}" destId="{5DBFE331-E2D0-44A4-8166-9002C13D85CE}" srcOrd="7" destOrd="0" parTransId="{D7145447-8B20-43B6-AD92-682E17D10CDA}" sibTransId="{CEE5404D-6FAD-42A9-8624-E94DFF4FA4CF}"/>
    <dgm:cxn modelId="{C768B4B7-F48B-434B-BE7C-AB2FB6490BDD}" srcId="{5783B1A7-7C3E-4966-8072-B21A56A4918B}" destId="{A903EAAD-DC4D-41BB-9194-075C8CCCC7B3}" srcOrd="1" destOrd="0" parTransId="{6075E822-460F-486D-BC41-17695D308D3A}" sibTransId="{379157BB-7A9D-4F7A-BF00-41BBF32A91E8}"/>
    <dgm:cxn modelId="{B58F52D2-ACB5-4CFA-9603-09CECE543DDB}" type="presOf" srcId="{D83E6E32-D2F3-40B6-980F-2305EE95E231}" destId="{00516CB4-9741-443A-A931-9EE4781477FC}" srcOrd="0" destOrd="0" presId="urn:microsoft.com/office/officeart/2008/layout/LinedList"/>
    <dgm:cxn modelId="{75A6F5D8-44E9-47C5-8CC1-084A3E911998}" type="presOf" srcId="{C8CF37A4-89FA-4E13-AE69-DBA79014E9A3}" destId="{887E838F-B31C-4502-B1B8-8FB48C82996E}" srcOrd="0" destOrd="0" presId="urn:microsoft.com/office/officeart/2008/layout/LinedList"/>
    <dgm:cxn modelId="{4E5F11E9-EBE3-4474-B42C-090125BD5253}" type="presOf" srcId="{A903EAAD-DC4D-41BB-9194-075C8CCCC7B3}" destId="{55393548-5B8F-423A-B5D0-21D7663D454B}" srcOrd="0" destOrd="0" presId="urn:microsoft.com/office/officeart/2008/layout/LinedList"/>
    <dgm:cxn modelId="{E885E0E9-93E2-453E-8245-8128B92ED5DF}" srcId="{5783B1A7-7C3E-4966-8072-B21A56A4918B}" destId="{D83E6E32-D2F3-40B6-980F-2305EE95E231}" srcOrd="0" destOrd="0" parTransId="{091CC53F-B056-4A9A-9B2C-FB7771EE2067}" sibTransId="{FF73C89F-43B4-4D2A-B9CF-2ED987A7247A}"/>
    <dgm:cxn modelId="{B82CDCEA-B268-4745-9DD4-C3B24BAC0140}" srcId="{5783B1A7-7C3E-4966-8072-B21A56A4918B}" destId="{CB4B8CF6-3D23-42DD-AE4E-0AEA9A5DB8B3}" srcOrd="5" destOrd="0" parTransId="{BEFE2428-1A99-4BF2-AD4C-3D2393D6185F}" sibTransId="{89F4CD2D-51BC-45DF-88CA-38A25C23F699}"/>
    <dgm:cxn modelId="{7F6321F6-1637-4A92-BB6B-B87C16D8BA7B}" srcId="{5783B1A7-7C3E-4966-8072-B21A56A4918B}" destId="{08C902F6-8FB3-419B-892B-52EAE6713662}" srcOrd="3" destOrd="0" parTransId="{F513CFC4-4D44-45C6-993F-DFDBE1CBD288}" sibTransId="{A4320D39-AFF9-4E09-B9E6-FB73C51826E1}"/>
    <dgm:cxn modelId="{177605F7-1937-4ADD-B735-A5B9745F0770}" srcId="{5783B1A7-7C3E-4966-8072-B21A56A4918B}" destId="{ABAF3EE1-36D9-49DF-A8BB-280F26938C19}" srcOrd="2" destOrd="0" parTransId="{513EA539-66FB-4B1A-B4F9-F9D70E698A38}" sibTransId="{27D8A8D7-DA7C-4313-8B75-C977BAED63B7}"/>
    <dgm:cxn modelId="{82CB4CF7-192F-4C03-B647-73F7A7DEC17D}" type="presOf" srcId="{8A8CFE34-EE6C-406D-8570-44861350D468}" destId="{247D332B-4BA3-4500-88A6-12086804C1B3}" srcOrd="0" destOrd="0" presId="urn:microsoft.com/office/officeart/2008/layout/LinedList"/>
    <dgm:cxn modelId="{AEAAEFFB-26F8-4A45-8BEE-7E5EEA62CDF2}" type="presOf" srcId="{8422E0F9-D4E2-4C99-96FE-43C9735635C1}" destId="{554900DF-9E2B-41AC-8E0D-73315D55A88C}" srcOrd="0" destOrd="0" presId="urn:microsoft.com/office/officeart/2008/layout/LinedList"/>
    <dgm:cxn modelId="{D89F5D7C-C09A-4AB8-947C-CC6F25419184}" type="presParOf" srcId="{BA1BD131-9820-43F8-B225-66C841430696}" destId="{06A69AA1-0810-45E0-BC3B-6DD9DD4B1D98}" srcOrd="0" destOrd="0" presId="urn:microsoft.com/office/officeart/2008/layout/LinedList"/>
    <dgm:cxn modelId="{302E7877-EC76-4D73-A87F-8E8251D4E888}" type="presParOf" srcId="{BA1BD131-9820-43F8-B225-66C841430696}" destId="{2BB95054-F087-4586-9410-4EB9B001994D}" srcOrd="1" destOrd="0" presId="urn:microsoft.com/office/officeart/2008/layout/LinedList"/>
    <dgm:cxn modelId="{DCF74C37-3F2D-4B93-B503-F9704115AE11}" type="presParOf" srcId="{2BB95054-F087-4586-9410-4EB9B001994D}" destId="{00516CB4-9741-443A-A931-9EE4781477FC}" srcOrd="0" destOrd="0" presId="urn:microsoft.com/office/officeart/2008/layout/LinedList"/>
    <dgm:cxn modelId="{E071DE65-9379-4CFE-91B2-A253313E9DE3}" type="presParOf" srcId="{2BB95054-F087-4586-9410-4EB9B001994D}" destId="{749E41FF-A357-43AA-9B40-7CB2D78B4BE4}" srcOrd="1" destOrd="0" presId="urn:microsoft.com/office/officeart/2008/layout/LinedList"/>
    <dgm:cxn modelId="{AE68E038-A6C6-4FC2-81F2-3EB6C625219A}" type="presParOf" srcId="{BA1BD131-9820-43F8-B225-66C841430696}" destId="{2A119A3A-3227-4D88-AA8D-6CC8EC0FF42B}" srcOrd="2" destOrd="0" presId="urn:microsoft.com/office/officeart/2008/layout/LinedList"/>
    <dgm:cxn modelId="{9204DA7D-2672-450D-96A3-C53818E92C5B}" type="presParOf" srcId="{BA1BD131-9820-43F8-B225-66C841430696}" destId="{36FD7ED6-E77E-44A6-9817-7AA5571E20FB}" srcOrd="3" destOrd="0" presId="urn:microsoft.com/office/officeart/2008/layout/LinedList"/>
    <dgm:cxn modelId="{32FBC7BE-A621-4D9B-9C8C-9416B3B13C77}" type="presParOf" srcId="{36FD7ED6-E77E-44A6-9817-7AA5571E20FB}" destId="{55393548-5B8F-423A-B5D0-21D7663D454B}" srcOrd="0" destOrd="0" presId="urn:microsoft.com/office/officeart/2008/layout/LinedList"/>
    <dgm:cxn modelId="{F873AA40-4DCE-4C81-AF25-9C3AB4A404E0}" type="presParOf" srcId="{36FD7ED6-E77E-44A6-9817-7AA5571E20FB}" destId="{11B77E01-A256-44E5-ADC3-28CDA1988451}" srcOrd="1" destOrd="0" presId="urn:microsoft.com/office/officeart/2008/layout/LinedList"/>
    <dgm:cxn modelId="{BCFDC4E9-A4C5-4E86-8CB9-247E5B72AB5E}" type="presParOf" srcId="{BA1BD131-9820-43F8-B225-66C841430696}" destId="{93EE461B-7317-4454-A834-250BD2B4BAB0}" srcOrd="4" destOrd="0" presId="urn:microsoft.com/office/officeart/2008/layout/LinedList"/>
    <dgm:cxn modelId="{87339E65-2D6A-46C3-B0A5-3BF431F5CB60}" type="presParOf" srcId="{BA1BD131-9820-43F8-B225-66C841430696}" destId="{4A9E5156-E901-411C-925E-FE7E23F8F3D3}" srcOrd="5" destOrd="0" presId="urn:microsoft.com/office/officeart/2008/layout/LinedList"/>
    <dgm:cxn modelId="{ADAF04FC-4F5E-42DF-9E5F-AA4139F3B2AE}" type="presParOf" srcId="{4A9E5156-E901-411C-925E-FE7E23F8F3D3}" destId="{8990E564-5C4A-4708-9640-E029D591A704}" srcOrd="0" destOrd="0" presId="urn:microsoft.com/office/officeart/2008/layout/LinedList"/>
    <dgm:cxn modelId="{A7110E24-79BF-4243-9F12-FB4F378389AB}" type="presParOf" srcId="{4A9E5156-E901-411C-925E-FE7E23F8F3D3}" destId="{372BDB55-ABDC-4CC9-9625-748DCDC637F1}" srcOrd="1" destOrd="0" presId="urn:microsoft.com/office/officeart/2008/layout/LinedList"/>
    <dgm:cxn modelId="{459D4399-AD28-4065-B494-D977EAF4ED48}" type="presParOf" srcId="{BA1BD131-9820-43F8-B225-66C841430696}" destId="{8CFB7579-03A1-454E-9CB3-A95D444C799B}" srcOrd="6" destOrd="0" presId="urn:microsoft.com/office/officeart/2008/layout/LinedList"/>
    <dgm:cxn modelId="{3C554419-FA08-49A1-8A4D-B40B5B42AFF3}" type="presParOf" srcId="{BA1BD131-9820-43F8-B225-66C841430696}" destId="{12D24396-F772-46B6-B91B-22F717B1BB54}" srcOrd="7" destOrd="0" presId="urn:microsoft.com/office/officeart/2008/layout/LinedList"/>
    <dgm:cxn modelId="{9C46B825-F592-405D-BC9F-F833961D8136}" type="presParOf" srcId="{12D24396-F772-46B6-B91B-22F717B1BB54}" destId="{81702892-B202-45EC-9BAE-4D71A9F48E12}" srcOrd="0" destOrd="0" presId="urn:microsoft.com/office/officeart/2008/layout/LinedList"/>
    <dgm:cxn modelId="{35892609-69D3-49F9-B9CE-A4C558A39994}" type="presParOf" srcId="{12D24396-F772-46B6-B91B-22F717B1BB54}" destId="{37570005-6EF2-4E2C-A81D-53DBAF3251E9}" srcOrd="1" destOrd="0" presId="urn:microsoft.com/office/officeart/2008/layout/LinedList"/>
    <dgm:cxn modelId="{5B05DD0E-180E-4A25-B596-032F9AD0FB3F}" type="presParOf" srcId="{BA1BD131-9820-43F8-B225-66C841430696}" destId="{B0265CF3-7658-4A95-8E7D-6CA1FAFD5CB3}" srcOrd="8" destOrd="0" presId="urn:microsoft.com/office/officeart/2008/layout/LinedList"/>
    <dgm:cxn modelId="{FB0CD469-B940-422D-AE33-76ADC5940042}" type="presParOf" srcId="{BA1BD131-9820-43F8-B225-66C841430696}" destId="{2730E5CE-77A3-4E68-9406-D129405CE9DB}" srcOrd="9" destOrd="0" presId="urn:microsoft.com/office/officeart/2008/layout/LinedList"/>
    <dgm:cxn modelId="{878F76CD-FC9D-4373-AB81-2883683A15A2}" type="presParOf" srcId="{2730E5CE-77A3-4E68-9406-D129405CE9DB}" destId="{247D332B-4BA3-4500-88A6-12086804C1B3}" srcOrd="0" destOrd="0" presId="urn:microsoft.com/office/officeart/2008/layout/LinedList"/>
    <dgm:cxn modelId="{55248C09-98B9-4368-9BD1-1EE1445C97A6}" type="presParOf" srcId="{2730E5CE-77A3-4E68-9406-D129405CE9DB}" destId="{EB2BF0C4-07E2-4165-A9EC-DF7DAB3897E6}" srcOrd="1" destOrd="0" presId="urn:microsoft.com/office/officeart/2008/layout/LinedList"/>
    <dgm:cxn modelId="{506AC00A-9784-4D8B-A941-785A3189334F}" type="presParOf" srcId="{BA1BD131-9820-43F8-B225-66C841430696}" destId="{51613C02-7B9B-4791-B43C-FDB92B7E2D32}" srcOrd="10" destOrd="0" presId="urn:microsoft.com/office/officeart/2008/layout/LinedList"/>
    <dgm:cxn modelId="{3E203FE4-CF9E-4069-A050-7A568ABE6C2F}" type="presParOf" srcId="{BA1BD131-9820-43F8-B225-66C841430696}" destId="{F706F903-EE17-4014-8356-5D8E48A0D77B}" srcOrd="11" destOrd="0" presId="urn:microsoft.com/office/officeart/2008/layout/LinedList"/>
    <dgm:cxn modelId="{204E74A9-F0C5-4268-A12D-A93FCFE39877}" type="presParOf" srcId="{F706F903-EE17-4014-8356-5D8E48A0D77B}" destId="{07E640DD-2234-4EB9-8F34-E8C26F63C6CE}" srcOrd="0" destOrd="0" presId="urn:microsoft.com/office/officeart/2008/layout/LinedList"/>
    <dgm:cxn modelId="{F2DEBF75-8400-4FFB-9BBA-A8E041AED73E}" type="presParOf" srcId="{F706F903-EE17-4014-8356-5D8E48A0D77B}" destId="{4C2EC1A6-4B29-4CE3-9AF4-F7E44350A722}" srcOrd="1" destOrd="0" presId="urn:microsoft.com/office/officeart/2008/layout/LinedList"/>
    <dgm:cxn modelId="{DA1CAB3C-26C6-47EF-BD4C-2B0F81099414}" type="presParOf" srcId="{BA1BD131-9820-43F8-B225-66C841430696}" destId="{85786CB9-BEFD-4D58-9E5C-CC82B0D57F86}" srcOrd="12" destOrd="0" presId="urn:microsoft.com/office/officeart/2008/layout/LinedList"/>
    <dgm:cxn modelId="{A28FF9DA-D297-4B2B-91D5-678FF1AB0DD7}" type="presParOf" srcId="{BA1BD131-9820-43F8-B225-66C841430696}" destId="{6133261D-0E49-43A4-AF92-25ADAD356459}" srcOrd="13" destOrd="0" presId="urn:microsoft.com/office/officeart/2008/layout/LinedList"/>
    <dgm:cxn modelId="{28A07C72-C16D-4D75-9956-8B230E6A6262}" type="presParOf" srcId="{6133261D-0E49-43A4-AF92-25ADAD356459}" destId="{9DE7D8D3-D651-465F-B150-E19DDBB7B460}" srcOrd="0" destOrd="0" presId="urn:microsoft.com/office/officeart/2008/layout/LinedList"/>
    <dgm:cxn modelId="{29B5A67B-98F7-47B4-A703-9A12E9FC1C14}" type="presParOf" srcId="{6133261D-0E49-43A4-AF92-25ADAD356459}" destId="{D0C2AAC2-8A4D-4180-BBA0-E7F34ED9FA1A}" srcOrd="1" destOrd="0" presId="urn:microsoft.com/office/officeart/2008/layout/LinedList"/>
    <dgm:cxn modelId="{D4CD32E9-0AD1-4330-9281-8D7F6FDCF396}" type="presParOf" srcId="{BA1BD131-9820-43F8-B225-66C841430696}" destId="{CCEFF5D2-DDBA-41BE-BC37-19C250219AEF}" srcOrd="14" destOrd="0" presId="urn:microsoft.com/office/officeart/2008/layout/LinedList"/>
    <dgm:cxn modelId="{915B7C5F-44AA-4FC5-9821-6DF9AA2849F4}" type="presParOf" srcId="{BA1BD131-9820-43F8-B225-66C841430696}" destId="{9D281155-E060-40B7-826F-6ADF52E06E27}" srcOrd="15" destOrd="0" presId="urn:microsoft.com/office/officeart/2008/layout/LinedList"/>
    <dgm:cxn modelId="{2B17C8ED-EE11-4A29-BA47-E00C7673A4FC}" type="presParOf" srcId="{9D281155-E060-40B7-826F-6ADF52E06E27}" destId="{AEFEDEB4-E3DB-4DDB-A435-338DA630698D}" srcOrd="0" destOrd="0" presId="urn:microsoft.com/office/officeart/2008/layout/LinedList"/>
    <dgm:cxn modelId="{34066682-E037-45AF-B2CA-AEBFFE23A3B3}" type="presParOf" srcId="{9D281155-E060-40B7-826F-6ADF52E06E27}" destId="{2CB59029-CC76-4AEE-816E-3A5E51FD83E3}" srcOrd="1" destOrd="0" presId="urn:microsoft.com/office/officeart/2008/layout/LinedList"/>
    <dgm:cxn modelId="{E8C40DC7-FB99-4672-BFEB-A3E5B03AB32C}" type="presParOf" srcId="{BA1BD131-9820-43F8-B225-66C841430696}" destId="{CD13C757-F124-404D-8479-76D750AE0C64}" srcOrd="16" destOrd="0" presId="urn:microsoft.com/office/officeart/2008/layout/LinedList"/>
    <dgm:cxn modelId="{8E3C76A3-2764-42B0-B236-693885BCC01D}" type="presParOf" srcId="{BA1BD131-9820-43F8-B225-66C841430696}" destId="{1BD5B097-FCAD-48C9-9AF5-901E088F4AEA}" srcOrd="17" destOrd="0" presId="urn:microsoft.com/office/officeart/2008/layout/LinedList"/>
    <dgm:cxn modelId="{48CB8462-3C30-45F3-825B-04B7FCED3A6E}" type="presParOf" srcId="{1BD5B097-FCAD-48C9-9AF5-901E088F4AEA}" destId="{7F592A91-9D6C-493E-8299-3FBB47217E26}" srcOrd="0" destOrd="0" presId="urn:microsoft.com/office/officeart/2008/layout/LinedList"/>
    <dgm:cxn modelId="{7F1F8AEC-B587-4C7D-8B9A-3F719FD218C4}" type="presParOf" srcId="{1BD5B097-FCAD-48C9-9AF5-901E088F4AEA}" destId="{21EAE9A6-A131-4033-BDBE-544E723158A7}" srcOrd="1" destOrd="0" presId="urn:microsoft.com/office/officeart/2008/layout/LinedList"/>
    <dgm:cxn modelId="{C8FDC208-5477-426B-BC58-CF8958A4FB3D}" type="presParOf" srcId="{BA1BD131-9820-43F8-B225-66C841430696}" destId="{B9C15AEC-D10D-42B6-B7D9-1383B6C69389}" srcOrd="18" destOrd="0" presId="urn:microsoft.com/office/officeart/2008/layout/LinedList"/>
    <dgm:cxn modelId="{70D03197-564F-4FF1-8BAC-F300F9684D6F}" type="presParOf" srcId="{BA1BD131-9820-43F8-B225-66C841430696}" destId="{65584922-E380-4BD9-B716-1D9BEBC09EED}" srcOrd="19" destOrd="0" presId="urn:microsoft.com/office/officeart/2008/layout/LinedList"/>
    <dgm:cxn modelId="{6828A588-F563-46AC-9DF5-38C3B0FC67C5}" type="presParOf" srcId="{65584922-E380-4BD9-B716-1D9BEBC09EED}" destId="{887E838F-B31C-4502-B1B8-8FB48C82996E}" srcOrd="0" destOrd="0" presId="urn:microsoft.com/office/officeart/2008/layout/LinedList"/>
    <dgm:cxn modelId="{04B0803C-6803-4F02-9DE6-8214F30405FA}" type="presParOf" srcId="{65584922-E380-4BD9-B716-1D9BEBC09EED}" destId="{A3F3F9A1-30A2-435C-9C37-E79B0AD4FD8D}" srcOrd="1" destOrd="0" presId="urn:microsoft.com/office/officeart/2008/layout/LinedList"/>
    <dgm:cxn modelId="{1A293FA6-6A63-4AA1-8A43-E86EAAAAF99B}" type="presParOf" srcId="{BA1BD131-9820-43F8-B225-66C841430696}" destId="{BB35D34C-3CCD-44B2-952A-1AF68543D74E}" srcOrd="20" destOrd="0" presId="urn:microsoft.com/office/officeart/2008/layout/LinedList"/>
    <dgm:cxn modelId="{A17597EC-2D41-4DBA-8A96-9C31E82845B9}" type="presParOf" srcId="{BA1BD131-9820-43F8-B225-66C841430696}" destId="{B2BB2302-C80D-42DB-9A0C-9341AF4AEA47}" srcOrd="21" destOrd="0" presId="urn:microsoft.com/office/officeart/2008/layout/LinedList"/>
    <dgm:cxn modelId="{1F619597-DABB-49D6-B046-D08A38C7EAB5}" type="presParOf" srcId="{B2BB2302-C80D-42DB-9A0C-9341AF4AEA47}" destId="{4873F53C-3E2A-4738-AEC2-99DB5BE94659}" srcOrd="0" destOrd="0" presId="urn:microsoft.com/office/officeart/2008/layout/LinedList"/>
    <dgm:cxn modelId="{A623D2D0-0A12-41E2-AD4E-383613277AF5}" type="presParOf" srcId="{B2BB2302-C80D-42DB-9A0C-9341AF4AEA47}" destId="{A16535E9-E1D1-4C60-9DD5-A784587564AE}" srcOrd="1" destOrd="0" presId="urn:microsoft.com/office/officeart/2008/layout/LinedList"/>
    <dgm:cxn modelId="{5338B651-FF74-4E57-BFE1-990EBD9A7BEA}" type="presParOf" srcId="{BA1BD131-9820-43F8-B225-66C841430696}" destId="{9317748B-924A-4403-BF2C-989BC6E68390}" srcOrd="22" destOrd="0" presId="urn:microsoft.com/office/officeart/2008/layout/LinedList"/>
    <dgm:cxn modelId="{8339AEC8-0A56-4A11-AF61-1FD31C6A9FA8}" type="presParOf" srcId="{BA1BD131-9820-43F8-B225-66C841430696}" destId="{B7B9E7A5-570F-4FEE-89D4-AC675FE3BFEA}" srcOrd="23" destOrd="0" presId="urn:microsoft.com/office/officeart/2008/layout/LinedList"/>
    <dgm:cxn modelId="{A859BE47-982B-4A88-879F-2A30A3D0BB6B}" type="presParOf" srcId="{B7B9E7A5-570F-4FEE-89D4-AC675FE3BFEA}" destId="{554900DF-9E2B-41AC-8E0D-73315D55A88C}" srcOrd="0" destOrd="0" presId="urn:microsoft.com/office/officeart/2008/layout/LinedList"/>
    <dgm:cxn modelId="{9009ED5A-A39D-40AE-8C2E-9AE8E06F01C1}" type="presParOf" srcId="{B7B9E7A5-570F-4FEE-89D4-AC675FE3BFEA}" destId="{8D5B6CEF-6CC5-48E8-9386-6B8DBDBF03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E1075-2B24-4BC6-9C98-EE542F4AA565}">
      <dsp:nvSpPr>
        <dsp:cNvPr id="0" name=""/>
        <dsp:cNvSpPr/>
      </dsp:nvSpPr>
      <dsp:spPr>
        <a:xfrm>
          <a:off x="0" y="263753"/>
          <a:ext cx="626364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columns </a:t>
          </a:r>
        </a:p>
      </dsp:txBody>
      <dsp:txXfrm>
        <a:off x="45663" y="309416"/>
        <a:ext cx="6172314" cy="844089"/>
      </dsp:txXfrm>
    </dsp:sp>
    <dsp:sp modelId="{12A88BD9-089C-4A68-8F4A-3E280BDDB9F2}">
      <dsp:nvSpPr>
        <dsp:cNvPr id="0" name=""/>
        <dsp:cNvSpPr/>
      </dsp:nvSpPr>
      <dsp:spPr>
        <a:xfrm>
          <a:off x="0" y="1199168"/>
          <a:ext cx="6263640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textID</a:t>
          </a:r>
          <a:r>
            <a:rPr lang="en-US" sz="3000" kern="1200" dirty="0"/>
            <a:t> = A unique identifier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text = Tweet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selected_text 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Sentiment =  Target Class</a:t>
          </a:r>
        </a:p>
      </dsp:txBody>
      <dsp:txXfrm>
        <a:off x="0" y="1199168"/>
        <a:ext cx="6263640" cy="2058615"/>
      </dsp:txXfrm>
    </dsp:sp>
    <dsp:sp modelId="{134C355A-EA64-4281-8812-680D7093C178}">
      <dsp:nvSpPr>
        <dsp:cNvPr id="0" name=""/>
        <dsp:cNvSpPr/>
      </dsp:nvSpPr>
      <dsp:spPr>
        <a:xfrm>
          <a:off x="0" y="3257784"/>
          <a:ext cx="626364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Train consist of 27481 tweets</a:t>
          </a:r>
        </a:p>
      </dsp:txBody>
      <dsp:txXfrm>
        <a:off x="45663" y="3303447"/>
        <a:ext cx="6172314" cy="844089"/>
      </dsp:txXfrm>
    </dsp:sp>
    <dsp:sp modelId="{85B24522-039B-4C79-AF80-FAEC8682B783}">
      <dsp:nvSpPr>
        <dsp:cNvPr id="0" name=""/>
        <dsp:cNvSpPr/>
      </dsp:nvSpPr>
      <dsp:spPr>
        <a:xfrm>
          <a:off x="0" y="4305519"/>
          <a:ext cx="626364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Test consist of 3534 tweets</a:t>
          </a:r>
        </a:p>
      </dsp:txBody>
      <dsp:txXfrm>
        <a:off x="45663" y="4351182"/>
        <a:ext cx="617231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9AA1-0810-45E0-BC3B-6DD9DD4B1D9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6CB4-9741-443A-A931-9EE4781477FC}">
      <dsp:nvSpPr>
        <dsp:cNvPr id="0" name=""/>
        <dsp:cNvSpPr/>
      </dsp:nvSpPr>
      <dsp:spPr>
        <a:xfrm>
          <a:off x="0" y="2492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 Convert Text to lower case</a:t>
          </a:r>
        </a:p>
      </dsp:txBody>
      <dsp:txXfrm>
        <a:off x="0" y="2492"/>
        <a:ext cx="6492875" cy="425034"/>
      </dsp:txXfrm>
    </dsp:sp>
    <dsp:sp modelId="{2A119A3A-3227-4D88-AA8D-6CC8EC0FF42B}">
      <dsp:nvSpPr>
        <dsp:cNvPr id="0" name=""/>
        <dsp:cNvSpPr/>
      </dsp:nvSpPr>
      <dsp:spPr>
        <a:xfrm>
          <a:off x="0" y="427527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93548-5B8F-423A-B5D0-21D7663D454B}">
      <dsp:nvSpPr>
        <dsp:cNvPr id="0" name=""/>
        <dsp:cNvSpPr/>
      </dsp:nvSpPr>
      <dsp:spPr>
        <a:xfrm>
          <a:off x="0" y="427527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 Expand contractions</a:t>
          </a:r>
        </a:p>
      </dsp:txBody>
      <dsp:txXfrm>
        <a:off x="0" y="427527"/>
        <a:ext cx="6492875" cy="425034"/>
      </dsp:txXfrm>
    </dsp:sp>
    <dsp:sp modelId="{93EE461B-7317-4454-A834-250BD2B4BAB0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0E564-5C4A-4708-9640-E029D591A704}">
      <dsp:nvSpPr>
        <dsp:cNvPr id="0" name=""/>
        <dsp:cNvSpPr/>
      </dsp:nvSpPr>
      <dsp:spPr>
        <a:xfrm>
          <a:off x="0" y="852561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 Replace Slang Words</a:t>
          </a:r>
        </a:p>
      </dsp:txBody>
      <dsp:txXfrm>
        <a:off x="0" y="852561"/>
        <a:ext cx="6492875" cy="425034"/>
      </dsp:txXfrm>
    </dsp:sp>
    <dsp:sp modelId="{8CFB7579-03A1-454E-9CB3-A95D444C799B}">
      <dsp:nvSpPr>
        <dsp:cNvPr id="0" name=""/>
        <dsp:cNvSpPr/>
      </dsp:nvSpPr>
      <dsp:spPr>
        <a:xfrm>
          <a:off x="0" y="1277596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02892-B202-45EC-9BAE-4D71A9F48E12}">
      <dsp:nvSpPr>
        <dsp:cNvPr id="0" name=""/>
        <dsp:cNvSpPr/>
      </dsp:nvSpPr>
      <dsp:spPr>
        <a:xfrm>
          <a:off x="0" y="1277596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Remove HTML tags</a:t>
          </a:r>
        </a:p>
      </dsp:txBody>
      <dsp:txXfrm>
        <a:off x="0" y="1277596"/>
        <a:ext cx="6492875" cy="425034"/>
      </dsp:txXfrm>
    </dsp:sp>
    <dsp:sp modelId="{B0265CF3-7658-4A95-8E7D-6CA1FAFD5CB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D332B-4BA3-4500-88A6-12086804C1B3}">
      <dsp:nvSpPr>
        <dsp:cNvPr id="0" name=""/>
        <dsp:cNvSpPr/>
      </dsp:nvSpPr>
      <dsp:spPr>
        <a:xfrm>
          <a:off x="0" y="1702630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 Remove emoji</a:t>
          </a:r>
        </a:p>
      </dsp:txBody>
      <dsp:txXfrm>
        <a:off x="0" y="1702630"/>
        <a:ext cx="6492875" cy="425034"/>
      </dsp:txXfrm>
    </dsp:sp>
    <dsp:sp modelId="{51613C02-7B9B-4791-B43C-FDB92B7E2D32}">
      <dsp:nvSpPr>
        <dsp:cNvPr id="0" name=""/>
        <dsp:cNvSpPr/>
      </dsp:nvSpPr>
      <dsp:spPr>
        <a:xfrm>
          <a:off x="0" y="2127665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640DD-2234-4EB9-8F34-E8C26F63C6CE}">
      <dsp:nvSpPr>
        <dsp:cNvPr id="0" name=""/>
        <dsp:cNvSpPr/>
      </dsp:nvSpPr>
      <dsp:spPr>
        <a:xfrm>
          <a:off x="0" y="2127665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 Convert accented characters to ASCII characters</a:t>
          </a:r>
        </a:p>
      </dsp:txBody>
      <dsp:txXfrm>
        <a:off x="0" y="2127665"/>
        <a:ext cx="6492875" cy="425034"/>
      </dsp:txXfrm>
    </dsp:sp>
    <dsp:sp modelId="{85786CB9-BEFD-4D58-9E5C-CC82B0D57F86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7D8D3-D651-465F-B150-E19DDBB7B460}">
      <dsp:nvSpPr>
        <dsp:cNvPr id="0" name=""/>
        <dsp:cNvSpPr/>
      </dsp:nvSpPr>
      <dsp:spPr>
        <a:xfrm>
          <a:off x="0" y="2552700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6.  Remove punctuations and special characters</a:t>
          </a:r>
        </a:p>
      </dsp:txBody>
      <dsp:txXfrm>
        <a:off x="0" y="2552700"/>
        <a:ext cx="6492875" cy="425034"/>
      </dsp:txXfrm>
    </dsp:sp>
    <dsp:sp modelId="{CCEFF5D2-DDBA-41BE-BC37-19C250219AEF}">
      <dsp:nvSpPr>
        <dsp:cNvPr id="0" name=""/>
        <dsp:cNvSpPr/>
      </dsp:nvSpPr>
      <dsp:spPr>
        <a:xfrm>
          <a:off x="0" y="297773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EDEB4-E3DB-4DDB-A435-338DA630698D}">
      <dsp:nvSpPr>
        <dsp:cNvPr id="0" name=""/>
        <dsp:cNvSpPr/>
      </dsp:nvSpPr>
      <dsp:spPr>
        <a:xfrm>
          <a:off x="0" y="2977734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7.  Remove Consequently Char</a:t>
          </a:r>
        </a:p>
      </dsp:txBody>
      <dsp:txXfrm>
        <a:off x="0" y="2977734"/>
        <a:ext cx="6492875" cy="425034"/>
      </dsp:txXfrm>
    </dsp:sp>
    <dsp:sp modelId="{CD13C757-F124-404D-8479-76D750AE0C64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92A91-9D6C-493E-8299-3FBB47217E26}">
      <dsp:nvSpPr>
        <dsp:cNvPr id="0" name=""/>
        <dsp:cNvSpPr/>
      </dsp:nvSpPr>
      <dsp:spPr>
        <a:xfrm>
          <a:off x="0" y="3402769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8.  Remove Numbers</a:t>
          </a:r>
        </a:p>
      </dsp:txBody>
      <dsp:txXfrm>
        <a:off x="0" y="3402769"/>
        <a:ext cx="6492875" cy="425034"/>
      </dsp:txXfrm>
    </dsp:sp>
    <dsp:sp modelId="{B9C15AEC-D10D-42B6-B7D9-1383B6C69389}">
      <dsp:nvSpPr>
        <dsp:cNvPr id="0" name=""/>
        <dsp:cNvSpPr/>
      </dsp:nvSpPr>
      <dsp:spPr>
        <a:xfrm>
          <a:off x="0" y="3827803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838F-B31C-4502-B1B8-8FB48C82996E}">
      <dsp:nvSpPr>
        <dsp:cNvPr id="0" name=""/>
        <dsp:cNvSpPr/>
      </dsp:nvSpPr>
      <dsp:spPr>
        <a:xfrm>
          <a:off x="0" y="3827803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10.  Trim text and Remove extra double whitespaces</a:t>
          </a:r>
        </a:p>
      </dsp:txBody>
      <dsp:txXfrm>
        <a:off x="0" y="3827803"/>
        <a:ext cx="6492875" cy="425034"/>
      </dsp:txXfrm>
    </dsp:sp>
    <dsp:sp modelId="{BB35D34C-3CCD-44B2-952A-1AF68543D74E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3F53C-3E2A-4738-AEC2-99DB5BE94659}">
      <dsp:nvSpPr>
        <dsp:cNvPr id="0" name=""/>
        <dsp:cNvSpPr/>
      </dsp:nvSpPr>
      <dsp:spPr>
        <a:xfrm>
          <a:off x="0" y="4252838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11.  Auto Spelling</a:t>
          </a:r>
        </a:p>
      </dsp:txBody>
      <dsp:txXfrm>
        <a:off x="0" y="4252838"/>
        <a:ext cx="6492875" cy="425034"/>
      </dsp:txXfrm>
    </dsp:sp>
    <dsp:sp modelId="{9317748B-924A-4403-BF2C-989BC6E68390}">
      <dsp:nvSpPr>
        <dsp:cNvPr id="0" name=""/>
        <dsp:cNvSpPr/>
      </dsp:nvSpPr>
      <dsp:spPr>
        <a:xfrm>
          <a:off x="0" y="467787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900DF-9E2B-41AC-8E0D-73315D55A88C}">
      <dsp:nvSpPr>
        <dsp:cNvPr id="0" name=""/>
        <dsp:cNvSpPr/>
      </dsp:nvSpPr>
      <dsp:spPr>
        <a:xfrm>
          <a:off x="0" y="4677872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12.  Lemmatization</a:t>
          </a:r>
        </a:p>
      </dsp:txBody>
      <dsp:txXfrm>
        <a:off x="0" y="4677872"/>
        <a:ext cx="6492875" cy="425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22CD-B680-4471-80A9-245B1C8D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A0BD-53F6-4EC2-B78C-5CEB945A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6151-6121-4DF7-A671-CD529E6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A5C-D920-48F0-A722-3C10845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4E8-BB17-45D7-84BE-1B4BFCF8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B09-0190-4C06-BADA-A75AEC68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B737E-A9E1-47D0-9DF2-D6F974D4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3C66-7AA3-4DCB-B2A8-D46CF3F7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F3BB-59A9-454B-BF2A-A54C7EDD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D10F-2B8A-4647-B02B-DDEED39A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17C-892B-4F45-A5FE-D0CC8424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98BC-5666-4861-B18F-7387C9B2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CFA-9F0E-4F2D-AE8F-AE089148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2919-A0B3-4FF6-AFAE-AB29B01A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D88E-F734-4BF8-8407-4E1A518C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13B7-3840-4653-95B9-D3FD866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28E1-C6CB-44BA-81F3-1E6E092E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0DD4-F256-4B28-AFA2-1284B102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F1CF-796C-464B-94DD-F554A96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0F2-E3B4-46C1-97C9-A50AD2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D30-7B59-4B7E-8333-0843742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7B35-1529-442A-A36E-6188C279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F5D4-441D-452B-BE1A-B750965D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A191-C599-4DDA-B512-10B6C7B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454E-3509-4AF9-80BF-52718EFF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E653-387D-4787-B635-7BAD1236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EE1B-A645-45CD-864A-0E7F369BE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2190-A29A-41EB-B3B6-C7501CF4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ACE8-2E0E-4462-AC57-ECEA9E35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1053-78F9-4226-9ADC-EBF92EA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1B46-70B4-4EB0-A44F-8755E6E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DED-DB96-4A03-8F55-FEBFA22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3741-99BB-42BB-BF90-F55DA050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418F-04A3-425A-B852-621229D9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01CFD-0171-4415-B975-15239A75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88A38-7440-4711-A7E7-72EC4322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A677C-AFED-437F-B246-616BE408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0A45-104E-4447-AC01-F17B0F31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7E441-F27B-40D8-851E-0B2976B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C929-EE38-429B-B12E-11ED4B7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86E5-38F4-4AAD-B4B3-F8A36034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79E33-7122-4E91-8352-F35ECC41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99AF-0AFD-4CD3-851E-1FE09C75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72352-6693-4DCB-9AB7-A864E6D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FEDA4-391E-49DC-A930-59F7D7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9F4F-30DF-40BF-AB6B-F827839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1CD5-4025-4F78-95A8-40809A2D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9EC4-4447-4FFF-AF6A-6A030259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5A3E-49FE-492A-985C-F415550C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920E-F7BC-457E-9D23-141AE15D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7321-1493-4DE8-835A-A3FE339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ECF-2327-450C-B130-C4A938E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26B3-80EB-43C6-8E31-24B34C93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5345-77AC-4270-BD59-E93E77355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6FE1-66DD-4534-A4E5-5070BEBA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ED0C-1AB8-429C-AD24-117413ED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3D3E-D0C1-4C8A-A04C-70875DE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B897-621C-44AF-8A42-79129D6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8A5E-92D2-4B74-BCD9-C93320F9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5B6F-2418-4231-B973-FFB77BA4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00CC-4596-47B4-93D0-23038D4F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EB9B-2488-4718-BE68-8707A217D45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C31B-0583-49B0-988B-56E1225A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8EA4-3C0A-4FCE-905F-31D9DCF5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03AD5-A38A-4E85-9449-C87940EA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US" sz="7500" dirty="0">
                <a:solidFill>
                  <a:schemeClr val="bg1"/>
                </a:solidFill>
              </a:rPr>
              <a:t>Tweet Sentiment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EEA2-D3DD-456B-945A-F99C68DB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https://www.kaggle.com/c/tweet-sentiment-extraction/overview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CA8CF-3826-4E05-8816-FDE7F7D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Application Stack</a:t>
            </a:r>
          </a:p>
        </p:txBody>
      </p:sp>
      <p:pic>
        <p:nvPicPr>
          <p:cNvPr id="17" name="Content Placeholder 16" descr="Logo, company name&#10;&#10;Description automatically generated">
            <a:extLst>
              <a:ext uri="{FF2B5EF4-FFF2-40B4-BE49-F238E27FC236}">
                <a16:creationId xmlns:a16="http://schemas.microsoft.com/office/drawing/2014/main" id="{D0F1CDDD-F818-4B3D-B9D1-C687E76A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672EDD-8B6E-454B-A0AB-517EB4136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345219"/>
            <a:ext cx="3433324" cy="192266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21439542-F5DD-44A0-BF1C-2990DEA9F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61" y="698057"/>
            <a:ext cx="2730770" cy="30527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6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D099-4504-48D9-9FE4-9E88FDAD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6502-79B7-48B0-9774-995E5E4C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8539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435E97-8E7A-4036-B16A-B49EF49B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433E-798E-4A53-8B50-D157D756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Bag of words </a:t>
            </a:r>
          </a:p>
          <a:p>
            <a:r>
              <a:rPr lang="en-US" sz="2400" dirty="0"/>
              <a:t>Word2vec</a:t>
            </a:r>
          </a:p>
          <a:p>
            <a:r>
              <a:rPr lang="en-US" sz="2400" dirty="0" err="1"/>
              <a:t>TfidfVectorizer</a:t>
            </a:r>
            <a:endParaRPr lang="en-US" sz="2400" dirty="0"/>
          </a:p>
          <a:p>
            <a:r>
              <a:rPr lang="en-US" sz="2400" dirty="0"/>
              <a:t>Skip-Thought Vectors</a:t>
            </a:r>
          </a:p>
        </p:txBody>
      </p:sp>
    </p:spTree>
    <p:extLst>
      <p:ext uri="{BB962C8B-B14F-4D97-AF65-F5344CB8AC3E}">
        <p14:creationId xmlns:p14="http://schemas.microsoft.com/office/powerpoint/2010/main" val="201330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EFF52-A005-4119-A602-6D50B64F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43A55-6A7E-430F-AAB2-E60BEF596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23679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9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Target Distribution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610" y="503392"/>
            <a:ext cx="2218862" cy="152674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11118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8582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D23E369C-9055-4EBE-BBBE-AC9E152B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5" y="2523915"/>
            <a:ext cx="4853125" cy="3749040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A7847DF-C983-426D-ACAC-FBBE8C712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2527997"/>
            <a:ext cx="4775846" cy="3749040"/>
          </a:xfrm>
          <a:prstGeom prst="rect">
            <a:avLst/>
          </a:prstGeom>
        </p:spPr>
      </p:pic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C3A7867D-BE16-4878-A73F-E5645B7F1CA4}"/>
              </a:ext>
            </a:extLst>
          </p:cNvPr>
          <p:cNvSpPr txBox="1">
            <a:spLocks/>
          </p:cNvSpPr>
          <p:nvPr/>
        </p:nvSpPr>
        <p:spPr>
          <a:xfrm>
            <a:off x="9194274" y="532752"/>
            <a:ext cx="2218862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Test distribution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Negative: 1001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1430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1103</a:t>
            </a:r>
          </a:p>
        </p:txBody>
      </p:sp>
    </p:spTree>
    <p:extLst>
      <p:ext uri="{BB962C8B-B14F-4D97-AF65-F5344CB8AC3E}">
        <p14:creationId xmlns:p14="http://schemas.microsoft.com/office/powerpoint/2010/main" val="23576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Undersampling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 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  7781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FBA53D-2250-42A8-94D7-0847F399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762089"/>
            <a:ext cx="6596652" cy="51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F1F82-158D-4B0B-BCC5-91F803D2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Oversampling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11C9F9-F3C2-493D-B990-ADD21806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11118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  11118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  11118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CF02E-A125-4D9E-B105-8E8E94AD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001218"/>
            <a:ext cx="6596652" cy="47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968473-CAA8-41C1-B581-286A97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Text pre-processing Steps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7E2E9-B278-48D3-A43E-C1E4FF41D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67834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4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C1FB-2CC0-4652-BFE3-21DA261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Remove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E99-C6D3-41FD-A5E6-0E96DF4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it can be seen from the output, removal of stop words can remove words that required in order to perform accurate sentiment analysis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97A3D-637F-4472-BDDE-253EFF79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15563"/>
              </p:ext>
            </p:extLst>
          </p:nvPr>
        </p:nvGraphicFramePr>
        <p:xfrm>
          <a:off x="6096000" y="2788920"/>
          <a:ext cx="5690754" cy="267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291">
                  <a:extLst>
                    <a:ext uri="{9D8B030D-6E8A-4147-A177-3AD203B41FA5}">
                      <a16:colId xmlns:a16="http://schemas.microsoft.com/office/drawing/2014/main" val="1547744216"/>
                    </a:ext>
                  </a:extLst>
                </a:gridCol>
                <a:gridCol w="2760463">
                  <a:extLst>
                    <a:ext uri="{9D8B030D-6E8A-4147-A177-3AD203B41FA5}">
                      <a16:colId xmlns:a16="http://schemas.microsoft.com/office/drawing/2014/main" val="2417617999"/>
                    </a:ext>
                  </a:extLst>
                </a:gridCol>
              </a:tblGrid>
              <a:tr h="442945">
                <a:tc>
                  <a:txBody>
                    <a:bodyPr/>
                    <a:lstStyle/>
                    <a:p>
                      <a:r>
                        <a:rPr lang="en-US" sz="1900" dirty="0"/>
                        <a:t>Input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Output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815098923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 dirty="0"/>
                        <a:t>Restaurant had a really good service!!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Restaurant good service!!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3434076770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/>
                        <a:t>I did not like the food!!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I like food!!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878111560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/>
                        <a:t>This product is not good!!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This product good!!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000727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C1FB-2CC0-4652-BFE3-21DA261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Text Normalization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E99-C6D3-41FD-A5E6-0E96DF4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Stemming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VS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Lemmatization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97A3D-637F-4472-BDDE-253EFF79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63699"/>
              </p:ext>
            </p:extLst>
          </p:nvPr>
        </p:nvGraphicFramePr>
        <p:xfrm>
          <a:off x="5116652" y="1354413"/>
          <a:ext cx="6642532" cy="297430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651554">
                  <a:extLst>
                    <a:ext uri="{9D8B030D-6E8A-4147-A177-3AD203B41FA5}">
                      <a16:colId xmlns:a16="http://schemas.microsoft.com/office/drawing/2014/main" val="1547744216"/>
                    </a:ext>
                  </a:extLst>
                </a:gridCol>
                <a:gridCol w="2461035">
                  <a:extLst>
                    <a:ext uri="{9D8B030D-6E8A-4147-A177-3AD203B41FA5}">
                      <a16:colId xmlns:a16="http://schemas.microsoft.com/office/drawing/2014/main" val="2417617999"/>
                    </a:ext>
                  </a:extLst>
                </a:gridCol>
                <a:gridCol w="1529943">
                  <a:extLst>
                    <a:ext uri="{9D8B030D-6E8A-4147-A177-3AD203B41FA5}">
                      <a16:colId xmlns:a16="http://schemas.microsoft.com/office/drawing/2014/main" val="544178921"/>
                    </a:ext>
                  </a:extLst>
                </a:gridCol>
              </a:tblGrid>
              <a:tr h="1016670">
                <a:tc>
                  <a:txBody>
                    <a:bodyPr/>
                    <a:lstStyle/>
                    <a:p>
                      <a:r>
                        <a:rPr lang="en-US" sz="2300" b="0" cap="none" spc="0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 marL="196705" marR="159545" marT="151311" marB="1513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 dirty="0">
                          <a:solidFill>
                            <a:schemeClr val="bg1"/>
                          </a:solidFill>
                        </a:rPr>
                        <a:t>Lemma</a:t>
                      </a:r>
                    </a:p>
                  </a:txBody>
                  <a:tcPr marL="196705" marR="159545" marT="151311" marB="1513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 dirty="0">
                          <a:solidFill>
                            <a:schemeClr val="bg1"/>
                          </a:solidFill>
                        </a:rPr>
                        <a:t>Stem</a:t>
                      </a:r>
                    </a:p>
                  </a:txBody>
                  <a:tcPr marL="196705" marR="159545" marT="151311" marB="1513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98923"/>
                  </a:ext>
                </a:extLst>
              </a:tr>
              <a:tr h="80139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studies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6705" marR="159545" marT="151311" marB="15131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study</a:t>
                      </a:r>
                    </a:p>
                  </a:txBody>
                  <a:tcPr marL="196705" marR="159545" marT="151311" marB="1513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</a:rPr>
                        <a:t>studi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6705" marR="159545" marT="151311" marB="15131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076770"/>
                  </a:ext>
                </a:extLst>
              </a:tr>
              <a:tr h="1156241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cries</a:t>
                      </a:r>
                    </a:p>
                  </a:txBody>
                  <a:tcPr marL="196705" marR="159545" marT="151311" marB="1513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cry</a:t>
                      </a:r>
                    </a:p>
                  </a:txBody>
                  <a:tcPr marL="196705" marR="159545" marT="151311" marB="1513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cri</a:t>
                      </a:r>
                    </a:p>
                  </a:txBody>
                  <a:tcPr marL="196705" marR="159545" marT="151311" marB="15131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1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6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9E079-55B3-4D60-9BA9-BDE2584F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Text Cleaning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4A7DDD-2A6A-4DFE-826F-4CA8B4D29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69088"/>
              </p:ext>
            </p:extLst>
          </p:nvPr>
        </p:nvGraphicFramePr>
        <p:xfrm>
          <a:off x="1348881" y="2281565"/>
          <a:ext cx="9494238" cy="3939321"/>
        </p:xfrm>
        <a:graphic>
          <a:graphicData uri="http://schemas.openxmlformats.org/drawingml/2006/table">
            <a:tbl>
              <a:tblPr/>
              <a:tblGrid>
                <a:gridCol w="4734061">
                  <a:extLst>
                    <a:ext uri="{9D8B030D-6E8A-4147-A177-3AD203B41FA5}">
                      <a16:colId xmlns:a16="http://schemas.microsoft.com/office/drawing/2014/main" val="2099994683"/>
                    </a:ext>
                  </a:extLst>
                </a:gridCol>
                <a:gridCol w="4760177">
                  <a:extLst>
                    <a:ext uri="{9D8B030D-6E8A-4147-A177-3AD203B41FA5}">
                      <a16:colId xmlns:a16="http://schemas.microsoft.com/office/drawing/2014/main" val="4125157345"/>
                    </a:ext>
                  </a:extLst>
                </a:gridCol>
              </a:tblGrid>
              <a:tr h="16281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1630"/>
                  </a:ext>
                </a:extLst>
              </a:tr>
              <a:tr h="2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Cleaned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510656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I`d have responded,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` d have responded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0933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Sooo SAD I will miss you here in San Diego!!!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sad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will miss you here in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diego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61668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me...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9877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interview!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interview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92487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Sons of ****, why couldn`t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sons of why couldn ` 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07362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http://www.dothebouncy.com/smf - 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63935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2am feedings for the baby are fun when he is all smiles and coos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feelings for the baby are fun when he is all smiles and cool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62176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Soooo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87974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791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Journey!? Wow... u just became cooler.  hehe... (is that possible!?)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journey wow u just became cooler here is that possible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385861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much as i love to be hopeful, i reckon the chances are minimal =P i`m never gonna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much as i love to be hopeful i reckon the chances are minimal =p i ` m never gon 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2184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1888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Sharpie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41951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52337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enV2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9275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oh,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7498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S`ok, trying to plot alternatives as we speak *sigh*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` ok trying to plot alternatives as we speak sigh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617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Tweet Sentiment Extraction</vt:lpstr>
      <vt:lpstr>Dataset</vt:lpstr>
      <vt:lpstr>Target Distribution</vt:lpstr>
      <vt:lpstr>Undersampling</vt:lpstr>
      <vt:lpstr>Oversampling</vt:lpstr>
      <vt:lpstr>Text pre-processing Steps </vt:lpstr>
      <vt:lpstr>Remove Stop Words</vt:lpstr>
      <vt:lpstr>Text Normalization</vt:lpstr>
      <vt:lpstr>Text Cleaning Examples</vt:lpstr>
      <vt:lpstr>Application Stack</vt:lpstr>
      <vt:lpstr>Dictionary</vt:lpstr>
      <vt:lpstr>Word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VERROS Michail</dc:creator>
  <cp:lastModifiedBy>VERROS Michail</cp:lastModifiedBy>
  <cp:revision>46</cp:revision>
  <dcterms:created xsi:type="dcterms:W3CDTF">2021-06-03T14:04:53Z</dcterms:created>
  <dcterms:modified xsi:type="dcterms:W3CDTF">2021-06-11T10:27:35Z</dcterms:modified>
</cp:coreProperties>
</file>