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57" r:id="rId6"/>
    <p:sldId id="264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F5A14-CB4D-40FD-9B87-7A2891F333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6BBD22-1F7F-4C0C-AC53-5B795F905280}">
      <dgm:prSet/>
      <dgm:spPr/>
      <dgm:t>
        <a:bodyPr/>
        <a:lstStyle/>
        <a:p>
          <a:r>
            <a:rPr lang="en-US"/>
            <a:t>Data columns </a:t>
          </a:r>
        </a:p>
      </dgm:t>
    </dgm:pt>
    <dgm:pt modelId="{D06B558E-A3C6-45A7-BE7E-4CF3D32F1F55}" type="parTrans" cxnId="{A061ABFD-7B39-4E53-BF8D-126406871191}">
      <dgm:prSet/>
      <dgm:spPr/>
      <dgm:t>
        <a:bodyPr/>
        <a:lstStyle/>
        <a:p>
          <a:endParaRPr lang="en-US"/>
        </a:p>
      </dgm:t>
    </dgm:pt>
    <dgm:pt modelId="{975F5CAA-5292-4871-8941-E8D993C7BA70}" type="sibTrans" cxnId="{A061ABFD-7B39-4E53-BF8D-126406871191}">
      <dgm:prSet/>
      <dgm:spPr/>
      <dgm:t>
        <a:bodyPr/>
        <a:lstStyle/>
        <a:p>
          <a:endParaRPr lang="en-US"/>
        </a:p>
      </dgm:t>
    </dgm:pt>
    <dgm:pt modelId="{1C4B5DF5-49B2-402C-B326-D5DE2ABED2EA}">
      <dgm:prSet/>
      <dgm:spPr/>
      <dgm:t>
        <a:bodyPr/>
        <a:lstStyle/>
        <a:p>
          <a:r>
            <a:rPr lang="en-US"/>
            <a:t>textID = A unique number</a:t>
          </a:r>
        </a:p>
      </dgm:t>
    </dgm:pt>
    <dgm:pt modelId="{6200EC67-74A9-42E2-ACE7-C9BF0EE814F0}" type="parTrans" cxnId="{FC1C0880-5EE2-455E-BEF9-AE100B6DADB4}">
      <dgm:prSet/>
      <dgm:spPr/>
      <dgm:t>
        <a:bodyPr/>
        <a:lstStyle/>
        <a:p>
          <a:endParaRPr lang="en-US"/>
        </a:p>
      </dgm:t>
    </dgm:pt>
    <dgm:pt modelId="{7AEA6CFF-9F1A-496E-A6A9-9910786C896D}" type="sibTrans" cxnId="{FC1C0880-5EE2-455E-BEF9-AE100B6DADB4}">
      <dgm:prSet/>
      <dgm:spPr/>
      <dgm:t>
        <a:bodyPr/>
        <a:lstStyle/>
        <a:p>
          <a:endParaRPr lang="en-US"/>
        </a:p>
      </dgm:t>
    </dgm:pt>
    <dgm:pt modelId="{8153110A-6646-4EB9-891F-A77C2DAAECB0}">
      <dgm:prSet/>
      <dgm:spPr/>
      <dgm:t>
        <a:bodyPr/>
        <a:lstStyle/>
        <a:p>
          <a:r>
            <a:rPr lang="en-US"/>
            <a:t>text = Tweet</a:t>
          </a:r>
        </a:p>
      </dgm:t>
    </dgm:pt>
    <dgm:pt modelId="{D02A7EAB-15F7-4574-8E6F-009898F55173}" type="parTrans" cxnId="{6E583404-A7EA-4B75-B3B1-AF69DB32D2C8}">
      <dgm:prSet/>
      <dgm:spPr/>
      <dgm:t>
        <a:bodyPr/>
        <a:lstStyle/>
        <a:p>
          <a:endParaRPr lang="en-US"/>
        </a:p>
      </dgm:t>
    </dgm:pt>
    <dgm:pt modelId="{658A7661-B22D-43CA-B3DA-A0BFA0DFA4E9}" type="sibTrans" cxnId="{6E583404-A7EA-4B75-B3B1-AF69DB32D2C8}">
      <dgm:prSet/>
      <dgm:spPr/>
      <dgm:t>
        <a:bodyPr/>
        <a:lstStyle/>
        <a:p>
          <a:endParaRPr lang="en-US"/>
        </a:p>
      </dgm:t>
    </dgm:pt>
    <dgm:pt modelId="{7E96973A-F5A9-4189-ABB2-AD2816CE7959}">
      <dgm:prSet/>
      <dgm:spPr/>
      <dgm:t>
        <a:bodyPr/>
        <a:lstStyle/>
        <a:p>
          <a:r>
            <a:rPr lang="en-US"/>
            <a:t>selected_text  </a:t>
          </a:r>
        </a:p>
      </dgm:t>
    </dgm:pt>
    <dgm:pt modelId="{7A09ECB0-10B0-4865-9E22-1E13115FFC69}" type="parTrans" cxnId="{48EB072B-9E12-4273-9DE6-822CF8A5459D}">
      <dgm:prSet/>
      <dgm:spPr/>
      <dgm:t>
        <a:bodyPr/>
        <a:lstStyle/>
        <a:p>
          <a:endParaRPr lang="en-US"/>
        </a:p>
      </dgm:t>
    </dgm:pt>
    <dgm:pt modelId="{C2B1206A-C01E-445E-BA02-C571AC901CBD}" type="sibTrans" cxnId="{48EB072B-9E12-4273-9DE6-822CF8A5459D}">
      <dgm:prSet/>
      <dgm:spPr/>
      <dgm:t>
        <a:bodyPr/>
        <a:lstStyle/>
        <a:p>
          <a:endParaRPr lang="en-US"/>
        </a:p>
      </dgm:t>
    </dgm:pt>
    <dgm:pt modelId="{52B76D05-9FA7-4623-A2C5-BE40EC683BA9}">
      <dgm:prSet/>
      <dgm:spPr/>
      <dgm:t>
        <a:bodyPr/>
        <a:lstStyle/>
        <a:p>
          <a:r>
            <a:rPr lang="en-US" dirty="0"/>
            <a:t>Sentiment =  Target Class</a:t>
          </a:r>
        </a:p>
      </dgm:t>
    </dgm:pt>
    <dgm:pt modelId="{4B34880A-76C7-45F5-8D12-5E52AB976CB0}" type="parTrans" cxnId="{DAA098DE-8EE8-4A09-93CB-40AEB9B6BA41}">
      <dgm:prSet/>
      <dgm:spPr/>
      <dgm:t>
        <a:bodyPr/>
        <a:lstStyle/>
        <a:p>
          <a:endParaRPr lang="en-US"/>
        </a:p>
      </dgm:t>
    </dgm:pt>
    <dgm:pt modelId="{58BEFF78-82A5-4783-9396-A5E08AB9C566}" type="sibTrans" cxnId="{DAA098DE-8EE8-4A09-93CB-40AEB9B6BA41}">
      <dgm:prSet/>
      <dgm:spPr/>
      <dgm:t>
        <a:bodyPr/>
        <a:lstStyle/>
        <a:p>
          <a:endParaRPr lang="en-US"/>
        </a:p>
      </dgm:t>
    </dgm:pt>
    <dgm:pt modelId="{36567884-D5B0-48F1-AD37-B7A6AB4D3C44}">
      <dgm:prSet/>
      <dgm:spPr/>
      <dgm:t>
        <a:bodyPr/>
        <a:lstStyle/>
        <a:p>
          <a:r>
            <a:rPr lang="en-US" dirty="0"/>
            <a:t>Train consist of 27481 tweets</a:t>
          </a:r>
        </a:p>
      </dgm:t>
    </dgm:pt>
    <dgm:pt modelId="{AC4B61DC-54B3-4D31-87C7-07C33657E46C}" type="parTrans" cxnId="{FC0DA851-4A2A-4FD7-A0B0-F372CC564D2F}">
      <dgm:prSet/>
      <dgm:spPr/>
      <dgm:t>
        <a:bodyPr/>
        <a:lstStyle/>
        <a:p>
          <a:endParaRPr lang="en-US"/>
        </a:p>
      </dgm:t>
    </dgm:pt>
    <dgm:pt modelId="{8F5BCB06-A812-4D7B-B47F-6B924AE2B720}" type="sibTrans" cxnId="{FC0DA851-4A2A-4FD7-A0B0-F372CC564D2F}">
      <dgm:prSet/>
      <dgm:spPr/>
      <dgm:t>
        <a:bodyPr/>
        <a:lstStyle/>
        <a:p>
          <a:endParaRPr lang="en-US"/>
        </a:p>
      </dgm:t>
    </dgm:pt>
    <dgm:pt modelId="{F45196B3-8C41-41B7-A7F0-CB6C8A233618}">
      <dgm:prSet/>
      <dgm:spPr/>
      <dgm:t>
        <a:bodyPr/>
        <a:lstStyle/>
        <a:p>
          <a:r>
            <a:rPr lang="en-US"/>
            <a:t>Test consist of 3534 tweets</a:t>
          </a:r>
        </a:p>
      </dgm:t>
    </dgm:pt>
    <dgm:pt modelId="{0773EFC2-D6E4-46BA-8A50-817C326B2D8A}" type="parTrans" cxnId="{AF28ADFC-ABC7-4495-A725-92EF6BCB9EE4}">
      <dgm:prSet/>
      <dgm:spPr/>
      <dgm:t>
        <a:bodyPr/>
        <a:lstStyle/>
        <a:p>
          <a:endParaRPr lang="en-US"/>
        </a:p>
      </dgm:t>
    </dgm:pt>
    <dgm:pt modelId="{4E28668A-726D-4134-9EF3-585938B58F02}" type="sibTrans" cxnId="{AF28ADFC-ABC7-4495-A725-92EF6BCB9EE4}">
      <dgm:prSet/>
      <dgm:spPr/>
      <dgm:t>
        <a:bodyPr/>
        <a:lstStyle/>
        <a:p>
          <a:endParaRPr lang="en-US"/>
        </a:p>
      </dgm:t>
    </dgm:pt>
    <dgm:pt modelId="{A34EC2FB-DA93-4312-A7C6-E983C0474E6D}" type="pres">
      <dgm:prSet presAssocID="{36DF5A14-CB4D-40FD-9B87-7A2891F3331B}" presName="linear" presStyleCnt="0">
        <dgm:presLayoutVars>
          <dgm:animLvl val="lvl"/>
          <dgm:resizeHandles val="exact"/>
        </dgm:presLayoutVars>
      </dgm:prSet>
      <dgm:spPr/>
    </dgm:pt>
    <dgm:pt modelId="{125E1075-2B24-4BC6-9C98-EE542F4AA565}" type="pres">
      <dgm:prSet presAssocID="{D16BBD22-1F7F-4C0C-AC53-5B795F9052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A88BD9-089C-4A68-8F4A-3E280BDDB9F2}" type="pres">
      <dgm:prSet presAssocID="{D16BBD22-1F7F-4C0C-AC53-5B795F905280}" presName="childText" presStyleLbl="revTx" presStyleIdx="0" presStyleCnt="1">
        <dgm:presLayoutVars>
          <dgm:bulletEnabled val="1"/>
        </dgm:presLayoutVars>
      </dgm:prSet>
      <dgm:spPr/>
    </dgm:pt>
    <dgm:pt modelId="{134C355A-EA64-4281-8812-680D7093C178}" type="pres">
      <dgm:prSet presAssocID="{36567884-D5B0-48F1-AD37-B7A6AB4D3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DB1486-4544-49CF-A07D-71D26BF7BFB2}" type="pres">
      <dgm:prSet presAssocID="{8F5BCB06-A812-4D7B-B47F-6B924AE2B720}" presName="spacer" presStyleCnt="0"/>
      <dgm:spPr/>
    </dgm:pt>
    <dgm:pt modelId="{85B24522-039B-4C79-AF80-FAEC8682B783}" type="pres">
      <dgm:prSet presAssocID="{F45196B3-8C41-41B7-A7F0-CB6C8A2336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583404-A7EA-4B75-B3B1-AF69DB32D2C8}" srcId="{D16BBD22-1F7F-4C0C-AC53-5B795F905280}" destId="{8153110A-6646-4EB9-891F-A77C2DAAECB0}" srcOrd="1" destOrd="0" parTransId="{D02A7EAB-15F7-4574-8E6F-009898F55173}" sibTransId="{658A7661-B22D-43CA-B3DA-A0BFA0DFA4E9}"/>
    <dgm:cxn modelId="{A2755006-9FCC-4F1A-996D-E95A4CED84D3}" type="presOf" srcId="{D16BBD22-1F7F-4C0C-AC53-5B795F905280}" destId="{125E1075-2B24-4BC6-9C98-EE542F4AA565}" srcOrd="0" destOrd="0" presId="urn:microsoft.com/office/officeart/2005/8/layout/vList2"/>
    <dgm:cxn modelId="{48EB072B-9E12-4273-9DE6-822CF8A5459D}" srcId="{D16BBD22-1F7F-4C0C-AC53-5B795F905280}" destId="{7E96973A-F5A9-4189-ABB2-AD2816CE7959}" srcOrd="2" destOrd="0" parTransId="{7A09ECB0-10B0-4865-9E22-1E13115FFC69}" sibTransId="{C2B1206A-C01E-445E-BA02-C571AC901CBD}"/>
    <dgm:cxn modelId="{7E860E37-B097-4191-9DE8-DE636B58EDCE}" type="presOf" srcId="{7E96973A-F5A9-4189-ABB2-AD2816CE7959}" destId="{12A88BD9-089C-4A68-8F4A-3E280BDDB9F2}" srcOrd="0" destOrd="2" presId="urn:microsoft.com/office/officeart/2005/8/layout/vList2"/>
    <dgm:cxn modelId="{009E4E63-3B43-4FD1-9176-527C6C7950AE}" type="presOf" srcId="{1C4B5DF5-49B2-402C-B326-D5DE2ABED2EA}" destId="{12A88BD9-089C-4A68-8F4A-3E280BDDB9F2}" srcOrd="0" destOrd="0" presId="urn:microsoft.com/office/officeart/2005/8/layout/vList2"/>
    <dgm:cxn modelId="{5A274D4F-C792-4E90-B14B-F4F98BD5CFF1}" type="presOf" srcId="{F45196B3-8C41-41B7-A7F0-CB6C8A233618}" destId="{85B24522-039B-4C79-AF80-FAEC8682B783}" srcOrd="0" destOrd="0" presId="urn:microsoft.com/office/officeart/2005/8/layout/vList2"/>
    <dgm:cxn modelId="{FC0DA851-4A2A-4FD7-A0B0-F372CC564D2F}" srcId="{36DF5A14-CB4D-40FD-9B87-7A2891F3331B}" destId="{36567884-D5B0-48F1-AD37-B7A6AB4D3C44}" srcOrd="1" destOrd="0" parTransId="{AC4B61DC-54B3-4D31-87C7-07C33657E46C}" sibTransId="{8F5BCB06-A812-4D7B-B47F-6B924AE2B720}"/>
    <dgm:cxn modelId="{FC1C0880-5EE2-455E-BEF9-AE100B6DADB4}" srcId="{D16BBD22-1F7F-4C0C-AC53-5B795F905280}" destId="{1C4B5DF5-49B2-402C-B326-D5DE2ABED2EA}" srcOrd="0" destOrd="0" parTransId="{6200EC67-74A9-42E2-ACE7-C9BF0EE814F0}" sibTransId="{7AEA6CFF-9F1A-496E-A6A9-9910786C896D}"/>
    <dgm:cxn modelId="{7697FE9B-5624-4B33-8334-A96D40461CF3}" type="presOf" srcId="{8153110A-6646-4EB9-891F-A77C2DAAECB0}" destId="{12A88BD9-089C-4A68-8F4A-3E280BDDB9F2}" srcOrd="0" destOrd="1" presId="urn:microsoft.com/office/officeart/2005/8/layout/vList2"/>
    <dgm:cxn modelId="{524248C0-5D02-4B85-A9F8-451647B9A386}" type="presOf" srcId="{52B76D05-9FA7-4623-A2C5-BE40EC683BA9}" destId="{12A88BD9-089C-4A68-8F4A-3E280BDDB9F2}" srcOrd="0" destOrd="3" presId="urn:microsoft.com/office/officeart/2005/8/layout/vList2"/>
    <dgm:cxn modelId="{DAA098DE-8EE8-4A09-93CB-40AEB9B6BA41}" srcId="{D16BBD22-1F7F-4C0C-AC53-5B795F905280}" destId="{52B76D05-9FA7-4623-A2C5-BE40EC683BA9}" srcOrd="3" destOrd="0" parTransId="{4B34880A-76C7-45F5-8D12-5E52AB976CB0}" sibTransId="{58BEFF78-82A5-4783-9396-A5E08AB9C566}"/>
    <dgm:cxn modelId="{BB751BE7-2BA3-4929-BCC6-8D6A2FAA4AF2}" type="presOf" srcId="{36DF5A14-CB4D-40FD-9B87-7A2891F3331B}" destId="{A34EC2FB-DA93-4312-A7C6-E983C0474E6D}" srcOrd="0" destOrd="0" presId="urn:microsoft.com/office/officeart/2005/8/layout/vList2"/>
    <dgm:cxn modelId="{4D3D1BE9-FC57-462F-8D13-912814A74C9A}" type="presOf" srcId="{36567884-D5B0-48F1-AD37-B7A6AB4D3C44}" destId="{134C355A-EA64-4281-8812-680D7093C178}" srcOrd="0" destOrd="0" presId="urn:microsoft.com/office/officeart/2005/8/layout/vList2"/>
    <dgm:cxn modelId="{AF28ADFC-ABC7-4495-A725-92EF6BCB9EE4}" srcId="{36DF5A14-CB4D-40FD-9B87-7A2891F3331B}" destId="{F45196B3-8C41-41B7-A7F0-CB6C8A233618}" srcOrd="2" destOrd="0" parTransId="{0773EFC2-D6E4-46BA-8A50-817C326B2D8A}" sibTransId="{4E28668A-726D-4134-9EF3-585938B58F02}"/>
    <dgm:cxn modelId="{A061ABFD-7B39-4E53-BF8D-126406871191}" srcId="{36DF5A14-CB4D-40FD-9B87-7A2891F3331B}" destId="{D16BBD22-1F7F-4C0C-AC53-5B795F905280}" srcOrd="0" destOrd="0" parTransId="{D06B558E-A3C6-45A7-BE7E-4CF3D32F1F55}" sibTransId="{975F5CAA-5292-4871-8941-E8D993C7BA70}"/>
    <dgm:cxn modelId="{81AC485A-C950-47F9-8C98-3C9F0438CD01}" type="presParOf" srcId="{A34EC2FB-DA93-4312-A7C6-E983C0474E6D}" destId="{125E1075-2B24-4BC6-9C98-EE542F4AA565}" srcOrd="0" destOrd="0" presId="urn:microsoft.com/office/officeart/2005/8/layout/vList2"/>
    <dgm:cxn modelId="{79152C3D-786C-4862-A0D8-85957EFB9DEC}" type="presParOf" srcId="{A34EC2FB-DA93-4312-A7C6-E983C0474E6D}" destId="{12A88BD9-089C-4A68-8F4A-3E280BDDB9F2}" srcOrd="1" destOrd="0" presId="urn:microsoft.com/office/officeart/2005/8/layout/vList2"/>
    <dgm:cxn modelId="{18EA1007-06CE-423D-A6A3-084BE443BC2A}" type="presParOf" srcId="{A34EC2FB-DA93-4312-A7C6-E983C0474E6D}" destId="{134C355A-EA64-4281-8812-680D7093C178}" srcOrd="2" destOrd="0" presId="urn:microsoft.com/office/officeart/2005/8/layout/vList2"/>
    <dgm:cxn modelId="{3532867F-6BE5-4CB2-B8FF-86F535573F1E}" type="presParOf" srcId="{A34EC2FB-DA93-4312-A7C6-E983C0474E6D}" destId="{1CDB1486-4544-49CF-A07D-71D26BF7BFB2}" srcOrd="3" destOrd="0" presId="urn:microsoft.com/office/officeart/2005/8/layout/vList2"/>
    <dgm:cxn modelId="{9856B5D4-589F-4529-82B8-76F47E5C4230}" type="presParOf" srcId="{A34EC2FB-DA93-4312-A7C6-E983C0474E6D}" destId="{85B24522-039B-4C79-AF80-FAEC8682B7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Remove punctuations / Remove special characters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Remove URLs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/>
            <a:t>3.  Remove HTML tags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 dirty="0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 dirty="0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/>
            <a:t>6.  Expand contractions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/>
            <a:t>7.  Remove numbers (or converted on string)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/>
            <a:t>8.  Trim text and Remove extra whitespaces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/>
            <a:t>10.  Case Normalization: Lowercase all texts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/>
            <a:t>11.  Remove stop words, no need for this operations since in sentiment analysis we will lose information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 dirty="0"/>
            <a:t>12.  Stemming vs Lemmatization (which one to choose?)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E5E6FF57-6FA6-4661-AAD3-87E6D845946B}">
      <dgm:prSet/>
      <dgm:spPr/>
      <dgm:t>
        <a:bodyPr/>
        <a:lstStyle/>
        <a:p>
          <a:r>
            <a:rPr lang="en-US" dirty="0"/>
            <a:t>13. Tokenization (per sentence or all the corpus?)</a:t>
          </a:r>
        </a:p>
      </dgm:t>
    </dgm:pt>
    <dgm:pt modelId="{DE348DC0-4623-45B7-A80E-6413253681C9}" type="parTrans" cxnId="{164AE052-6EC6-457D-9DD0-639CC5D0A721}">
      <dgm:prSet/>
      <dgm:spPr/>
      <dgm:t>
        <a:bodyPr/>
        <a:lstStyle/>
        <a:p>
          <a:endParaRPr lang="en-US"/>
        </a:p>
      </dgm:t>
    </dgm:pt>
    <dgm:pt modelId="{590706D2-961F-408F-9FE4-B523DE8213A7}" type="sibTrans" cxnId="{164AE052-6EC6-457D-9DD0-639CC5D0A721}">
      <dgm:prSet/>
      <dgm:spPr/>
      <dgm:t>
        <a:bodyPr/>
        <a:lstStyle/>
        <a:p>
          <a:endParaRPr lang="en-US"/>
        </a:p>
      </dgm:t>
    </dgm:pt>
    <dgm:pt modelId="{42B7645F-F03B-4EAB-B449-10F94239458C}" type="pres">
      <dgm:prSet presAssocID="{5783B1A7-7C3E-4966-8072-B21A56A4918B}" presName="diagram" presStyleCnt="0">
        <dgm:presLayoutVars>
          <dgm:dir/>
          <dgm:resizeHandles val="exact"/>
        </dgm:presLayoutVars>
      </dgm:prSet>
      <dgm:spPr/>
    </dgm:pt>
    <dgm:pt modelId="{920DF7B3-3FD2-46C4-8DBD-D636CEA86A52}" type="pres">
      <dgm:prSet presAssocID="{D83E6E32-D2F3-40B6-980F-2305EE95E231}" presName="node" presStyleLbl="node1" presStyleIdx="0" presStyleCnt="12">
        <dgm:presLayoutVars>
          <dgm:bulletEnabled val="1"/>
        </dgm:presLayoutVars>
      </dgm:prSet>
      <dgm:spPr/>
    </dgm:pt>
    <dgm:pt modelId="{6B531FDC-FB09-4A0E-A0CA-0F673E970F6C}" type="pres">
      <dgm:prSet presAssocID="{FF73C89F-43B4-4D2A-B9CF-2ED987A7247A}" presName="sibTrans" presStyleCnt="0"/>
      <dgm:spPr/>
    </dgm:pt>
    <dgm:pt modelId="{25C8FB64-129D-4009-BACA-3271ADD63FE2}" type="pres">
      <dgm:prSet presAssocID="{A903EAAD-DC4D-41BB-9194-075C8CCCC7B3}" presName="node" presStyleLbl="node1" presStyleIdx="1" presStyleCnt="12">
        <dgm:presLayoutVars>
          <dgm:bulletEnabled val="1"/>
        </dgm:presLayoutVars>
      </dgm:prSet>
      <dgm:spPr/>
    </dgm:pt>
    <dgm:pt modelId="{57F4C432-985A-4AC6-9A55-7AF509391080}" type="pres">
      <dgm:prSet presAssocID="{379157BB-7A9D-4F7A-BF00-41BBF32A91E8}" presName="sibTrans" presStyleCnt="0"/>
      <dgm:spPr/>
    </dgm:pt>
    <dgm:pt modelId="{F7159F3D-69D7-4276-A1C8-6380AE0A4ECA}" type="pres">
      <dgm:prSet presAssocID="{ABAF3EE1-36D9-49DF-A8BB-280F26938C19}" presName="node" presStyleLbl="node1" presStyleIdx="2" presStyleCnt="12">
        <dgm:presLayoutVars>
          <dgm:bulletEnabled val="1"/>
        </dgm:presLayoutVars>
      </dgm:prSet>
      <dgm:spPr/>
    </dgm:pt>
    <dgm:pt modelId="{B4A8DC19-8695-40ED-88F8-5F085AC4EB51}" type="pres">
      <dgm:prSet presAssocID="{27D8A8D7-DA7C-4313-8B75-C977BAED63B7}" presName="sibTrans" presStyleCnt="0"/>
      <dgm:spPr/>
    </dgm:pt>
    <dgm:pt modelId="{8E104505-4DCA-41C3-B460-A95CD3FA2A5C}" type="pres">
      <dgm:prSet presAssocID="{8A8CFE34-EE6C-406D-8570-44861350D468}" presName="node" presStyleLbl="node1" presStyleIdx="3" presStyleCnt="12">
        <dgm:presLayoutVars>
          <dgm:bulletEnabled val="1"/>
        </dgm:presLayoutVars>
      </dgm:prSet>
      <dgm:spPr/>
    </dgm:pt>
    <dgm:pt modelId="{E0E03AB6-6810-46AB-9380-C5BEC228C9BD}" type="pres">
      <dgm:prSet presAssocID="{513AAFB2-8907-47E7-AF5D-D1C62534DD27}" presName="sibTrans" presStyleCnt="0"/>
      <dgm:spPr/>
    </dgm:pt>
    <dgm:pt modelId="{022D5A29-0F74-4F38-9D8B-339BE06FE8CD}" type="pres">
      <dgm:prSet presAssocID="{CB4B8CF6-3D23-42DD-AE4E-0AEA9A5DB8B3}" presName="node" presStyleLbl="node1" presStyleIdx="4" presStyleCnt="12">
        <dgm:presLayoutVars>
          <dgm:bulletEnabled val="1"/>
        </dgm:presLayoutVars>
      </dgm:prSet>
      <dgm:spPr/>
    </dgm:pt>
    <dgm:pt modelId="{F61DC6E8-FCB4-4A53-805C-88EB5101F80B}" type="pres">
      <dgm:prSet presAssocID="{89F4CD2D-51BC-45DF-88CA-38A25C23F699}" presName="sibTrans" presStyleCnt="0"/>
      <dgm:spPr/>
    </dgm:pt>
    <dgm:pt modelId="{AFE93984-53F6-4BB0-BCCF-FDEC334170E0}" type="pres">
      <dgm:prSet presAssocID="{A7B8DB72-32D3-47C7-9D05-E6A9A8F9949F}" presName="node" presStyleLbl="node1" presStyleIdx="5" presStyleCnt="12">
        <dgm:presLayoutVars>
          <dgm:bulletEnabled val="1"/>
        </dgm:presLayoutVars>
      </dgm:prSet>
      <dgm:spPr/>
    </dgm:pt>
    <dgm:pt modelId="{78C92204-AB8F-4172-92E4-3B82CCA7BBE0}" type="pres">
      <dgm:prSet presAssocID="{091DF482-D47A-4231-82A8-87EEA1A034A7}" presName="sibTrans" presStyleCnt="0"/>
      <dgm:spPr/>
    </dgm:pt>
    <dgm:pt modelId="{63FA5490-82D2-4C60-937D-F5404AB30074}" type="pres">
      <dgm:prSet presAssocID="{5DBFE331-E2D0-44A4-8166-9002C13D85CE}" presName="node" presStyleLbl="node1" presStyleIdx="6" presStyleCnt="12">
        <dgm:presLayoutVars>
          <dgm:bulletEnabled val="1"/>
        </dgm:presLayoutVars>
      </dgm:prSet>
      <dgm:spPr/>
    </dgm:pt>
    <dgm:pt modelId="{195D99E5-6C93-45AD-974E-227789E399E6}" type="pres">
      <dgm:prSet presAssocID="{CEE5404D-6FAD-42A9-8624-E94DFF4FA4CF}" presName="sibTrans" presStyleCnt="0"/>
      <dgm:spPr/>
    </dgm:pt>
    <dgm:pt modelId="{9741F251-7D7D-42AF-9313-DC74E5328005}" type="pres">
      <dgm:prSet presAssocID="{04638E24-BC77-48DA-8350-7F0C95C1C6A7}" presName="node" presStyleLbl="node1" presStyleIdx="7" presStyleCnt="12">
        <dgm:presLayoutVars>
          <dgm:bulletEnabled val="1"/>
        </dgm:presLayoutVars>
      </dgm:prSet>
      <dgm:spPr/>
    </dgm:pt>
    <dgm:pt modelId="{1C130371-CBF8-45C4-A836-25F77BF73A6C}" type="pres">
      <dgm:prSet presAssocID="{80ECA1F9-F02A-422F-A77B-787956EBB19D}" presName="sibTrans" presStyleCnt="0"/>
      <dgm:spPr/>
    </dgm:pt>
    <dgm:pt modelId="{377F5E02-2811-4BB9-9D79-B44A41AEA14C}" type="pres">
      <dgm:prSet presAssocID="{C8CF37A4-89FA-4E13-AE69-DBA79014E9A3}" presName="node" presStyleLbl="node1" presStyleIdx="8" presStyleCnt="12">
        <dgm:presLayoutVars>
          <dgm:bulletEnabled val="1"/>
        </dgm:presLayoutVars>
      </dgm:prSet>
      <dgm:spPr/>
    </dgm:pt>
    <dgm:pt modelId="{A8EEB64F-A58F-457A-AE8E-67AB0A296859}" type="pres">
      <dgm:prSet presAssocID="{5C33CC5D-636C-4410-ACB3-94B927631668}" presName="sibTrans" presStyleCnt="0"/>
      <dgm:spPr/>
    </dgm:pt>
    <dgm:pt modelId="{22F730DD-272A-453C-AF8B-B79F9A87020F}" type="pres">
      <dgm:prSet presAssocID="{A8A6DB08-8DFE-4A9B-9BC2-078BA8E213F2}" presName="node" presStyleLbl="node1" presStyleIdx="9" presStyleCnt="12">
        <dgm:presLayoutVars>
          <dgm:bulletEnabled val="1"/>
        </dgm:presLayoutVars>
      </dgm:prSet>
      <dgm:spPr/>
    </dgm:pt>
    <dgm:pt modelId="{069B02BD-CB95-4615-A67C-0F40A4BA2225}" type="pres">
      <dgm:prSet presAssocID="{88BCA160-B8AE-464A-AA86-7366B0499F31}" presName="sibTrans" presStyleCnt="0"/>
      <dgm:spPr/>
    </dgm:pt>
    <dgm:pt modelId="{9832C323-30DE-4B78-A17E-0D1BE3D3539F}" type="pres">
      <dgm:prSet presAssocID="{8422E0F9-D4E2-4C99-96FE-43C9735635C1}" presName="node" presStyleLbl="node1" presStyleIdx="10" presStyleCnt="12" custLinFactNeighborX="-772" custLinFactNeighborY="-1929">
        <dgm:presLayoutVars>
          <dgm:bulletEnabled val="1"/>
        </dgm:presLayoutVars>
      </dgm:prSet>
      <dgm:spPr/>
    </dgm:pt>
    <dgm:pt modelId="{9C055717-801A-446C-9FD3-1FDFB80CDB6A}" type="pres">
      <dgm:prSet presAssocID="{45AB8B4E-1342-44D5-BA7C-23B2C9C016E1}" presName="sibTrans" presStyleCnt="0"/>
      <dgm:spPr/>
    </dgm:pt>
    <dgm:pt modelId="{799BCA74-88C5-465E-8FFE-02CD5283601F}" type="pres">
      <dgm:prSet presAssocID="{E5E6FF57-6FA6-4661-AAD3-87E6D845946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FA87839-D227-4380-B98B-ED5B8E66DCC3}" srcId="{5783B1A7-7C3E-4966-8072-B21A56A4918B}" destId="{A8A6DB08-8DFE-4A9B-9BC2-078BA8E213F2}" srcOrd="9" destOrd="0" parTransId="{EF2F65AD-075F-4CB3-9E53-CD1191660A82}" sibTransId="{88BCA160-B8AE-464A-AA86-7366B0499F31}"/>
    <dgm:cxn modelId="{3773223B-E0DA-4E44-B71F-A8A3C1512FFE}" type="presOf" srcId="{E5E6FF57-6FA6-4661-AAD3-87E6D845946B}" destId="{799BCA74-88C5-465E-8FFE-02CD5283601F}" srcOrd="0" destOrd="0" presId="urn:microsoft.com/office/officeart/2005/8/layout/default"/>
    <dgm:cxn modelId="{3B671D3D-4DB3-469A-A789-E97AC21052C3}" type="presOf" srcId="{ABAF3EE1-36D9-49DF-A8BB-280F26938C19}" destId="{F7159F3D-69D7-4276-A1C8-6380AE0A4ECA}" srcOrd="0" destOrd="0" presId="urn:microsoft.com/office/officeart/2005/8/layout/default"/>
    <dgm:cxn modelId="{CF271B5B-080E-49DE-A4A0-58B74B831BED}" srcId="{5783B1A7-7C3E-4966-8072-B21A56A4918B}" destId="{A7B8DB72-32D3-47C7-9D05-E6A9A8F9949F}" srcOrd="5" destOrd="0" parTransId="{BCF4D6FE-BE7F-49DC-996B-DE214B494E33}" sibTransId="{091DF482-D47A-4231-82A8-87EEA1A034A7}"/>
    <dgm:cxn modelId="{A8EF1062-DCFE-4B2E-8B92-D40C5EA6F790}" srcId="{5783B1A7-7C3E-4966-8072-B21A56A4918B}" destId="{C8CF37A4-89FA-4E13-AE69-DBA79014E9A3}" srcOrd="8" destOrd="0" parTransId="{45A26C10-8E93-465B-9AE4-BB6B3497C878}" sibTransId="{5C33CC5D-636C-4410-ACB3-94B927631668}"/>
    <dgm:cxn modelId="{9115EC42-3F32-434A-BCB3-B38A5EA3CA43}" type="presOf" srcId="{5783B1A7-7C3E-4966-8072-B21A56A4918B}" destId="{42B7645F-F03B-4EAB-B449-10F94239458C}" srcOrd="0" destOrd="0" presId="urn:microsoft.com/office/officeart/2005/8/layout/default"/>
    <dgm:cxn modelId="{58A4A145-4ADA-4F50-9E74-F2315DCA3056}" srcId="{5783B1A7-7C3E-4966-8072-B21A56A4918B}" destId="{8A8CFE34-EE6C-406D-8570-44861350D468}" srcOrd="3" destOrd="0" parTransId="{8DBDECFB-77E9-45F5-A4FD-415AB707C476}" sibTransId="{513AAFB2-8907-47E7-AF5D-D1C62534DD27}"/>
    <dgm:cxn modelId="{0A2C4467-A0F8-4804-8D88-8951066FFA86}" type="presOf" srcId="{A7B8DB72-32D3-47C7-9D05-E6A9A8F9949F}" destId="{AFE93984-53F6-4BB0-BCCF-FDEC334170E0}" srcOrd="0" destOrd="0" presId="urn:microsoft.com/office/officeart/2005/8/layout/default"/>
    <dgm:cxn modelId="{1D1D294A-ACE3-46FC-8C64-DA2BA545E679}" srcId="{5783B1A7-7C3E-4966-8072-B21A56A4918B}" destId="{04638E24-BC77-48DA-8350-7F0C95C1C6A7}" srcOrd="7" destOrd="0" parTransId="{D7BA2D0D-156C-4673-9CD2-E5E42101E028}" sibTransId="{80ECA1F9-F02A-422F-A77B-787956EBB19D}"/>
    <dgm:cxn modelId="{0DF74E4B-A005-49E6-8017-84683E22F1D7}" type="presOf" srcId="{04638E24-BC77-48DA-8350-7F0C95C1C6A7}" destId="{9741F251-7D7D-42AF-9313-DC74E5328005}" srcOrd="0" destOrd="0" presId="urn:microsoft.com/office/officeart/2005/8/layout/default"/>
    <dgm:cxn modelId="{0778FD4E-14F0-4718-8356-84BF7E3E830B}" type="presOf" srcId="{8A8CFE34-EE6C-406D-8570-44861350D468}" destId="{8E104505-4DCA-41C3-B460-A95CD3FA2A5C}" srcOrd="0" destOrd="0" presId="urn:microsoft.com/office/officeart/2005/8/layout/default"/>
    <dgm:cxn modelId="{164AE052-6EC6-457D-9DD0-639CC5D0A721}" srcId="{5783B1A7-7C3E-4966-8072-B21A56A4918B}" destId="{E5E6FF57-6FA6-4661-AAD3-87E6D845946B}" srcOrd="11" destOrd="0" parTransId="{DE348DC0-4623-45B7-A80E-6413253681C9}" sibTransId="{590706D2-961F-408F-9FE4-B523DE8213A7}"/>
    <dgm:cxn modelId="{4579C556-D06A-4446-BB3A-95F1F862FBA0}" type="presOf" srcId="{A8A6DB08-8DFE-4A9B-9BC2-078BA8E213F2}" destId="{22F730DD-272A-453C-AF8B-B79F9A87020F}" srcOrd="0" destOrd="0" presId="urn:microsoft.com/office/officeart/2005/8/layout/default"/>
    <dgm:cxn modelId="{70D77D7E-E773-4C33-9150-2E0FE80F3182}" srcId="{5783B1A7-7C3E-4966-8072-B21A56A4918B}" destId="{8422E0F9-D4E2-4C99-96FE-43C9735635C1}" srcOrd="10" destOrd="0" parTransId="{3BFC1742-97A5-4A86-A5B4-F23B7ACE2BAD}" sibTransId="{45AB8B4E-1342-44D5-BA7C-23B2C9C016E1}"/>
    <dgm:cxn modelId="{848B879B-F95F-4028-8B92-B314A5E46494}" type="presOf" srcId="{C8CF37A4-89FA-4E13-AE69-DBA79014E9A3}" destId="{377F5E02-2811-4BB9-9D79-B44A41AEA14C}" srcOrd="0" destOrd="0" presId="urn:microsoft.com/office/officeart/2005/8/layout/default"/>
    <dgm:cxn modelId="{A3E468AD-9E66-46E1-878E-6EF6681E2A62}" srcId="{5783B1A7-7C3E-4966-8072-B21A56A4918B}" destId="{5DBFE331-E2D0-44A4-8166-9002C13D85CE}" srcOrd="6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951073BB-53F6-45EC-905F-4E9F3540F79F}" type="presOf" srcId="{CB4B8CF6-3D23-42DD-AE4E-0AEA9A5DB8B3}" destId="{022D5A29-0F74-4F38-9D8B-339BE06FE8CD}" srcOrd="0" destOrd="0" presId="urn:microsoft.com/office/officeart/2005/8/layout/default"/>
    <dgm:cxn modelId="{DF0345DE-5ACD-4D41-90B9-45A90B0A9815}" type="presOf" srcId="{8422E0F9-D4E2-4C99-96FE-43C9735635C1}" destId="{9832C323-30DE-4B78-A17E-0D1BE3D3539F}" srcOrd="0" destOrd="0" presId="urn:microsoft.com/office/officeart/2005/8/layout/defaul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4" destOrd="0" parTransId="{BEFE2428-1A99-4BF2-AD4C-3D2393D6185F}" sibTransId="{89F4CD2D-51BC-45DF-88CA-38A25C23F699}"/>
    <dgm:cxn modelId="{D61072F4-228D-4136-9283-794479285E23}" type="presOf" srcId="{D83E6E32-D2F3-40B6-980F-2305EE95E231}" destId="{920DF7B3-3FD2-46C4-8DBD-D636CEA86A52}" srcOrd="0" destOrd="0" presId="urn:microsoft.com/office/officeart/2005/8/layout/default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1E6BE9FB-098B-4DB3-AB38-58078BF3D5EA}" type="presOf" srcId="{5DBFE331-E2D0-44A4-8166-9002C13D85CE}" destId="{63FA5490-82D2-4C60-937D-F5404AB30074}" srcOrd="0" destOrd="0" presId="urn:microsoft.com/office/officeart/2005/8/layout/default"/>
    <dgm:cxn modelId="{56468DFE-6921-4BE6-80F7-D34E9080BDF2}" type="presOf" srcId="{A903EAAD-DC4D-41BB-9194-075C8CCCC7B3}" destId="{25C8FB64-129D-4009-BACA-3271ADD63FE2}" srcOrd="0" destOrd="0" presId="urn:microsoft.com/office/officeart/2005/8/layout/default"/>
    <dgm:cxn modelId="{1671AD23-D68F-4534-8C0B-B189B0BC47A7}" type="presParOf" srcId="{42B7645F-F03B-4EAB-B449-10F94239458C}" destId="{920DF7B3-3FD2-46C4-8DBD-D636CEA86A52}" srcOrd="0" destOrd="0" presId="urn:microsoft.com/office/officeart/2005/8/layout/default"/>
    <dgm:cxn modelId="{72F21EA1-C2FA-4100-BF55-CA32014E4611}" type="presParOf" srcId="{42B7645F-F03B-4EAB-B449-10F94239458C}" destId="{6B531FDC-FB09-4A0E-A0CA-0F673E970F6C}" srcOrd="1" destOrd="0" presId="urn:microsoft.com/office/officeart/2005/8/layout/default"/>
    <dgm:cxn modelId="{82004A75-D45D-422E-9562-080D1740CD41}" type="presParOf" srcId="{42B7645F-F03B-4EAB-B449-10F94239458C}" destId="{25C8FB64-129D-4009-BACA-3271ADD63FE2}" srcOrd="2" destOrd="0" presId="urn:microsoft.com/office/officeart/2005/8/layout/default"/>
    <dgm:cxn modelId="{6302DE4E-8DF3-42C9-AF48-46156699EE97}" type="presParOf" srcId="{42B7645F-F03B-4EAB-B449-10F94239458C}" destId="{57F4C432-985A-4AC6-9A55-7AF509391080}" srcOrd="3" destOrd="0" presId="urn:microsoft.com/office/officeart/2005/8/layout/default"/>
    <dgm:cxn modelId="{BFFCFD8D-31A1-4EBE-8F24-B8DE1D108F39}" type="presParOf" srcId="{42B7645F-F03B-4EAB-B449-10F94239458C}" destId="{F7159F3D-69D7-4276-A1C8-6380AE0A4ECA}" srcOrd="4" destOrd="0" presId="urn:microsoft.com/office/officeart/2005/8/layout/default"/>
    <dgm:cxn modelId="{28E631FE-E2D9-4EEC-940C-E037B4AB4397}" type="presParOf" srcId="{42B7645F-F03B-4EAB-B449-10F94239458C}" destId="{B4A8DC19-8695-40ED-88F8-5F085AC4EB51}" srcOrd="5" destOrd="0" presId="urn:microsoft.com/office/officeart/2005/8/layout/default"/>
    <dgm:cxn modelId="{AB671424-8CEB-43D6-AB43-F67E42BC15D0}" type="presParOf" srcId="{42B7645F-F03B-4EAB-B449-10F94239458C}" destId="{8E104505-4DCA-41C3-B460-A95CD3FA2A5C}" srcOrd="6" destOrd="0" presId="urn:microsoft.com/office/officeart/2005/8/layout/default"/>
    <dgm:cxn modelId="{48935472-A714-4A25-854C-2D4EC19AA53B}" type="presParOf" srcId="{42B7645F-F03B-4EAB-B449-10F94239458C}" destId="{E0E03AB6-6810-46AB-9380-C5BEC228C9BD}" srcOrd="7" destOrd="0" presId="urn:microsoft.com/office/officeart/2005/8/layout/default"/>
    <dgm:cxn modelId="{A8158842-9ADE-4BA9-817C-33BE030AB4F8}" type="presParOf" srcId="{42B7645F-F03B-4EAB-B449-10F94239458C}" destId="{022D5A29-0F74-4F38-9D8B-339BE06FE8CD}" srcOrd="8" destOrd="0" presId="urn:microsoft.com/office/officeart/2005/8/layout/default"/>
    <dgm:cxn modelId="{7FC6C5B9-06DD-4203-83EF-0D78FFABAB8D}" type="presParOf" srcId="{42B7645F-F03B-4EAB-B449-10F94239458C}" destId="{F61DC6E8-FCB4-4A53-805C-88EB5101F80B}" srcOrd="9" destOrd="0" presId="urn:microsoft.com/office/officeart/2005/8/layout/default"/>
    <dgm:cxn modelId="{5C59D9B8-2BE7-4F5F-84B9-916AA44CD80F}" type="presParOf" srcId="{42B7645F-F03B-4EAB-B449-10F94239458C}" destId="{AFE93984-53F6-4BB0-BCCF-FDEC334170E0}" srcOrd="10" destOrd="0" presId="urn:microsoft.com/office/officeart/2005/8/layout/default"/>
    <dgm:cxn modelId="{B4250640-2D2F-4B18-95A4-AF8D77728501}" type="presParOf" srcId="{42B7645F-F03B-4EAB-B449-10F94239458C}" destId="{78C92204-AB8F-4172-92E4-3B82CCA7BBE0}" srcOrd="11" destOrd="0" presId="urn:microsoft.com/office/officeart/2005/8/layout/default"/>
    <dgm:cxn modelId="{4F87EF39-615E-470A-9424-64F1D2179687}" type="presParOf" srcId="{42B7645F-F03B-4EAB-B449-10F94239458C}" destId="{63FA5490-82D2-4C60-937D-F5404AB30074}" srcOrd="12" destOrd="0" presId="urn:microsoft.com/office/officeart/2005/8/layout/default"/>
    <dgm:cxn modelId="{0EDF3C41-E3A0-4018-95AA-137204C0DF6C}" type="presParOf" srcId="{42B7645F-F03B-4EAB-B449-10F94239458C}" destId="{195D99E5-6C93-45AD-974E-227789E399E6}" srcOrd="13" destOrd="0" presId="urn:microsoft.com/office/officeart/2005/8/layout/default"/>
    <dgm:cxn modelId="{831A6214-4DD3-441E-A3A3-AE792177B2D5}" type="presParOf" srcId="{42B7645F-F03B-4EAB-B449-10F94239458C}" destId="{9741F251-7D7D-42AF-9313-DC74E5328005}" srcOrd="14" destOrd="0" presId="urn:microsoft.com/office/officeart/2005/8/layout/default"/>
    <dgm:cxn modelId="{1D9DB4DB-E1AD-49D6-960C-8B18BDD206DB}" type="presParOf" srcId="{42B7645F-F03B-4EAB-B449-10F94239458C}" destId="{1C130371-CBF8-45C4-A836-25F77BF73A6C}" srcOrd="15" destOrd="0" presId="urn:microsoft.com/office/officeart/2005/8/layout/default"/>
    <dgm:cxn modelId="{2BFBD0AC-C582-47B0-80F7-249002773010}" type="presParOf" srcId="{42B7645F-F03B-4EAB-B449-10F94239458C}" destId="{377F5E02-2811-4BB9-9D79-B44A41AEA14C}" srcOrd="16" destOrd="0" presId="urn:microsoft.com/office/officeart/2005/8/layout/default"/>
    <dgm:cxn modelId="{46649DCD-2B94-4C0C-B349-080B61441FFF}" type="presParOf" srcId="{42B7645F-F03B-4EAB-B449-10F94239458C}" destId="{A8EEB64F-A58F-457A-AE8E-67AB0A296859}" srcOrd="17" destOrd="0" presId="urn:microsoft.com/office/officeart/2005/8/layout/default"/>
    <dgm:cxn modelId="{66BCC3CC-F264-4179-9382-A40781D107F2}" type="presParOf" srcId="{42B7645F-F03B-4EAB-B449-10F94239458C}" destId="{22F730DD-272A-453C-AF8B-B79F9A87020F}" srcOrd="18" destOrd="0" presId="urn:microsoft.com/office/officeart/2005/8/layout/default"/>
    <dgm:cxn modelId="{2FD4B3F2-3529-41C2-B796-0C5C17F834B5}" type="presParOf" srcId="{42B7645F-F03B-4EAB-B449-10F94239458C}" destId="{069B02BD-CB95-4615-A67C-0F40A4BA2225}" srcOrd="19" destOrd="0" presId="urn:microsoft.com/office/officeart/2005/8/layout/default"/>
    <dgm:cxn modelId="{D66C435F-B3B3-49C6-A9F1-0425736185B7}" type="presParOf" srcId="{42B7645F-F03B-4EAB-B449-10F94239458C}" destId="{9832C323-30DE-4B78-A17E-0D1BE3D3539F}" srcOrd="20" destOrd="0" presId="urn:microsoft.com/office/officeart/2005/8/layout/default"/>
    <dgm:cxn modelId="{E232F79B-C353-4818-9A8C-F1728557A64B}" type="presParOf" srcId="{42B7645F-F03B-4EAB-B449-10F94239458C}" destId="{9C055717-801A-446C-9FD3-1FDFB80CDB6A}" srcOrd="21" destOrd="0" presId="urn:microsoft.com/office/officeart/2005/8/layout/default"/>
    <dgm:cxn modelId="{E3EC541C-1D30-413C-97C6-B5A5E4E3E0D7}" type="presParOf" srcId="{42B7645F-F03B-4EAB-B449-10F94239458C}" destId="{799BCA74-88C5-465E-8FFE-02CD5283601F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1075-2B24-4BC6-9C98-EE542F4AA565}">
      <dsp:nvSpPr>
        <dsp:cNvPr id="0" name=""/>
        <dsp:cNvSpPr/>
      </dsp:nvSpPr>
      <dsp:spPr>
        <a:xfrm>
          <a:off x="0" y="26375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columns </a:t>
          </a:r>
        </a:p>
      </dsp:txBody>
      <dsp:txXfrm>
        <a:off x="45663" y="309416"/>
        <a:ext cx="6172314" cy="844089"/>
      </dsp:txXfrm>
    </dsp:sp>
    <dsp:sp modelId="{12A88BD9-089C-4A68-8F4A-3E280BDDB9F2}">
      <dsp:nvSpPr>
        <dsp:cNvPr id="0" name=""/>
        <dsp:cNvSpPr/>
      </dsp:nvSpPr>
      <dsp:spPr>
        <a:xfrm>
          <a:off x="0" y="1199168"/>
          <a:ext cx="626364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textID = A unique number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 = Tweet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selected_text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Sentiment =  Target Class</a:t>
          </a:r>
        </a:p>
      </dsp:txBody>
      <dsp:txXfrm>
        <a:off x="0" y="1199168"/>
        <a:ext cx="6263640" cy="2058615"/>
      </dsp:txXfrm>
    </dsp:sp>
    <dsp:sp modelId="{134C355A-EA64-4281-8812-680D7093C178}">
      <dsp:nvSpPr>
        <dsp:cNvPr id="0" name=""/>
        <dsp:cNvSpPr/>
      </dsp:nvSpPr>
      <dsp:spPr>
        <a:xfrm>
          <a:off x="0" y="3257784"/>
          <a:ext cx="626364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 consist of 27481 tweets</a:t>
          </a:r>
        </a:p>
      </dsp:txBody>
      <dsp:txXfrm>
        <a:off x="45663" y="3303447"/>
        <a:ext cx="6172314" cy="844089"/>
      </dsp:txXfrm>
    </dsp:sp>
    <dsp:sp modelId="{85B24522-039B-4C79-AF80-FAEC8682B783}">
      <dsp:nvSpPr>
        <dsp:cNvPr id="0" name=""/>
        <dsp:cNvSpPr/>
      </dsp:nvSpPr>
      <dsp:spPr>
        <a:xfrm>
          <a:off x="0" y="4305519"/>
          <a:ext cx="626364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consist of 3534 tweets</a:t>
          </a:r>
        </a:p>
      </dsp:txBody>
      <dsp:txXfrm>
        <a:off x="45663" y="4351182"/>
        <a:ext cx="617231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DF7B3-3FD2-46C4-8DBD-D636CEA86A52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 Remove punctuations / Remove special characters</a:t>
          </a:r>
        </a:p>
      </dsp:txBody>
      <dsp:txXfrm>
        <a:off x="582645" y="1178"/>
        <a:ext cx="2174490" cy="1304694"/>
      </dsp:txXfrm>
    </dsp:sp>
    <dsp:sp modelId="{25C8FB64-129D-4009-BACA-3271ADD63FE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 Remove URLs</a:t>
          </a:r>
        </a:p>
      </dsp:txBody>
      <dsp:txXfrm>
        <a:off x="2974584" y="1178"/>
        <a:ext cx="2174490" cy="1304694"/>
      </dsp:txXfrm>
    </dsp:sp>
    <dsp:sp modelId="{F7159F3D-69D7-4276-A1C8-6380AE0A4EC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 Remove HTML tags</a:t>
          </a:r>
        </a:p>
      </dsp:txBody>
      <dsp:txXfrm>
        <a:off x="5366524" y="1178"/>
        <a:ext cx="2174490" cy="1304694"/>
      </dsp:txXfrm>
    </dsp:sp>
    <dsp:sp modelId="{8E104505-4DCA-41C3-B460-A95CD3FA2A5C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 Remove emoji</a:t>
          </a:r>
        </a:p>
      </dsp:txBody>
      <dsp:txXfrm>
        <a:off x="7758464" y="1178"/>
        <a:ext cx="2174490" cy="1304694"/>
      </dsp:txXfrm>
    </dsp:sp>
    <dsp:sp modelId="{022D5A29-0F74-4F38-9D8B-339BE06FE8C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 Convert accented characters to ASCII characters</a:t>
          </a:r>
        </a:p>
      </dsp:txBody>
      <dsp:txXfrm>
        <a:off x="582645" y="1523321"/>
        <a:ext cx="2174490" cy="1304694"/>
      </dsp:txXfrm>
    </dsp:sp>
    <dsp:sp modelId="{AFE93984-53F6-4BB0-BCCF-FDEC334170E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 Expand contractions</a:t>
          </a:r>
        </a:p>
      </dsp:txBody>
      <dsp:txXfrm>
        <a:off x="2974584" y="1523321"/>
        <a:ext cx="2174490" cy="1304694"/>
      </dsp:txXfrm>
    </dsp:sp>
    <dsp:sp modelId="{63FA5490-82D2-4C60-937D-F5404AB30074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 Remove numbers (or converted on string)</a:t>
          </a:r>
        </a:p>
      </dsp:txBody>
      <dsp:txXfrm>
        <a:off x="5366524" y="1523321"/>
        <a:ext cx="2174490" cy="1304694"/>
      </dsp:txXfrm>
    </dsp:sp>
    <dsp:sp modelId="{9741F251-7D7D-42AF-9313-DC74E5328005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8.  Trim text and Remove extra whitespaces</a:t>
          </a:r>
        </a:p>
      </dsp:txBody>
      <dsp:txXfrm>
        <a:off x="7758464" y="1523321"/>
        <a:ext cx="2174490" cy="1304694"/>
      </dsp:txXfrm>
    </dsp:sp>
    <dsp:sp modelId="{377F5E02-2811-4BB9-9D79-B44A41AEA14C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10.  Case Normalization: Lowercase all texts</a:t>
          </a:r>
        </a:p>
      </dsp:txBody>
      <dsp:txXfrm>
        <a:off x="582645" y="3045465"/>
        <a:ext cx="2174490" cy="1304694"/>
      </dsp:txXfrm>
    </dsp:sp>
    <dsp:sp modelId="{22F730DD-272A-453C-AF8B-B79F9A87020F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11.  Remove stop words, no need for this operations since in sentiment analysis we will lose information</a:t>
          </a:r>
        </a:p>
      </dsp:txBody>
      <dsp:txXfrm>
        <a:off x="2974584" y="3045465"/>
        <a:ext cx="2174490" cy="1304694"/>
      </dsp:txXfrm>
    </dsp:sp>
    <dsp:sp modelId="{9832C323-30DE-4B78-A17E-0D1BE3D3539F}">
      <dsp:nvSpPr>
        <dsp:cNvPr id="0" name=""/>
        <dsp:cNvSpPr/>
      </dsp:nvSpPr>
      <dsp:spPr>
        <a:xfrm>
          <a:off x="5349737" y="3020297"/>
          <a:ext cx="2174490" cy="1304694"/>
        </a:xfrm>
        <a:prstGeom prst="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12.  Stemming vs Lemmatization (which one to choose?)</a:t>
          </a:r>
        </a:p>
      </dsp:txBody>
      <dsp:txXfrm>
        <a:off x="5349737" y="3020297"/>
        <a:ext cx="2174490" cy="1304694"/>
      </dsp:txXfrm>
    </dsp:sp>
    <dsp:sp modelId="{799BCA74-88C5-465E-8FFE-02CD5283601F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13. Tokenization (per sentence or all the corpus?)</a:t>
          </a:r>
        </a:p>
      </dsp:txBody>
      <dsp:txXfrm>
        <a:off x="775846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7500" dirty="0">
                <a:solidFill>
                  <a:schemeClr val="bg1"/>
                </a:solidFill>
              </a:rPr>
              <a:t>Tweet Sentiment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https://www.kaggle.com/c/tweet-sentiment-extraction/overview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FF52-A005-4119-A602-6D50B64F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43A55-6A7E-430F-AAB2-E60BEF59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3040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9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Unbalanced Dataset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Negative: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Balanced Dataset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552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it can be seen from the output, removal of stop words can remove words that required in order to perform accurate sentiment analysis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15563"/>
              </p:ext>
            </p:extLst>
          </p:nvPr>
        </p:nvGraphicFramePr>
        <p:xfrm>
          <a:off x="6096000" y="2788920"/>
          <a:ext cx="5690754" cy="267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291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760463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</a:tblGrid>
              <a:tr h="442945">
                <a:tc>
                  <a:txBody>
                    <a:bodyPr/>
                    <a:lstStyle/>
                    <a:p>
                      <a:r>
                        <a:rPr lang="en-US" sz="1900"/>
                        <a:t>Input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Output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 dirty="0"/>
                        <a:t>Restaurant had a really good service!!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Restaurant good service!!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I did not like the food!!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I like food!!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This product is not good!!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This product good!!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00072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E079-55B3-4D60-9BA9-BDE2584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Cleaning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A7DDD-2A6A-4DFE-826F-4CA8B4D29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89738"/>
              </p:ext>
            </p:extLst>
          </p:nvPr>
        </p:nvGraphicFramePr>
        <p:xfrm>
          <a:off x="1348881" y="2281565"/>
          <a:ext cx="9494238" cy="3939321"/>
        </p:xfrm>
        <a:graphic>
          <a:graphicData uri="http://schemas.openxmlformats.org/drawingml/2006/table">
            <a:tbl>
              <a:tblPr/>
              <a:tblGrid>
                <a:gridCol w="4734061">
                  <a:extLst>
                    <a:ext uri="{9D8B030D-6E8A-4147-A177-3AD203B41FA5}">
                      <a16:colId xmlns:a16="http://schemas.microsoft.com/office/drawing/2014/main" val="2099994683"/>
                    </a:ext>
                  </a:extLst>
                </a:gridCol>
                <a:gridCol w="4760177">
                  <a:extLst>
                    <a:ext uri="{9D8B030D-6E8A-4147-A177-3AD203B41FA5}">
                      <a16:colId xmlns:a16="http://schemas.microsoft.com/office/drawing/2014/main" val="4125157345"/>
                    </a:ext>
                  </a:extLst>
                </a:gridCol>
              </a:tblGrid>
              <a:tr h="1628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1630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Cleaned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10656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I`d have responded,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` d have responded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0933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Sooo SAD I will miss you here in San Diego!!!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sad i will miss you here in san diego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361668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me...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9877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interview!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interview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2487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Sons of ****, why couldn`t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sons of why couldn ` 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07362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http://www.dothebouncy.com/smf - 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63935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feedings for the baby are fun when he is all smiles and coos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feelings for the baby are fun when he is all smiles and cool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62176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7974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6791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Journey!? Wow... u just became cooler.  hehe... (is that possible!?)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wow u just became cooler here is that possible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85861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much as i love to be hopeful, i reckon the chances are minimal =P i`m never gonna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much as i love to be hopeful i reckon the chances are minimal =p i ` m never gon 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82184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1888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Sharpie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1951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2337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enV2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9275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oh,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7498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S`ok, trying to plot alternatives as we speak *sigh*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` ok trying to plot alternatives as we speak sigh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7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A8CF-3826-4E05-8816-FDE7F7D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Application Stack</a:t>
            </a:r>
          </a:p>
        </p:txBody>
      </p:sp>
      <p:pic>
        <p:nvPicPr>
          <p:cNvPr id="17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D0F1CDDD-F818-4B3D-B9D1-C687E76A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72EDD-8B6E-454B-A0AB-517EB413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5219"/>
            <a:ext cx="3433324" cy="19226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39542-F5DD-44A0-BF1C-2990DEA9F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1" y="698057"/>
            <a:ext cx="2730770" cy="30527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099-4504-48D9-9FE4-9E88FDAD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6502-79B7-48B0-9774-995E5E4C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5396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617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Tweet Sentiment Extraction</vt:lpstr>
      <vt:lpstr>Dataset</vt:lpstr>
      <vt:lpstr>Unbalanced Dataset</vt:lpstr>
      <vt:lpstr>Balanced Dataset</vt:lpstr>
      <vt:lpstr>Text pre-processing Steps </vt:lpstr>
      <vt:lpstr>Remove Stop Words</vt:lpstr>
      <vt:lpstr>Text Cleaning Examples</vt:lpstr>
      <vt:lpstr>Application Stack</vt:lpstr>
      <vt:lpstr>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27</cp:revision>
  <dcterms:created xsi:type="dcterms:W3CDTF">2021-06-03T14:04:53Z</dcterms:created>
  <dcterms:modified xsi:type="dcterms:W3CDTF">2021-06-09T06:02:48Z</dcterms:modified>
</cp:coreProperties>
</file>