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6" r:id="rId6"/>
    <p:sldId id="257" r:id="rId7"/>
    <p:sldId id="264" r:id="rId8"/>
    <p:sldId id="268" r:id="rId9"/>
    <p:sldId id="262" r:id="rId10"/>
    <p:sldId id="261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 dirty="0" err="1"/>
            <a:t>textID</a:t>
          </a:r>
          <a:r>
            <a:rPr lang="en-US" dirty="0"/>
            <a:t> = A unique identifier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8/layout/LinedLis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Convert Text to lower case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Expand contractions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 dirty="0"/>
            <a:t>3.  Replace Slang Words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 dirty="0"/>
            <a:t>6.  Remove punctuations and special characters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 dirty="0"/>
            <a:t>7.  Remove Consequently Char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 dirty="0"/>
            <a:t>8.  Remove Numbers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 dirty="0"/>
            <a:t>10.  Trim text and Remove extra double whitespaces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 dirty="0"/>
            <a:t>11.  Auto Spelling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Lemmatization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08C902F6-8FB3-419B-892B-52EAE6713662}">
      <dgm:prSet/>
      <dgm:spPr/>
      <dgm:t>
        <a:bodyPr/>
        <a:lstStyle/>
        <a:p>
          <a:r>
            <a:rPr lang="en-US" dirty="0"/>
            <a:t>5. Remove HTML tags</a:t>
          </a:r>
        </a:p>
      </dgm:t>
    </dgm:pt>
    <dgm:pt modelId="{F513CFC4-4D44-45C6-993F-DFDBE1CBD288}" type="parTrans" cxnId="{7F6321F6-1637-4A92-BB6B-B87C16D8BA7B}">
      <dgm:prSet/>
      <dgm:spPr/>
      <dgm:t>
        <a:bodyPr/>
        <a:lstStyle/>
        <a:p>
          <a:endParaRPr lang="en-US"/>
        </a:p>
      </dgm:t>
    </dgm:pt>
    <dgm:pt modelId="{A4320D39-AFF9-4E09-B9E6-FB73C51826E1}" type="sibTrans" cxnId="{7F6321F6-1637-4A92-BB6B-B87C16D8BA7B}">
      <dgm:prSet/>
      <dgm:spPr/>
      <dgm:t>
        <a:bodyPr/>
        <a:lstStyle/>
        <a:p>
          <a:endParaRPr lang="en-US"/>
        </a:p>
      </dgm:t>
    </dgm:pt>
    <dgm:pt modelId="{BA1BD131-9820-43F8-B225-66C841430696}" type="pres">
      <dgm:prSet presAssocID="{5783B1A7-7C3E-4966-8072-B21A56A4918B}" presName="vert0" presStyleCnt="0">
        <dgm:presLayoutVars>
          <dgm:dir/>
          <dgm:animOne val="branch"/>
          <dgm:animLvl val="lvl"/>
        </dgm:presLayoutVars>
      </dgm:prSet>
      <dgm:spPr/>
    </dgm:pt>
    <dgm:pt modelId="{06A69AA1-0810-45E0-BC3B-6DD9DD4B1D98}" type="pres">
      <dgm:prSet presAssocID="{D83E6E32-D2F3-40B6-980F-2305EE95E231}" presName="thickLine" presStyleLbl="alignNode1" presStyleIdx="0" presStyleCnt="12"/>
      <dgm:spPr/>
    </dgm:pt>
    <dgm:pt modelId="{2BB95054-F087-4586-9410-4EB9B001994D}" type="pres">
      <dgm:prSet presAssocID="{D83E6E32-D2F3-40B6-980F-2305EE95E231}" presName="horz1" presStyleCnt="0"/>
      <dgm:spPr/>
    </dgm:pt>
    <dgm:pt modelId="{00516CB4-9741-443A-A931-9EE4781477FC}" type="pres">
      <dgm:prSet presAssocID="{D83E6E32-D2F3-40B6-980F-2305EE95E231}" presName="tx1" presStyleLbl="revTx" presStyleIdx="0" presStyleCnt="12"/>
      <dgm:spPr/>
    </dgm:pt>
    <dgm:pt modelId="{749E41FF-A357-43AA-9B40-7CB2D78B4BE4}" type="pres">
      <dgm:prSet presAssocID="{D83E6E32-D2F3-40B6-980F-2305EE95E231}" presName="vert1" presStyleCnt="0"/>
      <dgm:spPr/>
    </dgm:pt>
    <dgm:pt modelId="{2A119A3A-3227-4D88-AA8D-6CC8EC0FF42B}" type="pres">
      <dgm:prSet presAssocID="{A903EAAD-DC4D-41BB-9194-075C8CCCC7B3}" presName="thickLine" presStyleLbl="alignNode1" presStyleIdx="1" presStyleCnt="12"/>
      <dgm:spPr/>
    </dgm:pt>
    <dgm:pt modelId="{36FD7ED6-E77E-44A6-9817-7AA5571E20FB}" type="pres">
      <dgm:prSet presAssocID="{A903EAAD-DC4D-41BB-9194-075C8CCCC7B3}" presName="horz1" presStyleCnt="0"/>
      <dgm:spPr/>
    </dgm:pt>
    <dgm:pt modelId="{55393548-5B8F-423A-B5D0-21D7663D454B}" type="pres">
      <dgm:prSet presAssocID="{A903EAAD-DC4D-41BB-9194-075C8CCCC7B3}" presName="tx1" presStyleLbl="revTx" presStyleIdx="1" presStyleCnt="12"/>
      <dgm:spPr/>
    </dgm:pt>
    <dgm:pt modelId="{11B77E01-A256-44E5-ADC3-28CDA1988451}" type="pres">
      <dgm:prSet presAssocID="{A903EAAD-DC4D-41BB-9194-075C8CCCC7B3}" presName="vert1" presStyleCnt="0"/>
      <dgm:spPr/>
    </dgm:pt>
    <dgm:pt modelId="{93EE461B-7317-4454-A834-250BD2B4BAB0}" type="pres">
      <dgm:prSet presAssocID="{ABAF3EE1-36D9-49DF-A8BB-280F26938C19}" presName="thickLine" presStyleLbl="alignNode1" presStyleIdx="2" presStyleCnt="12"/>
      <dgm:spPr/>
    </dgm:pt>
    <dgm:pt modelId="{4A9E5156-E901-411C-925E-FE7E23F8F3D3}" type="pres">
      <dgm:prSet presAssocID="{ABAF3EE1-36D9-49DF-A8BB-280F26938C19}" presName="horz1" presStyleCnt="0"/>
      <dgm:spPr/>
    </dgm:pt>
    <dgm:pt modelId="{8990E564-5C4A-4708-9640-E029D591A704}" type="pres">
      <dgm:prSet presAssocID="{ABAF3EE1-36D9-49DF-A8BB-280F26938C19}" presName="tx1" presStyleLbl="revTx" presStyleIdx="2" presStyleCnt="12"/>
      <dgm:spPr/>
    </dgm:pt>
    <dgm:pt modelId="{372BDB55-ABDC-4CC9-9625-748DCDC637F1}" type="pres">
      <dgm:prSet presAssocID="{ABAF3EE1-36D9-49DF-A8BB-280F26938C19}" presName="vert1" presStyleCnt="0"/>
      <dgm:spPr/>
    </dgm:pt>
    <dgm:pt modelId="{8CFB7579-03A1-454E-9CB3-A95D444C799B}" type="pres">
      <dgm:prSet presAssocID="{08C902F6-8FB3-419B-892B-52EAE6713662}" presName="thickLine" presStyleLbl="alignNode1" presStyleIdx="3" presStyleCnt="12"/>
      <dgm:spPr/>
    </dgm:pt>
    <dgm:pt modelId="{12D24396-F772-46B6-B91B-22F717B1BB54}" type="pres">
      <dgm:prSet presAssocID="{08C902F6-8FB3-419B-892B-52EAE6713662}" presName="horz1" presStyleCnt="0"/>
      <dgm:spPr/>
    </dgm:pt>
    <dgm:pt modelId="{81702892-B202-45EC-9BAE-4D71A9F48E12}" type="pres">
      <dgm:prSet presAssocID="{08C902F6-8FB3-419B-892B-52EAE6713662}" presName="tx1" presStyleLbl="revTx" presStyleIdx="3" presStyleCnt="12"/>
      <dgm:spPr/>
    </dgm:pt>
    <dgm:pt modelId="{37570005-6EF2-4E2C-A81D-53DBAF3251E9}" type="pres">
      <dgm:prSet presAssocID="{08C902F6-8FB3-419B-892B-52EAE6713662}" presName="vert1" presStyleCnt="0"/>
      <dgm:spPr/>
    </dgm:pt>
    <dgm:pt modelId="{B0265CF3-7658-4A95-8E7D-6CA1FAFD5CB3}" type="pres">
      <dgm:prSet presAssocID="{8A8CFE34-EE6C-406D-8570-44861350D468}" presName="thickLine" presStyleLbl="alignNode1" presStyleIdx="4" presStyleCnt="12"/>
      <dgm:spPr/>
    </dgm:pt>
    <dgm:pt modelId="{2730E5CE-77A3-4E68-9406-D129405CE9DB}" type="pres">
      <dgm:prSet presAssocID="{8A8CFE34-EE6C-406D-8570-44861350D468}" presName="horz1" presStyleCnt="0"/>
      <dgm:spPr/>
    </dgm:pt>
    <dgm:pt modelId="{247D332B-4BA3-4500-88A6-12086804C1B3}" type="pres">
      <dgm:prSet presAssocID="{8A8CFE34-EE6C-406D-8570-44861350D468}" presName="tx1" presStyleLbl="revTx" presStyleIdx="4" presStyleCnt="12"/>
      <dgm:spPr/>
    </dgm:pt>
    <dgm:pt modelId="{EB2BF0C4-07E2-4165-A9EC-DF7DAB3897E6}" type="pres">
      <dgm:prSet presAssocID="{8A8CFE34-EE6C-406D-8570-44861350D468}" presName="vert1" presStyleCnt="0"/>
      <dgm:spPr/>
    </dgm:pt>
    <dgm:pt modelId="{51613C02-7B9B-4791-B43C-FDB92B7E2D32}" type="pres">
      <dgm:prSet presAssocID="{CB4B8CF6-3D23-42DD-AE4E-0AEA9A5DB8B3}" presName="thickLine" presStyleLbl="alignNode1" presStyleIdx="5" presStyleCnt="12"/>
      <dgm:spPr/>
    </dgm:pt>
    <dgm:pt modelId="{F706F903-EE17-4014-8356-5D8E48A0D77B}" type="pres">
      <dgm:prSet presAssocID="{CB4B8CF6-3D23-42DD-AE4E-0AEA9A5DB8B3}" presName="horz1" presStyleCnt="0"/>
      <dgm:spPr/>
    </dgm:pt>
    <dgm:pt modelId="{07E640DD-2234-4EB9-8F34-E8C26F63C6CE}" type="pres">
      <dgm:prSet presAssocID="{CB4B8CF6-3D23-42DD-AE4E-0AEA9A5DB8B3}" presName="tx1" presStyleLbl="revTx" presStyleIdx="5" presStyleCnt="12"/>
      <dgm:spPr/>
    </dgm:pt>
    <dgm:pt modelId="{4C2EC1A6-4B29-4CE3-9AF4-F7E44350A722}" type="pres">
      <dgm:prSet presAssocID="{CB4B8CF6-3D23-42DD-AE4E-0AEA9A5DB8B3}" presName="vert1" presStyleCnt="0"/>
      <dgm:spPr/>
    </dgm:pt>
    <dgm:pt modelId="{85786CB9-BEFD-4D58-9E5C-CC82B0D57F86}" type="pres">
      <dgm:prSet presAssocID="{A7B8DB72-32D3-47C7-9D05-E6A9A8F9949F}" presName="thickLine" presStyleLbl="alignNode1" presStyleIdx="6" presStyleCnt="12"/>
      <dgm:spPr/>
    </dgm:pt>
    <dgm:pt modelId="{6133261D-0E49-43A4-AF92-25ADAD356459}" type="pres">
      <dgm:prSet presAssocID="{A7B8DB72-32D3-47C7-9D05-E6A9A8F9949F}" presName="horz1" presStyleCnt="0"/>
      <dgm:spPr/>
    </dgm:pt>
    <dgm:pt modelId="{9DE7D8D3-D651-465F-B150-E19DDBB7B460}" type="pres">
      <dgm:prSet presAssocID="{A7B8DB72-32D3-47C7-9D05-E6A9A8F9949F}" presName="tx1" presStyleLbl="revTx" presStyleIdx="6" presStyleCnt="12"/>
      <dgm:spPr/>
    </dgm:pt>
    <dgm:pt modelId="{D0C2AAC2-8A4D-4180-BBA0-E7F34ED9FA1A}" type="pres">
      <dgm:prSet presAssocID="{A7B8DB72-32D3-47C7-9D05-E6A9A8F9949F}" presName="vert1" presStyleCnt="0"/>
      <dgm:spPr/>
    </dgm:pt>
    <dgm:pt modelId="{CCEFF5D2-DDBA-41BE-BC37-19C250219AEF}" type="pres">
      <dgm:prSet presAssocID="{5DBFE331-E2D0-44A4-8166-9002C13D85CE}" presName="thickLine" presStyleLbl="alignNode1" presStyleIdx="7" presStyleCnt="12"/>
      <dgm:spPr/>
    </dgm:pt>
    <dgm:pt modelId="{9D281155-E060-40B7-826F-6ADF52E06E27}" type="pres">
      <dgm:prSet presAssocID="{5DBFE331-E2D0-44A4-8166-9002C13D85CE}" presName="horz1" presStyleCnt="0"/>
      <dgm:spPr/>
    </dgm:pt>
    <dgm:pt modelId="{AEFEDEB4-E3DB-4DDB-A435-338DA630698D}" type="pres">
      <dgm:prSet presAssocID="{5DBFE331-E2D0-44A4-8166-9002C13D85CE}" presName="tx1" presStyleLbl="revTx" presStyleIdx="7" presStyleCnt="12"/>
      <dgm:spPr/>
    </dgm:pt>
    <dgm:pt modelId="{2CB59029-CC76-4AEE-816E-3A5E51FD83E3}" type="pres">
      <dgm:prSet presAssocID="{5DBFE331-E2D0-44A4-8166-9002C13D85CE}" presName="vert1" presStyleCnt="0"/>
      <dgm:spPr/>
    </dgm:pt>
    <dgm:pt modelId="{CD13C757-F124-404D-8479-76D750AE0C64}" type="pres">
      <dgm:prSet presAssocID="{04638E24-BC77-48DA-8350-7F0C95C1C6A7}" presName="thickLine" presStyleLbl="alignNode1" presStyleIdx="8" presStyleCnt="12"/>
      <dgm:spPr/>
    </dgm:pt>
    <dgm:pt modelId="{1BD5B097-FCAD-48C9-9AF5-901E088F4AEA}" type="pres">
      <dgm:prSet presAssocID="{04638E24-BC77-48DA-8350-7F0C95C1C6A7}" presName="horz1" presStyleCnt="0"/>
      <dgm:spPr/>
    </dgm:pt>
    <dgm:pt modelId="{7F592A91-9D6C-493E-8299-3FBB47217E26}" type="pres">
      <dgm:prSet presAssocID="{04638E24-BC77-48DA-8350-7F0C95C1C6A7}" presName="tx1" presStyleLbl="revTx" presStyleIdx="8" presStyleCnt="12"/>
      <dgm:spPr/>
    </dgm:pt>
    <dgm:pt modelId="{21EAE9A6-A131-4033-BDBE-544E723158A7}" type="pres">
      <dgm:prSet presAssocID="{04638E24-BC77-48DA-8350-7F0C95C1C6A7}" presName="vert1" presStyleCnt="0"/>
      <dgm:spPr/>
    </dgm:pt>
    <dgm:pt modelId="{B9C15AEC-D10D-42B6-B7D9-1383B6C69389}" type="pres">
      <dgm:prSet presAssocID="{C8CF37A4-89FA-4E13-AE69-DBA79014E9A3}" presName="thickLine" presStyleLbl="alignNode1" presStyleIdx="9" presStyleCnt="12"/>
      <dgm:spPr/>
    </dgm:pt>
    <dgm:pt modelId="{65584922-E380-4BD9-B716-1D9BEBC09EED}" type="pres">
      <dgm:prSet presAssocID="{C8CF37A4-89FA-4E13-AE69-DBA79014E9A3}" presName="horz1" presStyleCnt="0"/>
      <dgm:spPr/>
    </dgm:pt>
    <dgm:pt modelId="{887E838F-B31C-4502-B1B8-8FB48C82996E}" type="pres">
      <dgm:prSet presAssocID="{C8CF37A4-89FA-4E13-AE69-DBA79014E9A3}" presName="tx1" presStyleLbl="revTx" presStyleIdx="9" presStyleCnt="12"/>
      <dgm:spPr/>
    </dgm:pt>
    <dgm:pt modelId="{A3F3F9A1-30A2-435C-9C37-E79B0AD4FD8D}" type="pres">
      <dgm:prSet presAssocID="{C8CF37A4-89FA-4E13-AE69-DBA79014E9A3}" presName="vert1" presStyleCnt="0"/>
      <dgm:spPr/>
    </dgm:pt>
    <dgm:pt modelId="{BB35D34C-3CCD-44B2-952A-1AF68543D74E}" type="pres">
      <dgm:prSet presAssocID="{A8A6DB08-8DFE-4A9B-9BC2-078BA8E213F2}" presName="thickLine" presStyleLbl="alignNode1" presStyleIdx="10" presStyleCnt="12"/>
      <dgm:spPr/>
    </dgm:pt>
    <dgm:pt modelId="{B2BB2302-C80D-42DB-9A0C-9341AF4AEA47}" type="pres">
      <dgm:prSet presAssocID="{A8A6DB08-8DFE-4A9B-9BC2-078BA8E213F2}" presName="horz1" presStyleCnt="0"/>
      <dgm:spPr/>
    </dgm:pt>
    <dgm:pt modelId="{4873F53C-3E2A-4738-AEC2-99DB5BE94659}" type="pres">
      <dgm:prSet presAssocID="{A8A6DB08-8DFE-4A9B-9BC2-078BA8E213F2}" presName="tx1" presStyleLbl="revTx" presStyleIdx="10" presStyleCnt="12"/>
      <dgm:spPr/>
    </dgm:pt>
    <dgm:pt modelId="{A16535E9-E1D1-4C60-9DD5-A784587564AE}" type="pres">
      <dgm:prSet presAssocID="{A8A6DB08-8DFE-4A9B-9BC2-078BA8E213F2}" presName="vert1" presStyleCnt="0"/>
      <dgm:spPr/>
    </dgm:pt>
    <dgm:pt modelId="{9317748B-924A-4403-BF2C-989BC6E68390}" type="pres">
      <dgm:prSet presAssocID="{8422E0F9-D4E2-4C99-96FE-43C9735635C1}" presName="thickLine" presStyleLbl="alignNode1" presStyleIdx="11" presStyleCnt="12"/>
      <dgm:spPr/>
    </dgm:pt>
    <dgm:pt modelId="{B7B9E7A5-570F-4FEE-89D4-AC675FE3BFEA}" type="pres">
      <dgm:prSet presAssocID="{8422E0F9-D4E2-4C99-96FE-43C9735635C1}" presName="horz1" presStyleCnt="0"/>
      <dgm:spPr/>
    </dgm:pt>
    <dgm:pt modelId="{554900DF-9E2B-41AC-8E0D-73315D55A88C}" type="pres">
      <dgm:prSet presAssocID="{8422E0F9-D4E2-4C99-96FE-43C9735635C1}" presName="tx1" presStyleLbl="revTx" presStyleIdx="11" presStyleCnt="12"/>
      <dgm:spPr/>
    </dgm:pt>
    <dgm:pt modelId="{8D5B6CEF-6CC5-48E8-9386-6B8DBDBF03EC}" type="pres">
      <dgm:prSet presAssocID="{8422E0F9-D4E2-4C99-96FE-43C9735635C1}" presName="vert1" presStyleCnt="0"/>
      <dgm:spPr/>
    </dgm:pt>
  </dgm:ptLst>
  <dgm:cxnLst>
    <dgm:cxn modelId="{3AF5521B-43F2-4FC4-BE58-19BB8A73D8FD}" type="presOf" srcId="{A7B8DB72-32D3-47C7-9D05-E6A9A8F9949F}" destId="{9DE7D8D3-D651-465F-B150-E19DDBB7B460}" srcOrd="0" destOrd="0" presId="urn:microsoft.com/office/officeart/2008/layout/LinedList"/>
    <dgm:cxn modelId="{BFCA342C-173D-46B2-9919-E99FDF7B3A56}" type="presOf" srcId="{5DBFE331-E2D0-44A4-8166-9002C13D85CE}" destId="{AEFEDEB4-E3DB-4DDB-A435-338DA630698D}" srcOrd="0" destOrd="0" presId="urn:microsoft.com/office/officeart/2008/layout/LinedList"/>
    <dgm:cxn modelId="{C4920931-5E5F-4EFD-A9D3-599B097CADF0}" type="presOf" srcId="{08C902F6-8FB3-419B-892B-52EAE6713662}" destId="{81702892-B202-45EC-9BAE-4D71A9F48E12}" srcOrd="0" destOrd="0" presId="urn:microsoft.com/office/officeart/2008/layout/LinedLis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CF271B5B-080E-49DE-A4A0-58B74B831BED}" srcId="{5783B1A7-7C3E-4966-8072-B21A56A4918B}" destId="{A7B8DB72-32D3-47C7-9D05-E6A9A8F9949F}" srcOrd="6" destOrd="0" parTransId="{BCF4D6FE-BE7F-49DC-996B-DE214B494E33}" sibTransId="{091DF482-D47A-4231-82A8-87EEA1A034A7}"/>
    <dgm:cxn modelId="{D98BEC5E-76B6-4833-BC0F-2438ABB15F8F}" type="presOf" srcId="{04638E24-BC77-48DA-8350-7F0C95C1C6A7}" destId="{7F592A91-9D6C-493E-8299-3FBB47217E26}" srcOrd="0" destOrd="0" presId="urn:microsoft.com/office/officeart/2008/layout/LinedList"/>
    <dgm:cxn modelId="{F246EC5F-23FD-4589-BE7E-40FEE16922CE}" type="presOf" srcId="{A8A6DB08-8DFE-4A9B-9BC2-078BA8E213F2}" destId="{4873F53C-3E2A-4738-AEC2-99DB5BE94659}" srcOrd="0" destOrd="0" presId="urn:microsoft.com/office/officeart/2008/layout/LinedList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4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8" destOrd="0" parTransId="{D7BA2D0D-156C-4673-9CD2-E5E42101E028}" sibTransId="{80ECA1F9-F02A-422F-A77B-787956EBB19D}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3614998B-00CE-4DDA-A9DE-B61359BFE593}" type="presOf" srcId="{CB4B8CF6-3D23-42DD-AE4E-0AEA9A5DB8B3}" destId="{07E640DD-2234-4EB9-8F34-E8C26F63C6CE}" srcOrd="0" destOrd="0" presId="urn:microsoft.com/office/officeart/2008/layout/LinedList"/>
    <dgm:cxn modelId="{25411298-6F0B-49B2-9058-8FCE3BC3D6B4}" type="presOf" srcId="{5783B1A7-7C3E-4966-8072-B21A56A4918B}" destId="{BA1BD131-9820-43F8-B225-66C841430696}" srcOrd="0" destOrd="0" presId="urn:microsoft.com/office/officeart/2008/layout/LinedList"/>
    <dgm:cxn modelId="{54C569A5-D14D-41EB-BE33-18FFA1894E6B}" type="presOf" srcId="{ABAF3EE1-36D9-49DF-A8BB-280F26938C19}" destId="{8990E564-5C4A-4708-9640-E029D591A704}" srcOrd="0" destOrd="0" presId="urn:microsoft.com/office/officeart/2008/layout/LinedList"/>
    <dgm:cxn modelId="{A3E468AD-9E66-46E1-878E-6EF6681E2A62}" srcId="{5783B1A7-7C3E-4966-8072-B21A56A4918B}" destId="{5DBFE331-E2D0-44A4-8166-9002C13D85CE}" srcOrd="7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B58F52D2-ACB5-4CFA-9603-09CECE543DDB}" type="presOf" srcId="{D83E6E32-D2F3-40B6-980F-2305EE95E231}" destId="{00516CB4-9741-443A-A931-9EE4781477FC}" srcOrd="0" destOrd="0" presId="urn:microsoft.com/office/officeart/2008/layout/LinedList"/>
    <dgm:cxn modelId="{75A6F5D8-44E9-47C5-8CC1-084A3E911998}" type="presOf" srcId="{C8CF37A4-89FA-4E13-AE69-DBA79014E9A3}" destId="{887E838F-B31C-4502-B1B8-8FB48C82996E}" srcOrd="0" destOrd="0" presId="urn:microsoft.com/office/officeart/2008/layout/LinedList"/>
    <dgm:cxn modelId="{4E5F11E9-EBE3-4474-B42C-090125BD5253}" type="presOf" srcId="{A903EAAD-DC4D-41BB-9194-075C8CCCC7B3}" destId="{55393548-5B8F-423A-B5D0-21D7663D454B}" srcOrd="0" destOrd="0" presId="urn:microsoft.com/office/officeart/2008/layout/LinedLis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5" destOrd="0" parTransId="{BEFE2428-1A99-4BF2-AD4C-3D2393D6185F}" sibTransId="{89F4CD2D-51BC-45DF-88CA-38A25C23F699}"/>
    <dgm:cxn modelId="{7F6321F6-1637-4A92-BB6B-B87C16D8BA7B}" srcId="{5783B1A7-7C3E-4966-8072-B21A56A4918B}" destId="{08C902F6-8FB3-419B-892B-52EAE6713662}" srcOrd="3" destOrd="0" parTransId="{F513CFC4-4D44-45C6-993F-DFDBE1CBD288}" sibTransId="{A4320D39-AFF9-4E09-B9E6-FB73C51826E1}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82CB4CF7-192F-4C03-B647-73F7A7DEC17D}" type="presOf" srcId="{8A8CFE34-EE6C-406D-8570-44861350D468}" destId="{247D332B-4BA3-4500-88A6-12086804C1B3}" srcOrd="0" destOrd="0" presId="urn:microsoft.com/office/officeart/2008/layout/LinedList"/>
    <dgm:cxn modelId="{AEAAEFFB-26F8-4A45-8BEE-7E5EEA62CDF2}" type="presOf" srcId="{8422E0F9-D4E2-4C99-96FE-43C9735635C1}" destId="{554900DF-9E2B-41AC-8E0D-73315D55A88C}" srcOrd="0" destOrd="0" presId="urn:microsoft.com/office/officeart/2008/layout/LinedList"/>
    <dgm:cxn modelId="{D89F5D7C-C09A-4AB8-947C-CC6F25419184}" type="presParOf" srcId="{BA1BD131-9820-43F8-B225-66C841430696}" destId="{06A69AA1-0810-45E0-BC3B-6DD9DD4B1D98}" srcOrd="0" destOrd="0" presId="urn:microsoft.com/office/officeart/2008/layout/LinedList"/>
    <dgm:cxn modelId="{302E7877-EC76-4D73-A87F-8E8251D4E888}" type="presParOf" srcId="{BA1BD131-9820-43F8-B225-66C841430696}" destId="{2BB95054-F087-4586-9410-4EB9B001994D}" srcOrd="1" destOrd="0" presId="urn:microsoft.com/office/officeart/2008/layout/LinedList"/>
    <dgm:cxn modelId="{DCF74C37-3F2D-4B93-B503-F9704115AE11}" type="presParOf" srcId="{2BB95054-F087-4586-9410-4EB9B001994D}" destId="{00516CB4-9741-443A-A931-9EE4781477FC}" srcOrd="0" destOrd="0" presId="urn:microsoft.com/office/officeart/2008/layout/LinedList"/>
    <dgm:cxn modelId="{E071DE65-9379-4CFE-91B2-A253313E9DE3}" type="presParOf" srcId="{2BB95054-F087-4586-9410-4EB9B001994D}" destId="{749E41FF-A357-43AA-9B40-7CB2D78B4BE4}" srcOrd="1" destOrd="0" presId="urn:microsoft.com/office/officeart/2008/layout/LinedList"/>
    <dgm:cxn modelId="{AE68E038-A6C6-4FC2-81F2-3EB6C625219A}" type="presParOf" srcId="{BA1BD131-9820-43F8-B225-66C841430696}" destId="{2A119A3A-3227-4D88-AA8D-6CC8EC0FF42B}" srcOrd="2" destOrd="0" presId="urn:microsoft.com/office/officeart/2008/layout/LinedList"/>
    <dgm:cxn modelId="{9204DA7D-2672-450D-96A3-C53818E92C5B}" type="presParOf" srcId="{BA1BD131-9820-43F8-B225-66C841430696}" destId="{36FD7ED6-E77E-44A6-9817-7AA5571E20FB}" srcOrd="3" destOrd="0" presId="urn:microsoft.com/office/officeart/2008/layout/LinedList"/>
    <dgm:cxn modelId="{32FBC7BE-A621-4D9B-9C8C-9416B3B13C77}" type="presParOf" srcId="{36FD7ED6-E77E-44A6-9817-7AA5571E20FB}" destId="{55393548-5B8F-423A-B5D0-21D7663D454B}" srcOrd="0" destOrd="0" presId="urn:microsoft.com/office/officeart/2008/layout/LinedList"/>
    <dgm:cxn modelId="{F873AA40-4DCE-4C81-AF25-9C3AB4A404E0}" type="presParOf" srcId="{36FD7ED6-E77E-44A6-9817-7AA5571E20FB}" destId="{11B77E01-A256-44E5-ADC3-28CDA1988451}" srcOrd="1" destOrd="0" presId="urn:microsoft.com/office/officeart/2008/layout/LinedList"/>
    <dgm:cxn modelId="{BCFDC4E9-A4C5-4E86-8CB9-247E5B72AB5E}" type="presParOf" srcId="{BA1BD131-9820-43F8-B225-66C841430696}" destId="{93EE461B-7317-4454-A834-250BD2B4BAB0}" srcOrd="4" destOrd="0" presId="urn:microsoft.com/office/officeart/2008/layout/LinedList"/>
    <dgm:cxn modelId="{87339E65-2D6A-46C3-B0A5-3BF431F5CB60}" type="presParOf" srcId="{BA1BD131-9820-43F8-B225-66C841430696}" destId="{4A9E5156-E901-411C-925E-FE7E23F8F3D3}" srcOrd="5" destOrd="0" presId="urn:microsoft.com/office/officeart/2008/layout/LinedList"/>
    <dgm:cxn modelId="{ADAF04FC-4F5E-42DF-9E5F-AA4139F3B2AE}" type="presParOf" srcId="{4A9E5156-E901-411C-925E-FE7E23F8F3D3}" destId="{8990E564-5C4A-4708-9640-E029D591A704}" srcOrd="0" destOrd="0" presId="urn:microsoft.com/office/officeart/2008/layout/LinedList"/>
    <dgm:cxn modelId="{A7110E24-79BF-4243-9F12-FB4F378389AB}" type="presParOf" srcId="{4A9E5156-E901-411C-925E-FE7E23F8F3D3}" destId="{372BDB55-ABDC-4CC9-9625-748DCDC637F1}" srcOrd="1" destOrd="0" presId="urn:microsoft.com/office/officeart/2008/layout/LinedList"/>
    <dgm:cxn modelId="{459D4399-AD28-4065-B494-D977EAF4ED48}" type="presParOf" srcId="{BA1BD131-9820-43F8-B225-66C841430696}" destId="{8CFB7579-03A1-454E-9CB3-A95D444C799B}" srcOrd="6" destOrd="0" presId="urn:microsoft.com/office/officeart/2008/layout/LinedList"/>
    <dgm:cxn modelId="{3C554419-FA08-49A1-8A4D-B40B5B42AFF3}" type="presParOf" srcId="{BA1BD131-9820-43F8-B225-66C841430696}" destId="{12D24396-F772-46B6-B91B-22F717B1BB54}" srcOrd="7" destOrd="0" presId="urn:microsoft.com/office/officeart/2008/layout/LinedList"/>
    <dgm:cxn modelId="{9C46B825-F592-405D-BC9F-F833961D8136}" type="presParOf" srcId="{12D24396-F772-46B6-B91B-22F717B1BB54}" destId="{81702892-B202-45EC-9BAE-4D71A9F48E12}" srcOrd="0" destOrd="0" presId="urn:microsoft.com/office/officeart/2008/layout/LinedList"/>
    <dgm:cxn modelId="{35892609-69D3-49F9-B9CE-A4C558A39994}" type="presParOf" srcId="{12D24396-F772-46B6-B91B-22F717B1BB54}" destId="{37570005-6EF2-4E2C-A81D-53DBAF3251E9}" srcOrd="1" destOrd="0" presId="urn:microsoft.com/office/officeart/2008/layout/LinedList"/>
    <dgm:cxn modelId="{5B05DD0E-180E-4A25-B596-032F9AD0FB3F}" type="presParOf" srcId="{BA1BD131-9820-43F8-B225-66C841430696}" destId="{B0265CF3-7658-4A95-8E7D-6CA1FAFD5CB3}" srcOrd="8" destOrd="0" presId="urn:microsoft.com/office/officeart/2008/layout/LinedList"/>
    <dgm:cxn modelId="{FB0CD469-B940-422D-AE33-76ADC5940042}" type="presParOf" srcId="{BA1BD131-9820-43F8-B225-66C841430696}" destId="{2730E5CE-77A3-4E68-9406-D129405CE9DB}" srcOrd="9" destOrd="0" presId="urn:microsoft.com/office/officeart/2008/layout/LinedList"/>
    <dgm:cxn modelId="{878F76CD-FC9D-4373-AB81-2883683A15A2}" type="presParOf" srcId="{2730E5CE-77A3-4E68-9406-D129405CE9DB}" destId="{247D332B-4BA3-4500-88A6-12086804C1B3}" srcOrd="0" destOrd="0" presId="urn:microsoft.com/office/officeart/2008/layout/LinedList"/>
    <dgm:cxn modelId="{55248C09-98B9-4368-9BD1-1EE1445C97A6}" type="presParOf" srcId="{2730E5CE-77A3-4E68-9406-D129405CE9DB}" destId="{EB2BF0C4-07E2-4165-A9EC-DF7DAB3897E6}" srcOrd="1" destOrd="0" presId="urn:microsoft.com/office/officeart/2008/layout/LinedList"/>
    <dgm:cxn modelId="{506AC00A-9784-4D8B-A941-785A3189334F}" type="presParOf" srcId="{BA1BD131-9820-43F8-B225-66C841430696}" destId="{51613C02-7B9B-4791-B43C-FDB92B7E2D32}" srcOrd="10" destOrd="0" presId="urn:microsoft.com/office/officeart/2008/layout/LinedList"/>
    <dgm:cxn modelId="{3E203FE4-CF9E-4069-A050-7A568ABE6C2F}" type="presParOf" srcId="{BA1BD131-9820-43F8-B225-66C841430696}" destId="{F706F903-EE17-4014-8356-5D8E48A0D77B}" srcOrd="11" destOrd="0" presId="urn:microsoft.com/office/officeart/2008/layout/LinedList"/>
    <dgm:cxn modelId="{204E74A9-F0C5-4268-A12D-A93FCFE39877}" type="presParOf" srcId="{F706F903-EE17-4014-8356-5D8E48A0D77B}" destId="{07E640DD-2234-4EB9-8F34-E8C26F63C6CE}" srcOrd="0" destOrd="0" presId="urn:microsoft.com/office/officeart/2008/layout/LinedList"/>
    <dgm:cxn modelId="{F2DEBF75-8400-4FFB-9BBA-A8E041AED73E}" type="presParOf" srcId="{F706F903-EE17-4014-8356-5D8E48A0D77B}" destId="{4C2EC1A6-4B29-4CE3-9AF4-F7E44350A722}" srcOrd="1" destOrd="0" presId="urn:microsoft.com/office/officeart/2008/layout/LinedList"/>
    <dgm:cxn modelId="{DA1CAB3C-26C6-47EF-BD4C-2B0F81099414}" type="presParOf" srcId="{BA1BD131-9820-43F8-B225-66C841430696}" destId="{85786CB9-BEFD-4D58-9E5C-CC82B0D57F86}" srcOrd="12" destOrd="0" presId="urn:microsoft.com/office/officeart/2008/layout/LinedList"/>
    <dgm:cxn modelId="{A28FF9DA-D297-4B2B-91D5-678FF1AB0DD7}" type="presParOf" srcId="{BA1BD131-9820-43F8-B225-66C841430696}" destId="{6133261D-0E49-43A4-AF92-25ADAD356459}" srcOrd="13" destOrd="0" presId="urn:microsoft.com/office/officeart/2008/layout/LinedList"/>
    <dgm:cxn modelId="{28A07C72-C16D-4D75-9956-8B230E6A6262}" type="presParOf" srcId="{6133261D-0E49-43A4-AF92-25ADAD356459}" destId="{9DE7D8D3-D651-465F-B150-E19DDBB7B460}" srcOrd="0" destOrd="0" presId="urn:microsoft.com/office/officeart/2008/layout/LinedList"/>
    <dgm:cxn modelId="{29B5A67B-98F7-47B4-A703-9A12E9FC1C14}" type="presParOf" srcId="{6133261D-0E49-43A4-AF92-25ADAD356459}" destId="{D0C2AAC2-8A4D-4180-BBA0-E7F34ED9FA1A}" srcOrd="1" destOrd="0" presId="urn:microsoft.com/office/officeart/2008/layout/LinedList"/>
    <dgm:cxn modelId="{D4CD32E9-0AD1-4330-9281-8D7F6FDCF396}" type="presParOf" srcId="{BA1BD131-9820-43F8-B225-66C841430696}" destId="{CCEFF5D2-DDBA-41BE-BC37-19C250219AEF}" srcOrd="14" destOrd="0" presId="urn:microsoft.com/office/officeart/2008/layout/LinedList"/>
    <dgm:cxn modelId="{915B7C5F-44AA-4FC5-9821-6DF9AA2849F4}" type="presParOf" srcId="{BA1BD131-9820-43F8-B225-66C841430696}" destId="{9D281155-E060-40B7-826F-6ADF52E06E27}" srcOrd="15" destOrd="0" presId="urn:microsoft.com/office/officeart/2008/layout/LinedList"/>
    <dgm:cxn modelId="{2B17C8ED-EE11-4A29-BA47-E00C7673A4FC}" type="presParOf" srcId="{9D281155-E060-40B7-826F-6ADF52E06E27}" destId="{AEFEDEB4-E3DB-4DDB-A435-338DA630698D}" srcOrd="0" destOrd="0" presId="urn:microsoft.com/office/officeart/2008/layout/LinedList"/>
    <dgm:cxn modelId="{34066682-E037-45AF-B2CA-AEBFFE23A3B3}" type="presParOf" srcId="{9D281155-E060-40B7-826F-6ADF52E06E27}" destId="{2CB59029-CC76-4AEE-816E-3A5E51FD83E3}" srcOrd="1" destOrd="0" presId="urn:microsoft.com/office/officeart/2008/layout/LinedList"/>
    <dgm:cxn modelId="{E8C40DC7-FB99-4672-BFEB-A3E5B03AB32C}" type="presParOf" srcId="{BA1BD131-9820-43F8-B225-66C841430696}" destId="{CD13C757-F124-404D-8479-76D750AE0C64}" srcOrd="16" destOrd="0" presId="urn:microsoft.com/office/officeart/2008/layout/LinedList"/>
    <dgm:cxn modelId="{8E3C76A3-2764-42B0-B236-693885BCC01D}" type="presParOf" srcId="{BA1BD131-9820-43F8-B225-66C841430696}" destId="{1BD5B097-FCAD-48C9-9AF5-901E088F4AEA}" srcOrd="17" destOrd="0" presId="urn:microsoft.com/office/officeart/2008/layout/LinedList"/>
    <dgm:cxn modelId="{48CB8462-3C30-45F3-825B-04B7FCED3A6E}" type="presParOf" srcId="{1BD5B097-FCAD-48C9-9AF5-901E088F4AEA}" destId="{7F592A91-9D6C-493E-8299-3FBB47217E26}" srcOrd="0" destOrd="0" presId="urn:microsoft.com/office/officeart/2008/layout/LinedList"/>
    <dgm:cxn modelId="{7F1F8AEC-B587-4C7D-8B9A-3F719FD218C4}" type="presParOf" srcId="{1BD5B097-FCAD-48C9-9AF5-901E088F4AEA}" destId="{21EAE9A6-A131-4033-BDBE-544E723158A7}" srcOrd="1" destOrd="0" presId="urn:microsoft.com/office/officeart/2008/layout/LinedList"/>
    <dgm:cxn modelId="{C8FDC208-5477-426B-BC58-CF8958A4FB3D}" type="presParOf" srcId="{BA1BD131-9820-43F8-B225-66C841430696}" destId="{B9C15AEC-D10D-42B6-B7D9-1383B6C69389}" srcOrd="18" destOrd="0" presId="urn:microsoft.com/office/officeart/2008/layout/LinedList"/>
    <dgm:cxn modelId="{70D03197-564F-4FF1-8BAC-F300F9684D6F}" type="presParOf" srcId="{BA1BD131-9820-43F8-B225-66C841430696}" destId="{65584922-E380-4BD9-B716-1D9BEBC09EED}" srcOrd="19" destOrd="0" presId="urn:microsoft.com/office/officeart/2008/layout/LinedList"/>
    <dgm:cxn modelId="{6828A588-F563-46AC-9DF5-38C3B0FC67C5}" type="presParOf" srcId="{65584922-E380-4BD9-B716-1D9BEBC09EED}" destId="{887E838F-B31C-4502-B1B8-8FB48C82996E}" srcOrd="0" destOrd="0" presId="urn:microsoft.com/office/officeart/2008/layout/LinedList"/>
    <dgm:cxn modelId="{04B0803C-6803-4F02-9DE6-8214F30405FA}" type="presParOf" srcId="{65584922-E380-4BD9-B716-1D9BEBC09EED}" destId="{A3F3F9A1-30A2-435C-9C37-E79B0AD4FD8D}" srcOrd="1" destOrd="0" presId="urn:microsoft.com/office/officeart/2008/layout/LinedList"/>
    <dgm:cxn modelId="{1A293FA6-6A63-4AA1-8A43-E86EAAAAF99B}" type="presParOf" srcId="{BA1BD131-9820-43F8-B225-66C841430696}" destId="{BB35D34C-3CCD-44B2-952A-1AF68543D74E}" srcOrd="20" destOrd="0" presId="urn:microsoft.com/office/officeart/2008/layout/LinedList"/>
    <dgm:cxn modelId="{A17597EC-2D41-4DBA-8A96-9C31E82845B9}" type="presParOf" srcId="{BA1BD131-9820-43F8-B225-66C841430696}" destId="{B2BB2302-C80D-42DB-9A0C-9341AF4AEA47}" srcOrd="21" destOrd="0" presId="urn:microsoft.com/office/officeart/2008/layout/LinedList"/>
    <dgm:cxn modelId="{1F619597-DABB-49D6-B046-D08A38C7EAB5}" type="presParOf" srcId="{B2BB2302-C80D-42DB-9A0C-9341AF4AEA47}" destId="{4873F53C-3E2A-4738-AEC2-99DB5BE94659}" srcOrd="0" destOrd="0" presId="urn:microsoft.com/office/officeart/2008/layout/LinedList"/>
    <dgm:cxn modelId="{A623D2D0-0A12-41E2-AD4E-383613277AF5}" type="presParOf" srcId="{B2BB2302-C80D-42DB-9A0C-9341AF4AEA47}" destId="{A16535E9-E1D1-4C60-9DD5-A784587564AE}" srcOrd="1" destOrd="0" presId="urn:microsoft.com/office/officeart/2008/layout/LinedList"/>
    <dgm:cxn modelId="{5338B651-FF74-4E57-BFE1-990EBD9A7BEA}" type="presParOf" srcId="{BA1BD131-9820-43F8-B225-66C841430696}" destId="{9317748B-924A-4403-BF2C-989BC6E68390}" srcOrd="22" destOrd="0" presId="urn:microsoft.com/office/officeart/2008/layout/LinedList"/>
    <dgm:cxn modelId="{8339AEC8-0A56-4A11-AF61-1FD31C6A9FA8}" type="presParOf" srcId="{BA1BD131-9820-43F8-B225-66C841430696}" destId="{B7B9E7A5-570F-4FEE-89D4-AC675FE3BFEA}" srcOrd="23" destOrd="0" presId="urn:microsoft.com/office/officeart/2008/layout/LinedList"/>
    <dgm:cxn modelId="{A859BE47-982B-4A88-879F-2A30A3D0BB6B}" type="presParOf" srcId="{B7B9E7A5-570F-4FEE-89D4-AC675FE3BFEA}" destId="{554900DF-9E2B-41AC-8E0D-73315D55A88C}" srcOrd="0" destOrd="0" presId="urn:microsoft.com/office/officeart/2008/layout/LinedList"/>
    <dgm:cxn modelId="{9009ED5A-A39D-40AE-8C2E-9AE8E06F01C1}" type="presParOf" srcId="{B7B9E7A5-570F-4FEE-89D4-AC675FE3BFEA}" destId="{8D5B6CEF-6CC5-48E8-9386-6B8DBDBF03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textID</a:t>
          </a:r>
          <a:r>
            <a:rPr lang="en-US" sz="3000" kern="1200" dirty="0"/>
            <a:t> = A unique identifier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9AA1-0810-45E0-BC3B-6DD9DD4B1D9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6CB4-9741-443A-A931-9EE4781477FC}">
      <dsp:nvSpPr>
        <dsp:cNvPr id="0" name=""/>
        <dsp:cNvSpPr/>
      </dsp:nvSpPr>
      <dsp:spPr>
        <a:xfrm>
          <a:off x="0" y="249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 Convert Text to lower case</a:t>
          </a:r>
        </a:p>
      </dsp:txBody>
      <dsp:txXfrm>
        <a:off x="0" y="2492"/>
        <a:ext cx="6492875" cy="425034"/>
      </dsp:txXfrm>
    </dsp:sp>
    <dsp:sp modelId="{2A119A3A-3227-4D88-AA8D-6CC8EC0FF42B}">
      <dsp:nvSpPr>
        <dsp:cNvPr id="0" name=""/>
        <dsp:cNvSpPr/>
      </dsp:nvSpPr>
      <dsp:spPr>
        <a:xfrm>
          <a:off x="0" y="42752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3548-5B8F-423A-B5D0-21D7663D454B}">
      <dsp:nvSpPr>
        <dsp:cNvPr id="0" name=""/>
        <dsp:cNvSpPr/>
      </dsp:nvSpPr>
      <dsp:spPr>
        <a:xfrm>
          <a:off x="0" y="427527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 Expand contractions</a:t>
          </a:r>
        </a:p>
      </dsp:txBody>
      <dsp:txXfrm>
        <a:off x="0" y="427527"/>
        <a:ext cx="6492875" cy="425034"/>
      </dsp:txXfrm>
    </dsp:sp>
    <dsp:sp modelId="{93EE461B-7317-4454-A834-250BD2B4BAB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0E564-5C4A-4708-9640-E029D591A704}">
      <dsp:nvSpPr>
        <dsp:cNvPr id="0" name=""/>
        <dsp:cNvSpPr/>
      </dsp:nvSpPr>
      <dsp:spPr>
        <a:xfrm>
          <a:off x="0" y="852561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 Replace Slang Words</a:t>
          </a:r>
        </a:p>
      </dsp:txBody>
      <dsp:txXfrm>
        <a:off x="0" y="852561"/>
        <a:ext cx="6492875" cy="425034"/>
      </dsp:txXfrm>
    </dsp:sp>
    <dsp:sp modelId="{8CFB7579-03A1-454E-9CB3-A95D444C799B}">
      <dsp:nvSpPr>
        <dsp:cNvPr id="0" name=""/>
        <dsp:cNvSpPr/>
      </dsp:nvSpPr>
      <dsp:spPr>
        <a:xfrm>
          <a:off x="0" y="1277596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2892-B202-45EC-9BAE-4D71A9F48E12}">
      <dsp:nvSpPr>
        <dsp:cNvPr id="0" name=""/>
        <dsp:cNvSpPr/>
      </dsp:nvSpPr>
      <dsp:spPr>
        <a:xfrm>
          <a:off x="0" y="1277596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Remove HTML tags</a:t>
          </a:r>
        </a:p>
      </dsp:txBody>
      <dsp:txXfrm>
        <a:off x="0" y="1277596"/>
        <a:ext cx="6492875" cy="425034"/>
      </dsp:txXfrm>
    </dsp:sp>
    <dsp:sp modelId="{B0265CF3-7658-4A95-8E7D-6CA1FAFD5CB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332B-4BA3-4500-88A6-12086804C1B3}">
      <dsp:nvSpPr>
        <dsp:cNvPr id="0" name=""/>
        <dsp:cNvSpPr/>
      </dsp:nvSpPr>
      <dsp:spPr>
        <a:xfrm>
          <a:off x="0" y="170263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 Remove emoji</a:t>
          </a:r>
        </a:p>
      </dsp:txBody>
      <dsp:txXfrm>
        <a:off x="0" y="1702630"/>
        <a:ext cx="6492875" cy="425034"/>
      </dsp:txXfrm>
    </dsp:sp>
    <dsp:sp modelId="{51613C02-7B9B-4791-B43C-FDB92B7E2D32}">
      <dsp:nvSpPr>
        <dsp:cNvPr id="0" name=""/>
        <dsp:cNvSpPr/>
      </dsp:nvSpPr>
      <dsp:spPr>
        <a:xfrm>
          <a:off x="0" y="212766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640DD-2234-4EB9-8F34-E8C26F63C6CE}">
      <dsp:nvSpPr>
        <dsp:cNvPr id="0" name=""/>
        <dsp:cNvSpPr/>
      </dsp:nvSpPr>
      <dsp:spPr>
        <a:xfrm>
          <a:off x="0" y="2127665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 Convert accented characters to ASCII characters</a:t>
          </a:r>
        </a:p>
      </dsp:txBody>
      <dsp:txXfrm>
        <a:off x="0" y="2127665"/>
        <a:ext cx="6492875" cy="425034"/>
      </dsp:txXfrm>
    </dsp:sp>
    <dsp:sp modelId="{85786CB9-BEFD-4D58-9E5C-CC82B0D57F86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D8D3-D651-465F-B150-E19DDBB7B460}">
      <dsp:nvSpPr>
        <dsp:cNvPr id="0" name=""/>
        <dsp:cNvSpPr/>
      </dsp:nvSpPr>
      <dsp:spPr>
        <a:xfrm>
          <a:off x="0" y="255270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 Remove punctuations and special characters</a:t>
          </a:r>
        </a:p>
      </dsp:txBody>
      <dsp:txXfrm>
        <a:off x="0" y="2552700"/>
        <a:ext cx="6492875" cy="425034"/>
      </dsp:txXfrm>
    </dsp:sp>
    <dsp:sp modelId="{CCEFF5D2-DDBA-41BE-BC37-19C250219AEF}">
      <dsp:nvSpPr>
        <dsp:cNvPr id="0" name=""/>
        <dsp:cNvSpPr/>
      </dsp:nvSpPr>
      <dsp:spPr>
        <a:xfrm>
          <a:off x="0" y="297773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DEB4-E3DB-4DDB-A435-338DA630698D}">
      <dsp:nvSpPr>
        <dsp:cNvPr id="0" name=""/>
        <dsp:cNvSpPr/>
      </dsp:nvSpPr>
      <dsp:spPr>
        <a:xfrm>
          <a:off x="0" y="2977734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 Remove Consequently Char</a:t>
          </a:r>
        </a:p>
      </dsp:txBody>
      <dsp:txXfrm>
        <a:off x="0" y="2977734"/>
        <a:ext cx="6492875" cy="425034"/>
      </dsp:txXfrm>
    </dsp:sp>
    <dsp:sp modelId="{CD13C757-F124-404D-8479-76D750AE0C6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2A91-9D6C-493E-8299-3FBB47217E26}">
      <dsp:nvSpPr>
        <dsp:cNvPr id="0" name=""/>
        <dsp:cNvSpPr/>
      </dsp:nvSpPr>
      <dsp:spPr>
        <a:xfrm>
          <a:off x="0" y="3402769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 Remove Numbers</a:t>
          </a:r>
        </a:p>
      </dsp:txBody>
      <dsp:txXfrm>
        <a:off x="0" y="3402769"/>
        <a:ext cx="6492875" cy="425034"/>
      </dsp:txXfrm>
    </dsp:sp>
    <dsp:sp modelId="{B9C15AEC-D10D-42B6-B7D9-1383B6C69389}">
      <dsp:nvSpPr>
        <dsp:cNvPr id="0" name=""/>
        <dsp:cNvSpPr/>
      </dsp:nvSpPr>
      <dsp:spPr>
        <a:xfrm>
          <a:off x="0" y="3827803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838F-B31C-4502-B1B8-8FB48C82996E}">
      <dsp:nvSpPr>
        <dsp:cNvPr id="0" name=""/>
        <dsp:cNvSpPr/>
      </dsp:nvSpPr>
      <dsp:spPr>
        <a:xfrm>
          <a:off x="0" y="3827803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10.  Trim text and Remove extra double whitespaces</a:t>
          </a:r>
        </a:p>
      </dsp:txBody>
      <dsp:txXfrm>
        <a:off x="0" y="3827803"/>
        <a:ext cx="6492875" cy="425034"/>
      </dsp:txXfrm>
    </dsp:sp>
    <dsp:sp modelId="{BB35D34C-3CCD-44B2-952A-1AF68543D74E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F53C-3E2A-4738-AEC2-99DB5BE94659}">
      <dsp:nvSpPr>
        <dsp:cNvPr id="0" name=""/>
        <dsp:cNvSpPr/>
      </dsp:nvSpPr>
      <dsp:spPr>
        <a:xfrm>
          <a:off x="0" y="4252838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11.  Auto Spelling</a:t>
          </a:r>
        </a:p>
      </dsp:txBody>
      <dsp:txXfrm>
        <a:off x="0" y="4252838"/>
        <a:ext cx="6492875" cy="425034"/>
      </dsp:txXfrm>
    </dsp:sp>
    <dsp:sp modelId="{9317748B-924A-4403-BF2C-989BC6E68390}">
      <dsp:nvSpPr>
        <dsp:cNvPr id="0" name=""/>
        <dsp:cNvSpPr/>
      </dsp:nvSpPr>
      <dsp:spPr>
        <a:xfrm>
          <a:off x="0" y="467787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00DF-9E2B-41AC-8E0D-73315D55A88C}">
      <dsp:nvSpPr>
        <dsp:cNvPr id="0" name=""/>
        <dsp:cNvSpPr/>
      </dsp:nvSpPr>
      <dsp:spPr>
        <a:xfrm>
          <a:off x="0" y="467787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12.  Lemmatization</a:t>
          </a:r>
        </a:p>
      </dsp:txBody>
      <dsp:txXfrm>
        <a:off x="0" y="4677872"/>
        <a:ext cx="6492875" cy="42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099-4504-48D9-9FE4-9E88FDA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6502-79B7-48B0-9774-995E5E4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539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435E97-8E7A-4036-B16A-B49EF49B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433E-798E-4A53-8B50-D157D756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Bag of words </a:t>
            </a:r>
          </a:p>
          <a:p>
            <a:r>
              <a:rPr lang="en-US" sz="2400" dirty="0"/>
              <a:t>Word2vec</a:t>
            </a:r>
          </a:p>
          <a:p>
            <a:r>
              <a:rPr lang="en-US" sz="2400" dirty="0" err="1"/>
              <a:t>TfidfVectorizer</a:t>
            </a:r>
            <a:endParaRPr lang="en-US" sz="2400" dirty="0"/>
          </a:p>
          <a:p>
            <a:r>
              <a:rPr lang="en-US" sz="2400" dirty="0"/>
              <a:t>Skip-Thought Vectors</a:t>
            </a:r>
          </a:p>
        </p:txBody>
      </p:sp>
    </p:spTree>
    <p:extLst>
      <p:ext uri="{BB962C8B-B14F-4D97-AF65-F5344CB8AC3E}">
        <p14:creationId xmlns:p14="http://schemas.microsoft.com/office/powerpoint/2010/main" val="201330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36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Target Distribution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Undersampling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1F82-158D-4B0B-BCC5-91F803D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Oversampling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11C9F9-F3C2-493D-B990-ADD21806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11118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CF02E-A125-4D9E-B105-8E8E94AD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001218"/>
            <a:ext cx="6596652" cy="4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783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it can be seen from the output, removal of stop words can remove words that required in order to perform accurate sentiment analysis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5563"/>
              </p:ext>
            </p:extLst>
          </p:nvPr>
        </p:nvGraphicFramePr>
        <p:xfrm>
          <a:off x="6096000" y="2788920"/>
          <a:ext cx="5690754" cy="267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91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760463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442945"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Output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 dirty="0"/>
                        <a:t>Restaurant had a really good service!!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Restaurant good service!!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I did not like the food!!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I like food!!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This product is not good!!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This product good!!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Normalization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Stemming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VS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Lemmatization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3699"/>
              </p:ext>
            </p:extLst>
          </p:nvPr>
        </p:nvGraphicFramePr>
        <p:xfrm>
          <a:off x="5116652" y="1354413"/>
          <a:ext cx="6642532" cy="297430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651554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461035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  <a:gridCol w="1529943">
                  <a:extLst>
                    <a:ext uri="{9D8B030D-6E8A-4147-A177-3AD203B41FA5}">
                      <a16:colId xmlns:a16="http://schemas.microsoft.com/office/drawing/2014/main" val="544178921"/>
                    </a:ext>
                  </a:extLst>
                </a:gridCol>
              </a:tblGrid>
              <a:tr h="1016670"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marL="196705" marR="159545" marT="151311" marB="1513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Lemma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Stem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80139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study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studi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1156241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cries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</a:t>
                      </a:r>
                    </a:p>
                  </a:txBody>
                  <a:tcPr marL="196705" marR="159545" marT="151311" marB="15131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6908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will miss you here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617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Tweet Sentiment Extraction</vt:lpstr>
      <vt:lpstr>Dataset</vt:lpstr>
      <vt:lpstr>Target Distribution</vt:lpstr>
      <vt:lpstr>Undersampling</vt:lpstr>
      <vt:lpstr>Oversampling</vt:lpstr>
      <vt:lpstr>Text pre-processing Steps </vt:lpstr>
      <vt:lpstr>Remove Stop Words</vt:lpstr>
      <vt:lpstr>Text Normalization</vt:lpstr>
      <vt:lpstr>Text Cleaning Examples</vt:lpstr>
      <vt:lpstr>Application Stack</vt:lpstr>
      <vt:lpstr>Dictionary</vt:lpstr>
      <vt:lpstr>Text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45</cp:revision>
  <dcterms:created xsi:type="dcterms:W3CDTF">2021-06-03T14:04:53Z</dcterms:created>
  <dcterms:modified xsi:type="dcterms:W3CDTF">2021-06-10T14:06:45Z</dcterms:modified>
</cp:coreProperties>
</file>