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5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9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0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473D-96C1-4CA5-A5DA-E07E508D8CC3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BE89-F1C6-4106-B700-B252B662B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Vecator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Разработали и создали</a:t>
            </a:r>
          </a:p>
          <a:p>
            <a:r>
              <a:rPr lang="ru-RU" dirty="0" smtClean="0"/>
              <a:t>Михайлов Борис</a:t>
            </a:r>
          </a:p>
          <a:p>
            <a:r>
              <a:rPr lang="ru-RU" dirty="0" smtClean="0"/>
              <a:t>И</a:t>
            </a:r>
          </a:p>
          <a:p>
            <a:r>
              <a:rPr lang="ru-RU" dirty="0" smtClean="0"/>
              <a:t>Алёна </a:t>
            </a:r>
            <a:r>
              <a:rPr lang="ru-RU" dirty="0" err="1" smtClean="0"/>
              <a:t>Дармороз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9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Vecator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6" name="Picture 2" descr="Весь интернет гадает, куда идёт кот на лестнице — Bird In F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57" y="2511896"/>
            <a:ext cx="4344443" cy="28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2050231"/>
            <a:ext cx="4271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Vecator</a:t>
            </a:r>
            <a:r>
              <a:rPr lang="en-US" sz="2400" dirty="0" smtClean="0"/>
              <a:t> – </a:t>
            </a:r>
            <a:r>
              <a:rPr lang="ru-RU" sz="2400" dirty="0" smtClean="0"/>
              <a:t>это игра-</a:t>
            </a:r>
            <a:r>
              <a:rPr lang="ru-RU" sz="2400" dirty="0" err="1" smtClean="0"/>
              <a:t>платформер</a:t>
            </a:r>
            <a:r>
              <a:rPr lang="ru-RU" sz="2400" dirty="0" smtClean="0"/>
              <a:t>, сделанная по мотивам знаменитой мобильной игры </a:t>
            </a:r>
            <a:r>
              <a:rPr lang="en-US" sz="2400" dirty="0" smtClean="0"/>
              <a:t>Vector</a:t>
            </a:r>
            <a:r>
              <a:rPr lang="ru-RU" sz="2400" dirty="0" smtClean="0"/>
              <a:t>. В ней необходимо управляя домашним вполне котом прыгать по крышам, чтобы добраться до дома.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3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7285" y="323924"/>
            <a:ext cx="10515600" cy="1325563"/>
          </a:xfrm>
        </p:spPr>
        <p:txBody>
          <a:bodyPr/>
          <a:lstStyle/>
          <a:p>
            <a:r>
              <a:rPr lang="ru-RU" dirty="0" smtClean="0"/>
              <a:t>Процесс разработки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5023" y="323923"/>
            <a:ext cx="385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Разрабатывать игры – сложный процесс, тем более делая это в команде необходима организация</a:t>
            </a:r>
            <a:endParaRPr lang="ru-RU" dirty="0"/>
          </a:p>
        </p:txBody>
      </p:sp>
      <p:pic>
        <p:nvPicPr>
          <p:cNvPr id="2050" name="Picture 2" descr="Кошка хочет кота. Всё, что нужно знать об этом • Слуцк • Газета  «Інфа-Кур&amp;#39;ер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31" y="1649487"/>
            <a:ext cx="7812769" cy="52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229" y="2046514"/>
            <a:ext cx="261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Меню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Геймплей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Уровневая система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69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78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</a:t>
            </a:r>
            <a:r>
              <a:rPr lang="ru-RU" dirty="0" err="1"/>
              <a:t>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Уровневая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09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01143" y="2351314"/>
            <a:ext cx="25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нас получилась игра!!!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99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pic>
        <p:nvPicPr>
          <p:cNvPr id="3074" name="Picture 2" descr="Кот В Очках: 2 тыс изображений найдено в Яндекс.Картин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8" y="1690688"/>
            <a:ext cx="6674304" cy="44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456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Vecator</vt:lpstr>
      <vt:lpstr>Что такое Vecator?</vt:lpstr>
      <vt:lpstr>Процесс разработки</vt:lpstr>
      <vt:lpstr>Интерфейс </vt:lpstr>
      <vt:lpstr>Геймплей</vt:lpstr>
      <vt:lpstr>Уровневая система</vt:lpstr>
      <vt:lpstr>Вывод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Vecator</dc:title>
  <dc:creator>Гульнара Михайлова</dc:creator>
  <cp:lastModifiedBy>Гульнара Михайлова</cp:lastModifiedBy>
  <cp:revision>5</cp:revision>
  <dcterms:created xsi:type="dcterms:W3CDTF">2022-01-07T17:54:16Z</dcterms:created>
  <dcterms:modified xsi:type="dcterms:W3CDTF">2022-01-07T19:01:51Z</dcterms:modified>
</cp:coreProperties>
</file>