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D57EF-7078-4C59-84D6-E312D3430790}" v="663" dt="2022-01-13T19:52:2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5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9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7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473D-96C1-4CA5-A5DA-E07E508D8CC3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Vecator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Разработали и создали</a:t>
            </a:r>
          </a:p>
          <a:p>
            <a:r>
              <a:rPr lang="ru-RU" dirty="0"/>
              <a:t>Михайлов Борис</a:t>
            </a:r>
          </a:p>
          <a:p>
            <a:r>
              <a:rPr lang="ru-RU" dirty="0"/>
              <a:t>И</a:t>
            </a:r>
          </a:p>
          <a:p>
            <a:r>
              <a:rPr lang="ru-RU" dirty="0"/>
              <a:t>Алёна </a:t>
            </a:r>
            <a:r>
              <a:rPr lang="ru-RU" dirty="0" err="1"/>
              <a:t>Дармороз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9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Vecator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6" name="Picture 2" descr="Весь интернет гадает, куда идёт кот на лестнице — Bird In F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57" y="2511896"/>
            <a:ext cx="4344443" cy="28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2050231"/>
            <a:ext cx="4271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Vecator</a:t>
            </a:r>
            <a:r>
              <a:rPr lang="en-US" sz="2400" dirty="0"/>
              <a:t> – </a:t>
            </a:r>
            <a:r>
              <a:rPr lang="ru-RU" sz="2400" dirty="0"/>
              <a:t>это игра-</a:t>
            </a:r>
            <a:r>
              <a:rPr lang="ru-RU" sz="2400" dirty="0" err="1"/>
              <a:t>платформер</a:t>
            </a:r>
            <a:r>
              <a:rPr lang="ru-RU" sz="2400" dirty="0"/>
              <a:t>, сделанная по мотивам знаменитой мобильной игры </a:t>
            </a:r>
            <a:r>
              <a:rPr lang="en-US" sz="2400" dirty="0"/>
              <a:t>Vector</a:t>
            </a:r>
            <a:r>
              <a:rPr lang="ru-RU" sz="2400" dirty="0"/>
              <a:t>. В ней необходимо управляя домашним вполне котом прыгать по крышам, чтобы добраться до дома.</a:t>
            </a:r>
          </a:p>
        </p:txBody>
      </p:sp>
    </p:spTree>
    <p:extLst>
      <p:ext uri="{BB962C8B-B14F-4D97-AF65-F5344CB8AC3E}">
        <p14:creationId xmlns:p14="http://schemas.microsoft.com/office/powerpoint/2010/main" val="823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285" y="323924"/>
            <a:ext cx="10515600" cy="1325563"/>
          </a:xfrm>
        </p:spPr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023" y="323923"/>
            <a:ext cx="385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Разрабатывать игры – сложный процесс, тем более делая это в команде необходима организация</a:t>
            </a:r>
          </a:p>
        </p:txBody>
      </p:sp>
      <p:pic>
        <p:nvPicPr>
          <p:cNvPr id="2050" name="Picture 2" descr="Кошка хочет кота. Всё, что нужно знать об этом • Слуцк • Газета  «Інфа-Кур&amp;#39;ер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31" y="1649487"/>
            <a:ext cx="7812769" cy="52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229" y="2046514"/>
            <a:ext cx="261257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Меню</a:t>
            </a:r>
          </a:p>
          <a:p>
            <a:pPr marL="342900" indent="-342900">
              <a:buAutoNum type="arabicParenR"/>
            </a:pPr>
            <a:r>
              <a:rPr lang="ru-RU" dirty="0"/>
              <a:t>Геймплей</a:t>
            </a:r>
            <a:endParaRPr lang="ru-RU" dirty="0">
              <a:cs typeface="Calibri"/>
            </a:endParaRPr>
          </a:p>
          <a:p>
            <a:pPr marL="342900" indent="-342900">
              <a:buAutoNum type="arabicParenR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6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FABDE6-C3D1-4078-9172-3824DBC0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2" y="1689926"/>
            <a:ext cx="37306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Когда игрок зайдет в меню, его встретит заставка, в которой объясняются правила и управление в игре</a:t>
            </a:r>
          </a:p>
        </p:txBody>
      </p:sp>
      <p:pic>
        <p:nvPicPr>
          <p:cNvPr id="3" name="Рисунок 3" descr="Изображение выглядит как кот, белый, домашняя кошка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xmlns="" id="{9A4C9BF3-74B4-4487-835B-9EC30C22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57" y="173211"/>
            <a:ext cx="8025007" cy="60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BD92F7F-3070-4337-8FFC-B6F91AFE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07" y="1575104"/>
            <a:ext cx="47118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 пути кота будут встречаться препятствия, которые нужно обойти. Чтобы это сделать, игрок должен использовать стрелочки(Вверх и вниз)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96" y="635725"/>
            <a:ext cx="7134978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58" y="1542993"/>
            <a:ext cx="10860738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3200" dirty="0"/>
              <a:t>Создание даже самой простой игры - это кропотливый труд. </a:t>
            </a:r>
            <a:br>
              <a:rPr lang="ru-RU" sz="3200" dirty="0"/>
            </a:br>
            <a:r>
              <a:rPr lang="ru-RU" sz="3200" dirty="0"/>
              <a:t>Чтобы пользователю было комфортно играть - нужно додумать</a:t>
            </a:r>
            <a:br>
              <a:rPr lang="ru-RU" sz="3200" dirty="0"/>
            </a:br>
            <a:r>
              <a:rPr lang="ru-RU" sz="3200" dirty="0"/>
              <a:t>всё до мелочей.</a:t>
            </a:r>
            <a:r>
              <a:rPr lang="ru-RU" sz="3200" dirty="0">
                <a:cs typeface="Calibri"/>
              </a:rPr>
              <a:t/>
            </a:r>
            <a:br>
              <a:rPr lang="ru-RU" sz="3200" dirty="0">
                <a:cs typeface="Calibri"/>
              </a:rPr>
            </a:br>
            <a:r>
              <a:rPr lang="ru-RU" sz="3200" dirty="0">
                <a:cs typeface="Calibri"/>
              </a:rPr>
              <a:t/>
            </a:r>
            <a:br>
              <a:rPr lang="ru-RU" sz="3200" dirty="0">
                <a:cs typeface="Calibri"/>
              </a:rPr>
            </a:br>
            <a:r>
              <a:rPr lang="ru-RU" sz="3200" dirty="0">
                <a:cs typeface="Calibri"/>
              </a:rPr>
              <a:t>Не смотря на все минусы, наша игра вышла</a:t>
            </a:r>
            <a:br>
              <a:rPr lang="ru-RU" sz="3200" dirty="0">
                <a:cs typeface="Calibri"/>
              </a:rPr>
            </a:br>
            <a:r>
              <a:rPr lang="ru-RU" sz="3200" dirty="0">
                <a:cs typeface="Calibri"/>
              </a:rPr>
              <a:t>достаточно интересной</a:t>
            </a:r>
          </a:p>
        </p:txBody>
      </p:sp>
    </p:spTree>
    <p:extLst>
      <p:ext uri="{BB962C8B-B14F-4D97-AF65-F5344CB8AC3E}">
        <p14:creationId xmlns:p14="http://schemas.microsoft.com/office/powerpoint/2010/main" val="7039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pic>
        <p:nvPicPr>
          <p:cNvPr id="3074" name="Picture 2" descr="Кот В Очках: 2 тыс изображений найдено в Яндекс.Картинк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8" y="1690688"/>
            <a:ext cx="6674304" cy="4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117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Vecator</vt:lpstr>
      <vt:lpstr>Что такое Vecator?</vt:lpstr>
      <vt:lpstr>Процесс разработки</vt:lpstr>
      <vt:lpstr>Интерфейс </vt:lpstr>
      <vt:lpstr>Геймплей</vt:lpstr>
      <vt:lpstr>Вывод</vt:lpstr>
      <vt:lpstr>Спасибо за внимание!!!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Vecator</dc:title>
  <dc:creator>Гульнара Михайлова</dc:creator>
  <cp:lastModifiedBy>Учетная запись Майкрософт</cp:lastModifiedBy>
  <cp:revision>81</cp:revision>
  <dcterms:created xsi:type="dcterms:W3CDTF">2022-01-07T17:54:16Z</dcterms:created>
  <dcterms:modified xsi:type="dcterms:W3CDTF">2022-01-24T13:56:55Z</dcterms:modified>
</cp:coreProperties>
</file>