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 id="2147483649" r:id="rId4"/>
    <p:sldMasterId id="2147483650" r:id="rId5"/>
    <p:sldMasterId id="2147483651" r:id="rId6"/>
    <p:sldMasterId id="2147483652" r:id="rId7"/>
  </p:sldMasterIdLst>
  <p:notesMasterIdLst>
    <p:notesMasterId r:id="rId25"/>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6858000" type="screen4x3"/>
  <p:notesSz cx="6735763" cy="9867900"/>
  <p:defaultTextStyle>
    <a:defPPr>
      <a:defRPr lang="en-GB"/>
    </a:defPPr>
    <a:lvl1pPr algn="l" defTabSz="449263" rtl="0" eaLnBrk="0" fontAlgn="base" hangingPunct="0">
      <a:spcBef>
        <a:spcPts val="25"/>
      </a:spcBef>
      <a:spcAft>
        <a:spcPts val="25"/>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S PGothic" panose="020B0600070205080204" pitchFamily="34" charset="-128"/>
        <a:cs typeface="+mn-cs"/>
      </a:defRPr>
    </a:lvl1pPr>
    <a:lvl2pPr marL="742950" indent="-285750" algn="l" defTabSz="449263" rtl="0" eaLnBrk="0" fontAlgn="base" hangingPunct="0">
      <a:spcBef>
        <a:spcPts val="25"/>
      </a:spcBef>
      <a:spcAft>
        <a:spcPts val="25"/>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S PGothic" panose="020B0600070205080204" pitchFamily="34" charset="-128"/>
        <a:cs typeface="+mn-cs"/>
      </a:defRPr>
    </a:lvl2pPr>
    <a:lvl3pPr marL="11430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S PGothic" panose="020B0600070205080204" pitchFamily="34" charset="-128"/>
        <a:cs typeface="+mn-cs"/>
      </a:defRPr>
    </a:lvl3pPr>
    <a:lvl4pPr marL="16002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S PGothic" panose="020B0600070205080204" pitchFamily="34" charset="-128"/>
        <a:cs typeface="+mn-cs"/>
      </a:defRPr>
    </a:lvl4pPr>
    <a:lvl5pPr marL="20574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bg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bg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bg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bg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4.xml"/><Relationship Id="rId7" Type="http://schemas.openxmlformats.org/officeDocument/2006/relationships/slideMaster" Target="slideMasters/slideMaster5.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2.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AutoShape 1">
            <a:extLst>
              <a:ext uri="{FF2B5EF4-FFF2-40B4-BE49-F238E27FC236}">
                <a16:creationId xmlns:a16="http://schemas.microsoft.com/office/drawing/2014/main" id="{AA83DDEC-31D6-7E28-0C27-AE1DEC4C1F25}"/>
              </a:ext>
            </a:extLst>
          </p:cNvPr>
          <p:cNvSpPr>
            <a:spLocks noChangeArrowheads="1"/>
          </p:cNvSpPr>
          <p:nvPr/>
        </p:nvSpPr>
        <p:spPr bwMode="auto">
          <a:xfrm>
            <a:off x="0" y="0"/>
            <a:ext cx="6735763" cy="9867900"/>
          </a:xfrm>
          <a:prstGeom prst="roundRect">
            <a:avLst>
              <a:gd name="adj" fmla="val 23"/>
            </a:avLst>
          </a:prstGeom>
          <a:solidFill>
            <a:srgbClr val="FFFFFF"/>
          </a:solidFill>
          <a:ln>
            <a:noFill/>
          </a:ln>
          <a:effectLst/>
          <a:extLst>
            <a:ext uri="{91240B29-F687-4F45-9708-019B960494DF}">
              <a14:hiddenLine xmlns:a14="http://schemas.microsoft.com/office/drawing/2010/main" w="9360" cap="flat">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6" name="AutoShape 2">
            <a:extLst>
              <a:ext uri="{FF2B5EF4-FFF2-40B4-BE49-F238E27FC236}">
                <a16:creationId xmlns:a16="http://schemas.microsoft.com/office/drawing/2014/main" id="{223D0BA4-F8E6-9965-1B6A-C432D926C615}"/>
              </a:ext>
            </a:extLst>
          </p:cNvPr>
          <p:cNvSpPr>
            <a:spLocks noChangeArrowheads="1"/>
          </p:cNvSpPr>
          <p:nvPr/>
        </p:nvSpPr>
        <p:spPr bwMode="auto">
          <a:xfrm>
            <a:off x="0" y="0"/>
            <a:ext cx="6735763" cy="98679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7" name="AutoShape 3">
            <a:extLst>
              <a:ext uri="{FF2B5EF4-FFF2-40B4-BE49-F238E27FC236}">
                <a16:creationId xmlns:a16="http://schemas.microsoft.com/office/drawing/2014/main" id="{FEFAB990-A4B3-2C0D-DD14-BFE36C845782}"/>
              </a:ext>
            </a:extLst>
          </p:cNvPr>
          <p:cNvSpPr>
            <a:spLocks noChangeArrowheads="1"/>
          </p:cNvSpPr>
          <p:nvPr/>
        </p:nvSpPr>
        <p:spPr bwMode="auto">
          <a:xfrm>
            <a:off x="0" y="0"/>
            <a:ext cx="6735763" cy="98679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8" name="AutoShape 4">
            <a:extLst>
              <a:ext uri="{FF2B5EF4-FFF2-40B4-BE49-F238E27FC236}">
                <a16:creationId xmlns:a16="http://schemas.microsoft.com/office/drawing/2014/main" id="{6CD1E1D0-CC67-6A03-F162-89FCA21745B0}"/>
              </a:ext>
            </a:extLst>
          </p:cNvPr>
          <p:cNvSpPr>
            <a:spLocks noChangeArrowheads="1"/>
          </p:cNvSpPr>
          <p:nvPr/>
        </p:nvSpPr>
        <p:spPr bwMode="auto">
          <a:xfrm>
            <a:off x="0" y="0"/>
            <a:ext cx="6735763" cy="98679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9" name="AutoShape 5">
            <a:extLst>
              <a:ext uri="{FF2B5EF4-FFF2-40B4-BE49-F238E27FC236}">
                <a16:creationId xmlns:a16="http://schemas.microsoft.com/office/drawing/2014/main" id="{0120BA09-4114-7BA9-9737-794873EA6B66}"/>
              </a:ext>
            </a:extLst>
          </p:cNvPr>
          <p:cNvSpPr>
            <a:spLocks noChangeArrowheads="1"/>
          </p:cNvSpPr>
          <p:nvPr/>
        </p:nvSpPr>
        <p:spPr bwMode="auto">
          <a:xfrm>
            <a:off x="0" y="0"/>
            <a:ext cx="6735763" cy="98679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0" name="Text Box 6">
            <a:extLst>
              <a:ext uri="{FF2B5EF4-FFF2-40B4-BE49-F238E27FC236}">
                <a16:creationId xmlns:a16="http://schemas.microsoft.com/office/drawing/2014/main" id="{41DC634B-9DFD-9B23-4F9F-CB6AEDAE3C46}"/>
              </a:ext>
            </a:extLst>
          </p:cNvPr>
          <p:cNvSpPr txBox="1">
            <a:spLocks noChangeArrowheads="1"/>
          </p:cNvSpP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1" name="Text Box 7">
            <a:extLst>
              <a:ext uri="{FF2B5EF4-FFF2-40B4-BE49-F238E27FC236}">
                <a16:creationId xmlns:a16="http://schemas.microsoft.com/office/drawing/2014/main" id="{3F823EA3-6211-E0EB-2ADE-1A3980CCF1C4}"/>
              </a:ext>
            </a:extLst>
          </p:cNvPr>
          <p:cNvSpPr txBox="1">
            <a:spLocks noChangeArrowheads="1"/>
          </p:cNvSpPr>
          <p:nvPr/>
        </p:nvSpPr>
        <p:spPr bwMode="auto">
          <a:xfrm>
            <a:off x="3814763" y="0"/>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Rectangle 8">
            <a:extLst>
              <a:ext uri="{FF2B5EF4-FFF2-40B4-BE49-F238E27FC236}">
                <a16:creationId xmlns:a16="http://schemas.microsoft.com/office/drawing/2014/main" id="{C9DC6710-1E39-FA62-7B90-E4DD2F268522}"/>
              </a:ext>
            </a:extLst>
          </p:cNvPr>
          <p:cNvSpPr>
            <a:spLocks noGrp="1" noChangeArrowheads="1"/>
          </p:cNvSpPr>
          <p:nvPr>
            <p:ph type="sldImg"/>
          </p:nvPr>
        </p:nvSpPr>
        <p:spPr bwMode="auto">
          <a:xfrm>
            <a:off x="901700" y="739775"/>
            <a:ext cx="4924425" cy="3692525"/>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53" name="Rectangle 9">
            <a:extLst>
              <a:ext uri="{FF2B5EF4-FFF2-40B4-BE49-F238E27FC236}">
                <a16:creationId xmlns:a16="http://schemas.microsoft.com/office/drawing/2014/main" id="{1E8626C4-786D-E8B3-85EC-1230F49235DF}"/>
              </a:ext>
            </a:extLst>
          </p:cNvPr>
          <p:cNvSpPr>
            <a:spLocks noGrp="1" noChangeArrowheads="1"/>
          </p:cNvSpPr>
          <p:nvPr>
            <p:ph type="body"/>
          </p:nvPr>
        </p:nvSpPr>
        <p:spPr bwMode="auto">
          <a:xfrm>
            <a:off x="673100" y="4686300"/>
            <a:ext cx="5381625" cy="443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a:p>
        </p:txBody>
      </p:sp>
      <p:sp>
        <p:nvSpPr>
          <p:cNvPr id="6154" name="Text Box 10">
            <a:extLst>
              <a:ext uri="{FF2B5EF4-FFF2-40B4-BE49-F238E27FC236}">
                <a16:creationId xmlns:a16="http://schemas.microsoft.com/office/drawing/2014/main" id="{93EE7F74-0D1E-F5E7-E802-78F347EB0377}"/>
              </a:ext>
            </a:extLst>
          </p:cNvPr>
          <p:cNvSpPr txBox="1">
            <a:spLocks noChangeArrowheads="1"/>
          </p:cNvSpPr>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Rectangle 11">
            <a:extLst>
              <a:ext uri="{FF2B5EF4-FFF2-40B4-BE49-F238E27FC236}">
                <a16:creationId xmlns:a16="http://schemas.microsoft.com/office/drawing/2014/main" id="{A93D40F4-6F28-CC61-4383-AA576F5015B3}"/>
              </a:ext>
            </a:extLst>
          </p:cNvPr>
          <p:cNvSpPr>
            <a:spLocks noGrp="1" noChangeArrowheads="1"/>
          </p:cNvSpPr>
          <p:nvPr>
            <p:ph type="sldNum"/>
          </p:nvPr>
        </p:nvSpPr>
        <p:spPr bwMode="auto">
          <a:xfrm>
            <a:off x="3814763" y="9371013"/>
            <a:ext cx="291147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sz="1200">
                <a:solidFill>
                  <a:srgbClr val="000000"/>
                </a:solidFill>
                <a:latin typeface="Calibri" panose="020F0502020204030204" pitchFamily="34" charset="0"/>
                <a:cs typeface="Arial" panose="020B0604020202020204" pitchFamily="34" charset="0"/>
              </a:defRPr>
            </a:lvl1pPr>
          </a:lstStyle>
          <a:p>
            <a:fld id="{AEE02A47-C1CC-4EB5-AC2C-F04A1BC2C66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A626C09-8D22-740F-72AC-07DC3B65C26E}"/>
              </a:ext>
            </a:extLst>
          </p:cNvPr>
          <p:cNvSpPr>
            <a:spLocks noGrp="1" noChangeArrowheads="1"/>
          </p:cNvSpPr>
          <p:nvPr>
            <p:ph type="sldNum"/>
          </p:nvPr>
        </p:nvSpPr>
        <p:spPr>
          <a:ln/>
        </p:spPr>
        <p:txBody>
          <a:bodyPr/>
          <a:lstStyle/>
          <a:p>
            <a:fld id="{E1CEEB1D-4EAC-4701-B679-CE64DC9BF4E6}" type="slidenum">
              <a:rPr lang="en-US" altLang="en-US"/>
              <a:pPr/>
              <a:t>1</a:t>
            </a:fld>
            <a:endParaRPr lang="en-US" altLang="en-US"/>
          </a:p>
        </p:txBody>
      </p:sp>
      <p:sp>
        <p:nvSpPr>
          <p:cNvPr id="24577" name="Rectangle 1">
            <a:extLst>
              <a:ext uri="{FF2B5EF4-FFF2-40B4-BE49-F238E27FC236}">
                <a16:creationId xmlns:a16="http://schemas.microsoft.com/office/drawing/2014/main" id="{3A288076-2471-61DF-A454-6AA56F3323F1}"/>
              </a:ext>
            </a:extLst>
          </p:cNvPr>
          <p:cNvSpPr txBox="1">
            <a:spLocks noChangeArrowheads="1"/>
          </p:cNvSpPr>
          <p:nvPr>
            <p:ph type="sldImg"/>
          </p:nvPr>
        </p:nvSpPr>
        <p:spPr bwMode="auto">
          <a:xfrm>
            <a:off x="901700" y="739775"/>
            <a:ext cx="4927600" cy="3695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a:extLst>
              <a:ext uri="{FF2B5EF4-FFF2-40B4-BE49-F238E27FC236}">
                <a16:creationId xmlns:a16="http://schemas.microsoft.com/office/drawing/2014/main" id="{48C2BF59-CE82-EA5A-6795-A5FB80366AAC}"/>
              </a:ext>
            </a:extLst>
          </p:cNvPr>
          <p:cNvSpPr txBox="1">
            <a:spLocks noChangeArrowheads="1"/>
          </p:cNvSpPr>
          <p:nvPr>
            <p:ph type="body" idx="1"/>
          </p:nvPr>
        </p:nvSpPr>
        <p:spPr bwMode="auto">
          <a:xfrm>
            <a:off x="673100" y="4686300"/>
            <a:ext cx="5384800" cy="4435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3B2AF4B-67A8-78DE-7356-3B5510E088A3}"/>
              </a:ext>
            </a:extLst>
          </p:cNvPr>
          <p:cNvSpPr>
            <a:spLocks noGrp="1" noChangeArrowheads="1"/>
          </p:cNvSpPr>
          <p:nvPr>
            <p:ph type="sldNum"/>
          </p:nvPr>
        </p:nvSpPr>
        <p:spPr>
          <a:ln/>
        </p:spPr>
        <p:txBody>
          <a:bodyPr/>
          <a:lstStyle/>
          <a:p>
            <a:fld id="{9CEC61A9-1145-4651-ACF9-B16682644FB9}" type="slidenum">
              <a:rPr lang="en-US" altLang="en-US"/>
              <a:pPr/>
              <a:t>10</a:t>
            </a:fld>
            <a:endParaRPr lang="en-US" altLang="en-US"/>
          </a:p>
        </p:txBody>
      </p:sp>
      <p:sp>
        <p:nvSpPr>
          <p:cNvPr id="33793" name="Text Box 1">
            <a:extLst>
              <a:ext uri="{FF2B5EF4-FFF2-40B4-BE49-F238E27FC236}">
                <a16:creationId xmlns:a16="http://schemas.microsoft.com/office/drawing/2014/main" id="{03157ECD-2B14-441C-CC3A-AE80352EB9CA}"/>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872AF8B8-4BFB-4B85-879E-97AAC39ACB28}"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10</a:t>
            </a:fld>
            <a:endParaRPr lang="en-US" altLang="en-US" sz="1200">
              <a:solidFill>
                <a:srgbClr val="000000"/>
              </a:solidFill>
              <a:latin typeface="Calibri" panose="020F0502020204030204" pitchFamily="34" charset="0"/>
              <a:cs typeface="Arial" panose="020B0604020202020204" pitchFamily="34" charset="0"/>
            </a:endParaRPr>
          </a:p>
        </p:txBody>
      </p:sp>
      <p:sp>
        <p:nvSpPr>
          <p:cNvPr id="33794" name="Rectangle 2">
            <a:extLst>
              <a:ext uri="{FF2B5EF4-FFF2-40B4-BE49-F238E27FC236}">
                <a16:creationId xmlns:a16="http://schemas.microsoft.com/office/drawing/2014/main" id="{F8B45A63-8268-A7CE-07EA-F815BE1D13E7}"/>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5" name="Text Box 3">
            <a:extLst>
              <a:ext uri="{FF2B5EF4-FFF2-40B4-BE49-F238E27FC236}">
                <a16:creationId xmlns:a16="http://schemas.microsoft.com/office/drawing/2014/main" id="{251E3814-9358-8F70-9AB4-82B7638A1F1C}"/>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33796" name="Text Box 4">
            <a:extLst>
              <a:ext uri="{FF2B5EF4-FFF2-40B4-BE49-F238E27FC236}">
                <a16:creationId xmlns:a16="http://schemas.microsoft.com/office/drawing/2014/main" id="{2DB19B3A-625D-D0D5-E986-89DDA43A8BB4}"/>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7AD28975-4BEA-4603-81FE-1026C423FEBD}"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10</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A46FFD34-77BC-A495-7D98-18369959F088}"/>
              </a:ext>
            </a:extLst>
          </p:cNvPr>
          <p:cNvSpPr>
            <a:spLocks noGrp="1" noChangeArrowheads="1"/>
          </p:cNvSpPr>
          <p:nvPr>
            <p:ph type="sldNum"/>
          </p:nvPr>
        </p:nvSpPr>
        <p:spPr>
          <a:ln/>
        </p:spPr>
        <p:txBody>
          <a:bodyPr/>
          <a:lstStyle/>
          <a:p>
            <a:fld id="{7379F98F-7818-4278-9A4A-54F76A520D88}" type="slidenum">
              <a:rPr lang="en-US" altLang="en-US"/>
              <a:pPr/>
              <a:t>11</a:t>
            </a:fld>
            <a:endParaRPr lang="en-US" altLang="en-US"/>
          </a:p>
        </p:txBody>
      </p:sp>
      <p:sp>
        <p:nvSpPr>
          <p:cNvPr id="34817" name="Text Box 1">
            <a:extLst>
              <a:ext uri="{FF2B5EF4-FFF2-40B4-BE49-F238E27FC236}">
                <a16:creationId xmlns:a16="http://schemas.microsoft.com/office/drawing/2014/main" id="{01FCBBCA-1A46-E91C-6D6B-D1B28CA86EDB}"/>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E5102507-AC77-4EC5-A9D3-9F0DAD42C5F4}"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11</a:t>
            </a:fld>
            <a:endParaRPr lang="en-US" altLang="en-US" sz="1200">
              <a:solidFill>
                <a:srgbClr val="000000"/>
              </a:solidFill>
              <a:latin typeface="Calibri" panose="020F0502020204030204" pitchFamily="34" charset="0"/>
              <a:cs typeface="Arial" panose="020B0604020202020204" pitchFamily="34" charset="0"/>
            </a:endParaRPr>
          </a:p>
        </p:txBody>
      </p:sp>
      <p:sp>
        <p:nvSpPr>
          <p:cNvPr id="34818" name="Rectangle 2">
            <a:extLst>
              <a:ext uri="{FF2B5EF4-FFF2-40B4-BE49-F238E27FC236}">
                <a16:creationId xmlns:a16="http://schemas.microsoft.com/office/drawing/2014/main" id="{F89C76E6-6789-C6BC-1DE8-5331137D3D18}"/>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Text Box 3">
            <a:extLst>
              <a:ext uri="{FF2B5EF4-FFF2-40B4-BE49-F238E27FC236}">
                <a16:creationId xmlns:a16="http://schemas.microsoft.com/office/drawing/2014/main" id="{69FB5055-0F05-B6EC-28D2-979A98EB9013}"/>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34820" name="Text Box 4">
            <a:extLst>
              <a:ext uri="{FF2B5EF4-FFF2-40B4-BE49-F238E27FC236}">
                <a16:creationId xmlns:a16="http://schemas.microsoft.com/office/drawing/2014/main" id="{9B818532-B57A-A164-1AF1-CDD5D0077DE0}"/>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15817556-94EE-4132-8B1F-1DC7BEE40CBB}"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11</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E9ADE90-E271-0BFD-AD39-EADDAEEEB063}"/>
              </a:ext>
            </a:extLst>
          </p:cNvPr>
          <p:cNvSpPr>
            <a:spLocks noGrp="1" noChangeArrowheads="1"/>
          </p:cNvSpPr>
          <p:nvPr>
            <p:ph type="sldNum"/>
          </p:nvPr>
        </p:nvSpPr>
        <p:spPr>
          <a:ln/>
        </p:spPr>
        <p:txBody>
          <a:bodyPr/>
          <a:lstStyle/>
          <a:p>
            <a:fld id="{28F30BD2-A79F-467D-8FF9-E05BE5DB1464}" type="slidenum">
              <a:rPr lang="en-US" altLang="en-US"/>
              <a:pPr/>
              <a:t>12</a:t>
            </a:fld>
            <a:endParaRPr lang="en-US" altLang="en-US"/>
          </a:p>
        </p:txBody>
      </p:sp>
      <p:sp>
        <p:nvSpPr>
          <p:cNvPr id="35841" name="Text Box 1">
            <a:extLst>
              <a:ext uri="{FF2B5EF4-FFF2-40B4-BE49-F238E27FC236}">
                <a16:creationId xmlns:a16="http://schemas.microsoft.com/office/drawing/2014/main" id="{DB5F7E20-4D32-7DC9-48C1-E26F624E7CF7}"/>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B6F87710-02AF-4F6B-9035-E9DB7DCA3B5D}"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12</a:t>
            </a:fld>
            <a:endParaRPr lang="en-US" altLang="en-US" sz="1200">
              <a:solidFill>
                <a:srgbClr val="000000"/>
              </a:solidFill>
              <a:latin typeface="Calibri" panose="020F0502020204030204" pitchFamily="34" charset="0"/>
              <a:cs typeface="Arial" panose="020B0604020202020204" pitchFamily="34" charset="0"/>
            </a:endParaRPr>
          </a:p>
        </p:txBody>
      </p:sp>
      <p:sp>
        <p:nvSpPr>
          <p:cNvPr id="35842" name="Rectangle 2">
            <a:extLst>
              <a:ext uri="{FF2B5EF4-FFF2-40B4-BE49-F238E27FC236}">
                <a16:creationId xmlns:a16="http://schemas.microsoft.com/office/drawing/2014/main" id="{B6636DBB-DB74-2900-ECC4-664566820C94}"/>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3" name="Text Box 3">
            <a:extLst>
              <a:ext uri="{FF2B5EF4-FFF2-40B4-BE49-F238E27FC236}">
                <a16:creationId xmlns:a16="http://schemas.microsoft.com/office/drawing/2014/main" id="{E362E207-AE20-9511-DE32-ACC8A2FBB7CE}"/>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35844" name="Text Box 4">
            <a:extLst>
              <a:ext uri="{FF2B5EF4-FFF2-40B4-BE49-F238E27FC236}">
                <a16:creationId xmlns:a16="http://schemas.microsoft.com/office/drawing/2014/main" id="{5F7C0AEC-E8D2-470C-84F0-C0128BD789FD}"/>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C3F3BA6E-3E31-49D0-862A-A0405E4AC044}"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12</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8D755E8-0B04-4535-792F-9057C2F1B5CC}"/>
              </a:ext>
            </a:extLst>
          </p:cNvPr>
          <p:cNvSpPr>
            <a:spLocks noGrp="1" noChangeArrowheads="1"/>
          </p:cNvSpPr>
          <p:nvPr>
            <p:ph type="sldNum"/>
          </p:nvPr>
        </p:nvSpPr>
        <p:spPr>
          <a:ln/>
        </p:spPr>
        <p:txBody>
          <a:bodyPr/>
          <a:lstStyle/>
          <a:p>
            <a:fld id="{E56A9798-2A14-4248-B344-B49D97F54C2C}" type="slidenum">
              <a:rPr lang="en-US" altLang="en-US"/>
              <a:pPr/>
              <a:t>13</a:t>
            </a:fld>
            <a:endParaRPr lang="en-US" altLang="en-US"/>
          </a:p>
        </p:txBody>
      </p:sp>
      <p:sp>
        <p:nvSpPr>
          <p:cNvPr id="36865" name="Text Box 1">
            <a:extLst>
              <a:ext uri="{FF2B5EF4-FFF2-40B4-BE49-F238E27FC236}">
                <a16:creationId xmlns:a16="http://schemas.microsoft.com/office/drawing/2014/main" id="{748BF945-DCE9-4941-7164-A802AE893BA0}"/>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84BF055A-93FC-4420-9360-36DA7C4ECF7A}"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13</a:t>
            </a:fld>
            <a:endParaRPr lang="en-US" altLang="en-US" sz="1200">
              <a:solidFill>
                <a:srgbClr val="000000"/>
              </a:solidFill>
              <a:latin typeface="Calibri" panose="020F0502020204030204" pitchFamily="34" charset="0"/>
              <a:cs typeface="Arial" panose="020B0604020202020204" pitchFamily="34" charset="0"/>
            </a:endParaRPr>
          </a:p>
        </p:txBody>
      </p:sp>
      <p:sp>
        <p:nvSpPr>
          <p:cNvPr id="36866" name="Rectangle 2">
            <a:extLst>
              <a:ext uri="{FF2B5EF4-FFF2-40B4-BE49-F238E27FC236}">
                <a16:creationId xmlns:a16="http://schemas.microsoft.com/office/drawing/2014/main" id="{9CF15C30-4E4F-F4D5-6A38-6DC69D91C1C5}"/>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Text Box 3">
            <a:extLst>
              <a:ext uri="{FF2B5EF4-FFF2-40B4-BE49-F238E27FC236}">
                <a16:creationId xmlns:a16="http://schemas.microsoft.com/office/drawing/2014/main" id="{833AA356-15CC-1976-E055-445A107494EF}"/>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36868" name="Text Box 4">
            <a:extLst>
              <a:ext uri="{FF2B5EF4-FFF2-40B4-BE49-F238E27FC236}">
                <a16:creationId xmlns:a16="http://schemas.microsoft.com/office/drawing/2014/main" id="{4F152094-60BF-6300-4AFD-C3B233DBB980}"/>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6A3B26D4-B6AA-4358-967D-F8DE684C6057}"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13</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F45C05A-A44A-1061-A299-FDA558A0A824}"/>
              </a:ext>
            </a:extLst>
          </p:cNvPr>
          <p:cNvSpPr>
            <a:spLocks noGrp="1" noChangeArrowheads="1"/>
          </p:cNvSpPr>
          <p:nvPr>
            <p:ph type="sldNum"/>
          </p:nvPr>
        </p:nvSpPr>
        <p:spPr>
          <a:ln/>
        </p:spPr>
        <p:txBody>
          <a:bodyPr/>
          <a:lstStyle/>
          <a:p>
            <a:fld id="{CB7100A0-5493-4544-910E-F52BD38A4755}" type="slidenum">
              <a:rPr lang="en-US" altLang="en-US"/>
              <a:pPr/>
              <a:t>14</a:t>
            </a:fld>
            <a:endParaRPr lang="en-US" altLang="en-US"/>
          </a:p>
        </p:txBody>
      </p:sp>
      <p:sp>
        <p:nvSpPr>
          <p:cNvPr id="37889" name="Text Box 1">
            <a:extLst>
              <a:ext uri="{FF2B5EF4-FFF2-40B4-BE49-F238E27FC236}">
                <a16:creationId xmlns:a16="http://schemas.microsoft.com/office/drawing/2014/main" id="{7952BC3F-B335-464C-8B1C-78FC5B033919}"/>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013AB698-A34B-4CC9-B34C-CECBD7A43F52}"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14</a:t>
            </a:fld>
            <a:endParaRPr lang="en-US" altLang="en-US" sz="1200">
              <a:solidFill>
                <a:srgbClr val="000000"/>
              </a:solidFill>
              <a:latin typeface="Calibri" panose="020F0502020204030204" pitchFamily="34" charset="0"/>
              <a:cs typeface="Arial" panose="020B0604020202020204" pitchFamily="34" charset="0"/>
            </a:endParaRPr>
          </a:p>
        </p:txBody>
      </p:sp>
      <p:sp>
        <p:nvSpPr>
          <p:cNvPr id="37890" name="Rectangle 2">
            <a:extLst>
              <a:ext uri="{FF2B5EF4-FFF2-40B4-BE49-F238E27FC236}">
                <a16:creationId xmlns:a16="http://schemas.microsoft.com/office/drawing/2014/main" id="{83899EAF-2B5F-5A96-89F3-82F36BA94358}"/>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1" name="Text Box 3">
            <a:extLst>
              <a:ext uri="{FF2B5EF4-FFF2-40B4-BE49-F238E27FC236}">
                <a16:creationId xmlns:a16="http://schemas.microsoft.com/office/drawing/2014/main" id="{86848861-E108-0A7E-A907-126F443E2A7F}"/>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37892" name="Text Box 4">
            <a:extLst>
              <a:ext uri="{FF2B5EF4-FFF2-40B4-BE49-F238E27FC236}">
                <a16:creationId xmlns:a16="http://schemas.microsoft.com/office/drawing/2014/main" id="{CA4624EF-BCDB-5DFC-4779-55E270AAB884}"/>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7230784F-37F1-411D-BE6E-8D3E60E576D9}"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14</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3B13F4F-4D75-60EB-19BA-F161F28F3B62}"/>
              </a:ext>
            </a:extLst>
          </p:cNvPr>
          <p:cNvSpPr>
            <a:spLocks noGrp="1" noChangeArrowheads="1"/>
          </p:cNvSpPr>
          <p:nvPr>
            <p:ph type="sldNum"/>
          </p:nvPr>
        </p:nvSpPr>
        <p:spPr>
          <a:ln/>
        </p:spPr>
        <p:txBody>
          <a:bodyPr/>
          <a:lstStyle/>
          <a:p>
            <a:fld id="{6697A5A9-0E0E-42AB-929A-16099FD4D90E}" type="slidenum">
              <a:rPr lang="en-US" altLang="en-US"/>
              <a:pPr/>
              <a:t>15</a:t>
            </a:fld>
            <a:endParaRPr lang="en-US" altLang="en-US"/>
          </a:p>
        </p:txBody>
      </p:sp>
      <p:sp>
        <p:nvSpPr>
          <p:cNvPr id="38913" name="Text Box 1">
            <a:extLst>
              <a:ext uri="{FF2B5EF4-FFF2-40B4-BE49-F238E27FC236}">
                <a16:creationId xmlns:a16="http://schemas.microsoft.com/office/drawing/2014/main" id="{9B2BFC98-A4D7-C8FD-B9B9-466D9D788AE5}"/>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C8E9EAEF-A279-42A0-8885-4BAD58FB41EC}"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15</a:t>
            </a:fld>
            <a:endParaRPr lang="en-US" altLang="en-US" sz="1200">
              <a:solidFill>
                <a:srgbClr val="000000"/>
              </a:solidFill>
              <a:latin typeface="Calibri" panose="020F0502020204030204" pitchFamily="34" charset="0"/>
              <a:cs typeface="Arial" panose="020B0604020202020204" pitchFamily="34" charset="0"/>
            </a:endParaRPr>
          </a:p>
        </p:txBody>
      </p:sp>
      <p:sp>
        <p:nvSpPr>
          <p:cNvPr id="38914" name="Rectangle 2">
            <a:extLst>
              <a:ext uri="{FF2B5EF4-FFF2-40B4-BE49-F238E27FC236}">
                <a16:creationId xmlns:a16="http://schemas.microsoft.com/office/drawing/2014/main" id="{F5FB60C3-CB6B-F7DD-42EC-E719ADF9A7CA}"/>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Text Box 3">
            <a:extLst>
              <a:ext uri="{FF2B5EF4-FFF2-40B4-BE49-F238E27FC236}">
                <a16:creationId xmlns:a16="http://schemas.microsoft.com/office/drawing/2014/main" id="{3FE2E3B9-D63C-9A4A-25E5-985AEDEE8652}"/>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38916" name="Text Box 4">
            <a:extLst>
              <a:ext uri="{FF2B5EF4-FFF2-40B4-BE49-F238E27FC236}">
                <a16:creationId xmlns:a16="http://schemas.microsoft.com/office/drawing/2014/main" id="{D1BD90E0-C0EE-B5C9-644F-00CEBCA429B3}"/>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53A3C99B-4BA8-44CE-84A1-36B86CEAE48E}"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15</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81EE3B64-989E-12A5-D331-D377A1A4D529}"/>
              </a:ext>
            </a:extLst>
          </p:cNvPr>
          <p:cNvSpPr>
            <a:spLocks noGrp="1" noChangeArrowheads="1"/>
          </p:cNvSpPr>
          <p:nvPr>
            <p:ph type="sldNum"/>
          </p:nvPr>
        </p:nvSpPr>
        <p:spPr>
          <a:ln/>
        </p:spPr>
        <p:txBody>
          <a:bodyPr/>
          <a:lstStyle/>
          <a:p>
            <a:fld id="{CBB4E604-7A24-4244-B6C0-747578E1AD16}" type="slidenum">
              <a:rPr lang="en-US" altLang="en-US"/>
              <a:pPr/>
              <a:t>16</a:t>
            </a:fld>
            <a:endParaRPr lang="en-US" altLang="en-US"/>
          </a:p>
        </p:txBody>
      </p:sp>
      <p:sp>
        <p:nvSpPr>
          <p:cNvPr id="39937" name="Text Box 1">
            <a:extLst>
              <a:ext uri="{FF2B5EF4-FFF2-40B4-BE49-F238E27FC236}">
                <a16:creationId xmlns:a16="http://schemas.microsoft.com/office/drawing/2014/main" id="{871D62A9-9EC5-6188-2F9B-509E7C9F7501}"/>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5AF9BF99-DCAD-4B53-801B-D530E874F57B}"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16</a:t>
            </a:fld>
            <a:endParaRPr lang="en-US" altLang="en-US" sz="1200">
              <a:solidFill>
                <a:srgbClr val="000000"/>
              </a:solidFill>
              <a:latin typeface="Calibri" panose="020F0502020204030204" pitchFamily="34" charset="0"/>
              <a:cs typeface="Arial" panose="020B0604020202020204" pitchFamily="34" charset="0"/>
            </a:endParaRPr>
          </a:p>
        </p:txBody>
      </p:sp>
      <p:sp>
        <p:nvSpPr>
          <p:cNvPr id="39938" name="Rectangle 2">
            <a:extLst>
              <a:ext uri="{FF2B5EF4-FFF2-40B4-BE49-F238E27FC236}">
                <a16:creationId xmlns:a16="http://schemas.microsoft.com/office/drawing/2014/main" id="{EC884985-C3C7-941E-AD07-BE013BBFDC87}"/>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9" name="Text Box 3">
            <a:extLst>
              <a:ext uri="{FF2B5EF4-FFF2-40B4-BE49-F238E27FC236}">
                <a16:creationId xmlns:a16="http://schemas.microsoft.com/office/drawing/2014/main" id="{E7C4C72B-5ABC-67F7-60A5-17C6A26D33BE}"/>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39940" name="Text Box 4">
            <a:extLst>
              <a:ext uri="{FF2B5EF4-FFF2-40B4-BE49-F238E27FC236}">
                <a16:creationId xmlns:a16="http://schemas.microsoft.com/office/drawing/2014/main" id="{87BF8CFA-1C0D-6F60-101A-B889439E0F97}"/>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A9ADC9FA-83F2-4583-A27C-F26F52B8A91A}"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16</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A3432684-EC05-352E-B230-425238C3C632}"/>
              </a:ext>
            </a:extLst>
          </p:cNvPr>
          <p:cNvSpPr>
            <a:spLocks noGrp="1" noChangeArrowheads="1"/>
          </p:cNvSpPr>
          <p:nvPr>
            <p:ph type="sldNum"/>
          </p:nvPr>
        </p:nvSpPr>
        <p:spPr>
          <a:ln/>
        </p:spPr>
        <p:txBody>
          <a:bodyPr/>
          <a:lstStyle/>
          <a:p>
            <a:fld id="{EDC99807-4235-4B99-AAA4-B3E9F8D6DA89}" type="slidenum">
              <a:rPr lang="en-US" altLang="en-US"/>
              <a:pPr/>
              <a:t>17</a:t>
            </a:fld>
            <a:endParaRPr lang="en-US" altLang="en-US"/>
          </a:p>
        </p:txBody>
      </p:sp>
      <p:sp>
        <p:nvSpPr>
          <p:cNvPr id="40961" name="Text Box 1">
            <a:extLst>
              <a:ext uri="{FF2B5EF4-FFF2-40B4-BE49-F238E27FC236}">
                <a16:creationId xmlns:a16="http://schemas.microsoft.com/office/drawing/2014/main" id="{B94CB365-96B0-AE25-5B04-C17DF5C76AAB}"/>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35F55417-80BA-483E-98E4-7033FA007CDD}"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17</a:t>
            </a:fld>
            <a:endParaRPr lang="en-US" altLang="en-US" sz="1200">
              <a:solidFill>
                <a:srgbClr val="000000"/>
              </a:solidFill>
              <a:latin typeface="Calibri" panose="020F0502020204030204" pitchFamily="34" charset="0"/>
              <a:cs typeface="Arial" panose="020B0604020202020204" pitchFamily="34" charset="0"/>
            </a:endParaRPr>
          </a:p>
        </p:txBody>
      </p:sp>
      <p:sp>
        <p:nvSpPr>
          <p:cNvPr id="40962" name="Rectangle 2">
            <a:extLst>
              <a:ext uri="{FF2B5EF4-FFF2-40B4-BE49-F238E27FC236}">
                <a16:creationId xmlns:a16="http://schemas.microsoft.com/office/drawing/2014/main" id="{176E04E6-D53C-8886-AA2D-3A6420BF9937}"/>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Text Box 3">
            <a:extLst>
              <a:ext uri="{FF2B5EF4-FFF2-40B4-BE49-F238E27FC236}">
                <a16:creationId xmlns:a16="http://schemas.microsoft.com/office/drawing/2014/main" id="{9053377A-E19D-17C5-27DD-C3016921A22A}"/>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40964" name="Text Box 4">
            <a:extLst>
              <a:ext uri="{FF2B5EF4-FFF2-40B4-BE49-F238E27FC236}">
                <a16:creationId xmlns:a16="http://schemas.microsoft.com/office/drawing/2014/main" id="{0D66F147-93D2-01D8-05B5-64186FEFA0BD}"/>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DEDCFE3A-7032-48C2-A85B-E79E32ED0ED6}"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17</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A5FB5CB-F395-F75A-C294-4DB52AC3E2BB}"/>
              </a:ext>
            </a:extLst>
          </p:cNvPr>
          <p:cNvSpPr>
            <a:spLocks noGrp="1" noChangeArrowheads="1"/>
          </p:cNvSpPr>
          <p:nvPr>
            <p:ph type="sldNum"/>
          </p:nvPr>
        </p:nvSpPr>
        <p:spPr>
          <a:ln/>
        </p:spPr>
        <p:txBody>
          <a:bodyPr/>
          <a:lstStyle/>
          <a:p>
            <a:fld id="{56FFE257-A685-45DE-BA61-C92DE134D09B}" type="slidenum">
              <a:rPr lang="en-US" altLang="en-US"/>
              <a:pPr/>
              <a:t>2</a:t>
            </a:fld>
            <a:endParaRPr lang="en-US" altLang="en-US"/>
          </a:p>
        </p:txBody>
      </p:sp>
      <p:sp>
        <p:nvSpPr>
          <p:cNvPr id="25601" name="Text Box 1">
            <a:extLst>
              <a:ext uri="{FF2B5EF4-FFF2-40B4-BE49-F238E27FC236}">
                <a16:creationId xmlns:a16="http://schemas.microsoft.com/office/drawing/2014/main" id="{4DD5F0BC-5F3B-11CE-8C58-20A4A2D6A8E0}"/>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AA1BC954-BB62-4D49-8521-F08CB4F7D301}"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2</a:t>
            </a:fld>
            <a:endParaRPr lang="en-US" altLang="en-US" sz="1200">
              <a:solidFill>
                <a:srgbClr val="000000"/>
              </a:solidFill>
              <a:latin typeface="Calibri" panose="020F0502020204030204" pitchFamily="34" charset="0"/>
              <a:cs typeface="Arial" panose="020B0604020202020204" pitchFamily="34" charset="0"/>
            </a:endParaRPr>
          </a:p>
        </p:txBody>
      </p:sp>
      <p:sp>
        <p:nvSpPr>
          <p:cNvPr id="25602" name="Rectangle 2">
            <a:extLst>
              <a:ext uri="{FF2B5EF4-FFF2-40B4-BE49-F238E27FC236}">
                <a16:creationId xmlns:a16="http://schemas.microsoft.com/office/drawing/2014/main" id="{2F67C89F-AE4E-2394-E542-B631FDAE13EF}"/>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Text Box 3">
            <a:extLst>
              <a:ext uri="{FF2B5EF4-FFF2-40B4-BE49-F238E27FC236}">
                <a16:creationId xmlns:a16="http://schemas.microsoft.com/office/drawing/2014/main" id="{AD92C353-B1BA-FEE8-A101-E9E92A765DE6}"/>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25604" name="Text Box 4">
            <a:extLst>
              <a:ext uri="{FF2B5EF4-FFF2-40B4-BE49-F238E27FC236}">
                <a16:creationId xmlns:a16="http://schemas.microsoft.com/office/drawing/2014/main" id="{3EC48FD5-5A43-4F68-2F94-CADF74ED65F4}"/>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D0343E78-449F-4FA8-A07D-1872329DFB3C}"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2</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4DD3176-F7B3-6A1F-316D-9356B5E7D333}"/>
              </a:ext>
            </a:extLst>
          </p:cNvPr>
          <p:cNvSpPr>
            <a:spLocks noGrp="1" noChangeArrowheads="1"/>
          </p:cNvSpPr>
          <p:nvPr>
            <p:ph type="sldNum"/>
          </p:nvPr>
        </p:nvSpPr>
        <p:spPr>
          <a:ln/>
        </p:spPr>
        <p:txBody>
          <a:bodyPr/>
          <a:lstStyle/>
          <a:p>
            <a:fld id="{FFEE04CF-DDBA-4D03-833E-A6F21E3FB992}" type="slidenum">
              <a:rPr lang="en-US" altLang="en-US"/>
              <a:pPr/>
              <a:t>3</a:t>
            </a:fld>
            <a:endParaRPr lang="en-US" altLang="en-US"/>
          </a:p>
        </p:txBody>
      </p:sp>
      <p:sp>
        <p:nvSpPr>
          <p:cNvPr id="26625" name="Text Box 1">
            <a:extLst>
              <a:ext uri="{FF2B5EF4-FFF2-40B4-BE49-F238E27FC236}">
                <a16:creationId xmlns:a16="http://schemas.microsoft.com/office/drawing/2014/main" id="{5A01D0B9-E977-276A-F472-1F7C4148DE6E}"/>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ED0168D1-728E-4E66-BDE4-636428A5EC84}"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3</a:t>
            </a:fld>
            <a:endParaRPr lang="en-US" altLang="en-US" sz="1200">
              <a:solidFill>
                <a:srgbClr val="000000"/>
              </a:solidFill>
              <a:latin typeface="Calibri" panose="020F0502020204030204" pitchFamily="34" charset="0"/>
              <a:cs typeface="Arial" panose="020B0604020202020204" pitchFamily="34" charset="0"/>
            </a:endParaRPr>
          </a:p>
        </p:txBody>
      </p:sp>
      <p:sp>
        <p:nvSpPr>
          <p:cNvPr id="26626" name="Rectangle 2">
            <a:extLst>
              <a:ext uri="{FF2B5EF4-FFF2-40B4-BE49-F238E27FC236}">
                <a16:creationId xmlns:a16="http://schemas.microsoft.com/office/drawing/2014/main" id="{650D880C-9972-EE3B-907C-4886CDEB078B}"/>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Text Box 3">
            <a:extLst>
              <a:ext uri="{FF2B5EF4-FFF2-40B4-BE49-F238E27FC236}">
                <a16:creationId xmlns:a16="http://schemas.microsoft.com/office/drawing/2014/main" id="{936D5191-BF29-0724-4224-8798CFB017E3}"/>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26628" name="Text Box 4">
            <a:extLst>
              <a:ext uri="{FF2B5EF4-FFF2-40B4-BE49-F238E27FC236}">
                <a16:creationId xmlns:a16="http://schemas.microsoft.com/office/drawing/2014/main" id="{A966E5C5-1B5F-DAFD-EB2E-9872772D95F3}"/>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79704078-B81D-454B-A5C4-B01DA8D3E653}"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3</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D785309-3C76-7E54-8B78-80889CE9F81B}"/>
              </a:ext>
            </a:extLst>
          </p:cNvPr>
          <p:cNvSpPr>
            <a:spLocks noGrp="1" noChangeArrowheads="1"/>
          </p:cNvSpPr>
          <p:nvPr>
            <p:ph type="sldNum"/>
          </p:nvPr>
        </p:nvSpPr>
        <p:spPr>
          <a:ln/>
        </p:spPr>
        <p:txBody>
          <a:bodyPr/>
          <a:lstStyle/>
          <a:p>
            <a:fld id="{439BF3CE-FA65-4B08-A92E-070127563B0F}" type="slidenum">
              <a:rPr lang="en-US" altLang="en-US"/>
              <a:pPr/>
              <a:t>4</a:t>
            </a:fld>
            <a:endParaRPr lang="en-US" altLang="en-US"/>
          </a:p>
        </p:txBody>
      </p:sp>
      <p:sp>
        <p:nvSpPr>
          <p:cNvPr id="27649" name="Text Box 1">
            <a:extLst>
              <a:ext uri="{FF2B5EF4-FFF2-40B4-BE49-F238E27FC236}">
                <a16:creationId xmlns:a16="http://schemas.microsoft.com/office/drawing/2014/main" id="{E0D15222-832B-5EBB-62C5-E4B1F636494F}"/>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E5965E63-80AE-4374-9ACD-EF0343EA0BE5}"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4</a:t>
            </a:fld>
            <a:endParaRPr lang="en-US" altLang="en-US" sz="1200">
              <a:solidFill>
                <a:srgbClr val="000000"/>
              </a:solidFill>
              <a:latin typeface="Calibri" panose="020F0502020204030204" pitchFamily="34" charset="0"/>
              <a:cs typeface="Arial" panose="020B0604020202020204" pitchFamily="34" charset="0"/>
            </a:endParaRPr>
          </a:p>
        </p:txBody>
      </p:sp>
      <p:sp>
        <p:nvSpPr>
          <p:cNvPr id="27650" name="Rectangle 2">
            <a:extLst>
              <a:ext uri="{FF2B5EF4-FFF2-40B4-BE49-F238E27FC236}">
                <a16:creationId xmlns:a16="http://schemas.microsoft.com/office/drawing/2014/main" id="{3626EA57-78D9-F0F1-B9FC-C4C35B96EAF3}"/>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1" name="Text Box 3">
            <a:extLst>
              <a:ext uri="{FF2B5EF4-FFF2-40B4-BE49-F238E27FC236}">
                <a16:creationId xmlns:a16="http://schemas.microsoft.com/office/drawing/2014/main" id="{4F4DD388-DF4D-8D38-F399-C1058E464C4C}"/>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27652" name="Text Box 4">
            <a:extLst>
              <a:ext uri="{FF2B5EF4-FFF2-40B4-BE49-F238E27FC236}">
                <a16:creationId xmlns:a16="http://schemas.microsoft.com/office/drawing/2014/main" id="{2E2F3931-A421-40C2-3D6D-A0D5D2EFB222}"/>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38250DAA-E42E-4E77-B594-27628E3538E2}"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4</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E712317-A4C4-A621-A149-62DD1EE11C9D}"/>
              </a:ext>
            </a:extLst>
          </p:cNvPr>
          <p:cNvSpPr>
            <a:spLocks noGrp="1" noChangeArrowheads="1"/>
          </p:cNvSpPr>
          <p:nvPr>
            <p:ph type="sldNum"/>
          </p:nvPr>
        </p:nvSpPr>
        <p:spPr>
          <a:ln/>
        </p:spPr>
        <p:txBody>
          <a:bodyPr/>
          <a:lstStyle/>
          <a:p>
            <a:fld id="{9B61B441-B5D4-4889-8CD3-0BFAD85F18ED}" type="slidenum">
              <a:rPr lang="en-US" altLang="en-US"/>
              <a:pPr/>
              <a:t>5</a:t>
            </a:fld>
            <a:endParaRPr lang="en-US" altLang="en-US"/>
          </a:p>
        </p:txBody>
      </p:sp>
      <p:sp>
        <p:nvSpPr>
          <p:cNvPr id="28673" name="Text Box 1">
            <a:extLst>
              <a:ext uri="{FF2B5EF4-FFF2-40B4-BE49-F238E27FC236}">
                <a16:creationId xmlns:a16="http://schemas.microsoft.com/office/drawing/2014/main" id="{BD4B0C03-DA7C-CF9D-644D-BB80DFC821E3}"/>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E58A8196-810A-4A9D-8006-1002CA335E4B}"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5</a:t>
            </a:fld>
            <a:endParaRPr lang="en-US" altLang="en-US" sz="1200">
              <a:solidFill>
                <a:srgbClr val="000000"/>
              </a:solidFill>
              <a:latin typeface="Calibri" panose="020F0502020204030204" pitchFamily="34" charset="0"/>
              <a:cs typeface="Arial" panose="020B0604020202020204" pitchFamily="34" charset="0"/>
            </a:endParaRPr>
          </a:p>
        </p:txBody>
      </p:sp>
      <p:sp>
        <p:nvSpPr>
          <p:cNvPr id="28674" name="Rectangle 2">
            <a:extLst>
              <a:ext uri="{FF2B5EF4-FFF2-40B4-BE49-F238E27FC236}">
                <a16:creationId xmlns:a16="http://schemas.microsoft.com/office/drawing/2014/main" id="{87964827-3165-3415-E29F-9AA477BA7801}"/>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Text Box 3">
            <a:extLst>
              <a:ext uri="{FF2B5EF4-FFF2-40B4-BE49-F238E27FC236}">
                <a16:creationId xmlns:a16="http://schemas.microsoft.com/office/drawing/2014/main" id="{536C25EE-BB50-03BA-7235-22FEC6F49AEC}"/>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28676" name="Text Box 4">
            <a:extLst>
              <a:ext uri="{FF2B5EF4-FFF2-40B4-BE49-F238E27FC236}">
                <a16:creationId xmlns:a16="http://schemas.microsoft.com/office/drawing/2014/main" id="{CB05005D-D5D4-0F88-D0BE-B0BB6577BE8E}"/>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FFBF9C37-6504-455E-A112-D47FE800D6BB}"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5</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168D361-41DF-08EC-3BBB-648E5121EC4D}"/>
              </a:ext>
            </a:extLst>
          </p:cNvPr>
          <p:cNvSpPr>
            <a:spLocks noGrp="1" noChangeArrowheads="1"/>
          </p:cNvSpPr>
          <p:nvPr>
            <p:ph type="sldNum"/>
          </p:nvPr>
        </p:nvSpPr>
        <p:spPr>
          <a:ln/>
        </p:spPr>
        <p:txBody>
          <a:bodyPr/>
          <a:lstStyle/>
          <a:p>
            <a:fld id="{3D508D92-BA8E-4919-A68A-ABF244C08D6E}" type="slidenum">
              <a:rPr lang="en-US" altLang="en-US"/>
              <a:pPr/>
              <a:t>6</a:t>
            </a:fld>
            <a:endParaRPr lang="en-US" altLang="en-US"/>
          </a:p>
        </p:txBody>
      </p:sp>
      <p:sp>
        <p:nvSpPr>
          <p:cNvPr id="29697" name="Text Box 1">
            <a:extLst>
              <a:ext uri="{FF2B5EF4-FFF2-40B4-BE49-F238E27FC236}">
                <a16:creationId xmlns:a16="http://schemas.microsoft.com/office/drawing/2014/main" id="{5917A1A5-E847-763A-7D0B-FF0B7F3C8A65}"/>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7CA0E6B9-F7A7-477C-90D5-1257D319571B}"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6</a:t>
            </a:fld>
            <a:endParaRPr lang="en-US" altLang="en-US" sz="1200">
              <a:solidFill>
                <a:srgbClr val="000000"/>
              </a:solidFill>
              <a:latin typeface="Calibri" panose="020F0502020204030204" pitchFamily="34" charset="0"/>
              <a:cs typeface="Arial" panose="020B0604020202020204" pitchFamily="34" charset="0"/>
            </a:endParaRPr>
          </a:p>
        </p:txBody>
      </p:sp>
      <p:sp>
        <p:nvSpPr>
          <p:cNvPr id="29698" name="Rectangle 2">
            <a:extLst>
              <a:ext uri="{FF2B5EF4-FFF2-40B4-BE49-F238E27FC236}">
                <a16:creationId xmlns:a16="http://schemas.microsoft.com/office/drawing/2014/main" id="{D049261D-3FCE-5582-0211-6207FD83F8FF}"/>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Text Box 3">
            <a:extLst>
              <a:ext uri="{FF2B5EF4-FFF2-40B4-BE49-F238E27FC236}">
                <a16:creationId xmlns:a16="http://schemas.microsoft.com/office/drawing/2014/main" id="{378EFA0F-9088-C088-CFCB-36A6776C46C5}"/>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29700" name="Text Box 4">
            <a:extLst>
              <a:ext uri="{FF2B5EF4-FFF2-40B4-BE49-F238E27FC236}">
                <a16:creationId xmlns:a16="http://schemas.microsoft.com/office/drawing/2014/main" id="{1E084F8C-C76E-ACF8-F678-F37D36194AB4}"/>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DE28204F-A50E-442A-BC5D-9B3C62B15EF8}"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6</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4E5A491-FFD7-DA18-9DF5-E4B8D81E84D0}"/>
              </a:ext>
            </a:extLst>
          </p:cNvPr>
          <p:cNvSpPr>
            <a:spLocks noGrp="1" noChangeArrowheads="1"/>
          </p:cNvSpPr>
          <p:nvPr>
            <p:ph type="sldNum"/>
          </p:nvPr>
        </p:nvSpPr>
        <p:spPr>
          <a:ln/>
        </p:spPr>
        <p:txBody>
          <a:bodyPr/>
          <a:lstStyle/>
          <a:p>
            <a:fld id="{DC7FA245-36CE-44C9-BE0B-02C1BDE1CB3A}" type="slidenum">
              <a:rPr lang="en-US" altLang="en-US"/>
              <a:pPr/>
              <a:t>7</a:t>
            </a:fld>
            <a:endParaRPr lang="en-US" altLang="en-US"/>
          </a:p>
        </p:txBody>
      </p:sp>
      <p:sp>
        <p:nvSpPr>
          <p:cNvPr id="30721" name="Text Box 1">
            <a:extLst>
              <a:ext uri="{FF2B5EF4-FFF2-40B4-BE49-F238E27FC236}">
                <a16:creationId xmlns:a16="http://schemas.microsoft.com/office/drawing/2014/main" id="{AB3E5466-411E-29CF-A1FE-E8A5CF557094}"/>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1EB18F52-9051-434A-B9FF-8385CF11D12C}"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7</a:t>
            </a:fld>
            <a:endParaRPr lang="en-US" altLang="en-US" sz="1200">
              <a:solidFill>
                <a:srgbClr val="000000"/>
              </a:solidFill>
              <a:latin typeface="Calibri" panose="020F0502020204030204" pitchFamily="34" charset="0"/>
              <a:cs typeface="Arial" panose="020B0604020202020204" pitchFamily="34" charset="0"/>
            </a:endParaRPr>
          </a:p>
        </p:txBody>
      </p:sp>
      <p:sp>
        <p:nvSpPr>
          <p:cNvPr id="30722" name="Rectangle 2">
            <a:extLst>
              <a:ext uri="{FF2B5EF4-FFF2-40B4-BE49-F238E27FC236}">
                <a16:creationId xmlns:a16="http://schemas.microsoft.com/office/drawing/2014/main" id="{9F0CA1C0-8D15-A066-441C-F76329F7B229}"/>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3" name="Text Box 3">
            <a:extLst>
              <a:ext uri="{FF2B5EF4-FFF2-40B4-BE49-F238E27FC236}">
                <a16:creationId xmlns:a16="http://schemas.microsoft.com/office/drawing/2014/main" id="{21F093E3-CCD6-2B3F-9DC6-1C98A0B5B016}"/>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30724" name="Text Box 4">
            <a:extLst>
              <a:ext uri="{FF2B5EF4-FFF2-40B4-BE49-F238E27FC236}">
                <a16:creationId xmlns:a16="http://schemas.microsoft.com/office/drawing/2014/main" id="{FD2D4695-B435-9351-EA07-72CF0C21E683}"/>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AB37324A-9D31-4769-9938-A780849D7AA5}"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7</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5C6E40D-85B7-031B-74A4-1C5F7935787D}"/>
              </a:ext>
            </a:extLst>
          </p:cNvPr>
          <p:cNvSpPr>
            <a:spLocks noGrp="1" noChangeArrowheads="1"/>
          </p:cNvSpPr>
          <p:nvPr>
            <p:ph type="sldNum"/>
          </p:nvPr>
        </p:nvSpPr>
        <p:spPr>
          <a:ln/>
        </p:spPr>
        <p:txBody>
          <a:bodyPr/>
          <a:lstStyle/>
          <a:p>
            <a:fld id="{01E4AFA8-12C5-46EC-98D8-9126AC5A7E00}" type="slidenum">
              <a:rPr lang="en-US" altLang="en-US"/>
              <a:pPr/>
              <a:t>8</a:t>
            </a:fld>
            <a:endParaRPr lang="en-US" altLang="en-US"/>
          </a:p>
        </p:txBody>
      </p:sp>
      <p:sp>
        <p:nvSpPr>
          <p:cNvPr id="31745" name="Text Box 1">
            <a:extLst>
              <a:ext uri="{FF2B5EF4-FFF2-40B4-BE49-F238E27FC236}">
                <a16:creationId xmlns:a16="http://schemas.microsoft.com/office/drawing/2014/main" id="{15F5E4CC-D04C-321B-129F-14FF3D6515CA}"/>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EC3B7B17-2BBC-446C-BCD0-747E2E9CC84D}"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8</a:t>
            </a:fld>
            <a:endParaRPr lang="en-US" altLang="en-US" sz="1200">
              <a:solidFill>
                <a:srgbClr val="000000"/>
              </a:solidFill>
              <a:latin typeface="Calibri" panose="020F0502020204030204" pitchFamily="34" charset="0"/>
              <a:cs typeface="Arial" panose="020B0604020202020204" pitchFamily="34" charset="0"/>
            </a:endParaRPr>
          </a:p>
        </p:txBody>
      </p:sp>
      <p:sp>
        <p:nvSpPr>
          <p:cNvPr id="31746" name="Rectangle 2">
            <a:extLst>
              <a:ext uri="{FF2B5EF4-FFF2-40B4-BE49-F238E27FC236}">
                <a16:creationId xmlns:a16="http://schemas.microsoft.com/office/drawing/2014/main" id="{B0D9498A-D9AD-C382-4E10-136A9DE414B4}"/>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7" name="Text Box 3">
            <a:extLst>
              <a:ext uri="{FF2B5EF4-FFF2-40B4-BE49-F238E27FC236}">
                <a16:creationId xmlns:a16="http://schemas.microsoft.com/office/drawing/2014/main" id="{93070022-E3ED-0739-750D-8B953A66AA49}"/>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31748" name="Text Box 4">
            <a:extLst>
              <a:ext uri="{FF2B5EF4-FFF2-40B4-BE49-F238E27FC236}">
                <a16:creationId xmlns:a16="http://schemas.microsoft.com/office/drawing/2014/main" id="{D3BF8D0C-E183-0006-62B0-66728DEDD8E1}"/>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A39899AA-C96F-4ADE-B1A4-F82EA1072084}"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8</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F043613-4248-906C-7524-2329BE6BD415}"/>
              </a:ext>
            </a:extLst>
          </p:cNvPr>
          <p:cNvSpPr>
            <a:spLocks noGrp="1" noChangeArrowheads="1"/>
          </p:cNvSpPr>
          <p:nvPr>
            <p:ph type="sldNum"/>
          </p:nvPr>
        </p:nvSpPr>
        <p:spPr>
          <a:ln/>
        </p:spPr>
        <p:txBody>
          <a:bodyPr/>
          <a:lstStyle/>
          <a:p>
            <a:fld id="{F6227232-C793-4D43-A094-DB8DDE7B4A36}" type="slidenum">
              <a:rPr lang="en-US" altLang="en-US"/>
              <a:pPr/>
              <a:t>9</a:t>
            </a:fld>
            <a:endParaRPr lang="en-US" altLang="en-US"/>
          </a:p>
        </p:txBody>
      </p:sp>
      <p:sp>
        <p:nvSpPr>
          <p:cNvPr id="32769" name="Text Box 1">
            <a:extLst>
              <a:ext uri="{FF2B5EF4-FFF2-40B4-BE49-F238E27FC236}">
                <a16:creationId xmlns:a16="http://schemas.microsoft.com/office/drawing/2014/main" id="{C6D191D0-56FF-4553-2BC8-8866E481D6D6}"/>
              </a:ext>
            </a:extLst>
          </p:cNvPr>
          <p:cNvSpPr txBox="1">
            <a:spLocks noChangeArrowheads="1"/>
          </p:cNvSpPr>
          <p:nvPr/>
        </p:nvSpPr>
        <p:spPr bwMode="auto">
          <a:xfrm>
            <a:off x="3814763" y="9371013"/>
            <a:ext cx="291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0A4706D7-1395-4F0F-B3E2-12E689A65CFB}"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9</a:t>
            </a:fld>
            <a:endParaRPr lang="en-US" altLang="en-US" sz="1200">
              <a:solidFill>
                <a:srgbClr val="000000"/>
              </a:solidFill>
              <a:latin typeface="Calibri" panose="020F0502020204030204" pitchFamily="34" charset="0"/>
              <a:cs typeface="Arial" panose="020B0604020202020204" pitchFamily="34" charset="0"/>
            </a:endParaRPr>
          </a:p>
        </p:txBody>
      </p:sp>
      <p:sp>
        <p:nvSpPr>
          <p:cNvPr id="32770" name="Rectangle 2">
            <a:extLst>
              <a:ext uri="{FF2B5EF4-FFF2-40B4-BE49-F238E27FC236}">
                <a16:creationId xmlns:a16="http://schemas.microsoft.com/office/drawing/2014/main" id="{E5CF3ECB-DE0B-331B-F376-4049921E67C0}"/>
              </a:ext>
            </a:extLst>
          </p:cNvPr>
          <p:cNvSpPr txBox="1">
            <a:spLocks noChangeArrowheads="1"/>
          </p:cNvSpPr>
          <p:nvPr>
            <p:ph type="sldImg"/>
          </p:nvPr>
        </p:nvSpPr>
        <p:spPr bwMode="auto">
          <a:xfrm>
            <a:off x="901700" y="739775"/>
            <a:ext cx="4932363" cy="3700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Text Box 3">
            <a:extLst>
              <a:ext uri="{FF2B5EF4-FFF2-40B4-BE49-F238E27FC236}">
                <a16:creationId xmlns:a16="http://schemas.microsoft.com/office/drawing/2014/main" id="{E4D2AB80-C152-FCEC-7C51-576983AC7FD0}"/>
              </a:ext>
            </a:extLst>
          </p:cNvPr>
          <p:cNvSpPr txBox="1">
            <a:spLocks noChangeArrowheads="1"/>
          </p:cNvSpPr>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000">
                <a:solidFill>
                  <a:srgbClr val="000000"/>
                </a:solidFill>
                <a:latin typeface="Calibri" panose="020F0502020204030204" pitchFamily="34" charset="0"/>
              </a:rPr>
              <a:t>Now it is my privilege to present before you  brief  presentation  about the department and detailed presentation for evaluating B Tech  porgram in CSE in line with e-sar application submitted to NBA. </a:t>
            </a:r>
          </a:p>
          <a:p>
            <a:pPr eaLnBrk="1" hangingPunct="1">
              <a:buClrTx/>
              <a:buFontTx/>
              <a:buNone/>
            </a:pPr>
            <a:endParaRPr lang="en-US" altLang="en-US" sz="2000">
              <a:solidFill>
                <a:srgbClr val="000000"/>
              </a:solidFill>
              <a:latin typeface="Calibri" panose="020F0502020204030204" pitchFamily="34" charset="0"/>
            </a:endParaRPr>
          </a:p>
        </p:txBody>
      </p:sp>
      <p:sp>
        <p:nvSpPr>
          <p:cNvPr id="32772" name="Text Box 4">
            <a:extLst>
              <a:ext uri="{FF2B5EF4-FFF2-40B4-BE49-F238E27FC236}">
                <a16:creationId xmlns:a16="http://schemas.microsoft.com/office/drawing/2014/main" id="{9F8AB066-1066-B721-8D96-8A97B70B5F73}"/>
              </a:ext>
            </a:extLst>
          </p:cNvPr>
          <p:cNvSpPr txBox="1">
            <a:spLocks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fld id="{AAF891F1-8CD9-49EE-8B30-944FC1CEFF9C}" type="slidenum">
              <a:rPr lang="en-US" altLang="en-US" sz="1200">
                <a:solidFill>
                  <a:srgbClr val="000000"/>
                </a:solidFill>
                <a:latin typeface="Calibri" panose="020F0502020204030204" pitchFamily="34" charset="0"/>
                <a:cs typeface="Arial" panose="020B0604020202020204" pitchFamily="34" charset="0"/>
              </a:rPr>
              <a:pPr algn="r" eaLnBrk="1" hangingPunct="1">
                <a:buClrTx/>
                <a:buFontTx/>
                <a:buNone/>
              </a:pPr>
              <a:t>9</a:t>
            </a:fld>
            <a:endParaRPr lang="en-US" altLang="en-US" sz="12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7517-FD5C-2773-232A-2D3F91C62382}"/>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48C0D4-A956-5932-595D-79D4E98A955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86AB38-89E4-E322-A3DB-B4C25F9D4D2B}"/>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7198BDC1-DD79-0D07-F5F7-D5B1539D9DB2}"/>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BC63031F-9F13-F3D9-5EE4-9F60EF0B27A6}"/>
              </a:ext>
            </a:extLst>
          </p:cNvPr>
          <p:cNvSpPr>
            <a:spLocks noGrp="1"/>
          </p:cNvSpPr>
          <p:nvPr>
            <p:ph type="sldNum" idx="12"/>
          </p:nvPr>
        </p:nvSpPr>
        <p:spPr/>
        <p:txBody>
          <a:bodyPr/>
          <a:lstStyle>
            <a:lvl1pPr>
              <a:defRPr/>
            </a:lvl1pPr>
          </a:lstStyle>
          <a:p>
            <a:fld id="{51CA9AE1-347D-45FE-AE74-D31CED28A6C4}" type="slidenum">
              <a:rPr lang="en-US" altLang="en-US"/>
              <a:pPr/>
              <a:t>‹#›</a:t>
            </a:fld>
            <a:endParaRPr lang="en-US" altLang="en-US"/>
          </a:p>
        </p:txBody>
      </p:sp>
    </p:spTree>
    <p:extLst>
      <p:ext uri="{BB962C8B-B14F-4D97-AF65-F5344CB8AC3E}">
        <p14:creationId xmlns:p14="http://schemas.microsoft.com/office/powerpoint/2010/main" val="193420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CA47-072D-702C-0C3F-9563E2DC76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128BFB-48E3-0C8B-D6D1-B17781B1B0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7F479-B488-4FE4-7C00-4D391D72914C}"/>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10D1B443-4C6D-E88D-547C-01F0ECCE4ED6}"/>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A9F2E18A-2CFC-BF42-F07D-51B9A49042CA}"/>
              </a:ext>
            </a:extLst>
          </p:cNvPr>
          <p:cNvSpPr>
            <a:spLocks noGrp="1"/>
          </p:cNvSpPr>
          <p:nvPr>
            <p:ph type="sldNum" idx="12"/>
          </p:nvPr>
        </p:nvSpPr>
        <p:spPr/>
        <p:txBody>
          <a:bodyPr/>
          <a:lstStyle>
            <a:lvl1pPr>
              <a:defRPr/>
            </a:lvl1pPr>
          </a:lstStyle>
          <a:p>
            <a:fld id="{62F41233-2B8C-4A89-AF3C-6E812235B4C8}" type="slidenum">
              <a:rPr lang="en-US" altLang="en-US"/>
              <a:pPr/>
              <a:t>‹#›</a:t>
            </a:fld>
            <a:endParaRPr lang="en-US" altLang="en-US"/>
          </a:p>
        </p:txBody>
      </p:sp>
    </p:spTree>
    <p:extLst>
      <p:ext uri="{BB962C8B-B14F-4D97-AF65-F5344CB8AC3E}">
        <p14:creationId xmlns:p14="http://schemas.microsoft.com/office/powerpoint/2010/main" val="229342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AEB711-57D1-7FE7-37A0-9F34543301F4}"/>
              </a:ext>
            </a:extLst>
          </p:cNvPr>
          <p:cNvSpPr>
            <a:spLocks noGrp="1"/>
          </p:cNvSpPr>
          <p:nvPr>
            <p:ph type="title" orient="vert"/>
          </p:nvPr>
        </p:nvSpPr>
        <p:spPr>
          <a:xfrm>
            <a:off x="6738938" y="274638"/>
            <a:ext cx="1939925" cy="57372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DE9EEB-A7B7-2B7D-7217-85DB46CCB1FA}"/>
              </a:ext>
            </a:extLst>
          </p:cNvPr>
          <p:cNvSpPr>
            <a:spLocks noGrp="1"/>
          </p:cNvSpPr>
          <p:nvPr>
            <p:ph type="body" orient="vert" idx="1"/>
          </p:nvPr>
        </p:nvSpPr>
        <p:spPr>
          <a:xfrm>
            <a:off x="914400" y="274638"/>
            <a:ext cx="5672138"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3ABF0-371F-D4E4-DC34-E62FA20F0E1D}"/>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7C424BD0-B346-CC8B-7297-59861EF17D19}"/>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E349E62B-5737-9AA0-550F-60667E6E5605}"/>
              </a:ext>
            </a:extLst>
          </p:cNvPr>
          <p:cNvSpPr>
            <a:spLocks noGrp="1"/>
          </p:cNvSpPr>
          <p:nvPr>
            <p:ph type="sldNum" idx="12"/>
          </p:nvPr>
        </p:nvSpPr>
        <p:spPr/>
        <p:txBody>
          <a:bodyPr/>
          <a:lstStyle>
            <a:lvl1pPr>
              <a:defRPr/>
            </a:lvl1pPr>
          </a:lstStyle>
          <a:p>
            <a:fld id="{67B88F09-0B51-4E89-AE42-7F72E2E54E12}" type="slidenum">
              <a:rPr lang="en-US" altLang="en-US"/>
              <a:pPr/>
              <a:t>‹#›</a:t>
            </a:fld>
            <a:endParaRPr lang="en-US" altLang="en-US"/>
          </a:p>
        </p:txBody>
      </p:sp>
    </p:spTree>
    <p:extLst>
      <p:ext uri="{BB962C8B-B14F-4D97-AF65-F5344CB8AC3E}">
        <p14:creationId xmlns:p14="http://schemas.microsoft.com/office/powerpoint/2010/main" val="3932713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9E90-810B-E859-4633-72427611DACD}"/>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C73847-D331-5A1B-F94E-2210B56B5C2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E10DA8-FD37-AFF7-9845-1DC769E81AC0}"/>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E0B16526-F19B-E2D1-A018-140CFEB4AB45}"/>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3059C69B-E426-2876-2AC3-2BA81580D540}"/>
              </a:ext>
            </a:extLst>
          </p:cNvPr>
          <p:cNvSpPr>
            <a:spLocks noGrp="1"/>
          </p:cNvSpPr>
          <p:nvPr>
            <p:ph type="sldNum" idx="12"/>
          </p:nvPr>
        </p:nvSpPr>
        <p:spPr/>
        <p:txBody>
          <a:bodyPr/>
          <a:lstStyle>
            <a:lvl1pPr>
              <a:defRPr/>
            </a:lvl1pPr>
          </a:lstStyle>
          <a:p>
            <a:fld id="{265AC710-E76E-4CFB-A4B3-1F13DCF1BF2A}" type="slidenum">
              <a:rPr lang="en-US" altLang="en-US"/>
              <a:pPr/>
              <a:t>‹#›</a:t>
            </a:fld>
            <a:endParaRPr lang="en-US" altLang="en-US"/>
          </a:p>
        </p:txBody>
      </p:sp>
    </p:spTree>
    <p:extLst>
      <p:ext uri="{BB962C8B-B14F-4D97-AF65-F5344CB8AC3E}">
        <p14:creationId xmlns:p14="http://schemas.microsoft.com/office/powerpoint/2010/main" val="1416512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E752-4A1C-9752-E33F-AF70FA1F2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A55975-AE42-6D34-F26C-C423B66B3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CF361-5568-E141-FF8C-AB21DDA29356}"/>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71607213-8814-A947-2342-FC27FAAAD330}"/>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7308A023-C5AC-EE9E-528C-ABA99EF899C3}"/>
              </a:ext>
            </a:extLst>
          </p:cNvPr>
          <p:cNvSpPr>
            <a:spLocks noGrp="1"/>
          </p:cNvSpPr>
          <p:nvPr>
            <p:ph type="sldNum" idx="12"/>
          </p:nvPr>
        </p:nvSpPr>
        <p:spPr/>
        <p:txBody>
          <a:bodyPr/>
          <a:lstStyle>
            <a:lvl1pPr>
              <a:defRPr/>
            </a:lvl1pPr>
          </a:lstStyle>
          <a:p>
            <a:fld id="{4237AB8D-8A35-4DA5-9EFE-2085543D1AB8}" type="slidenum">
              <a:rPr lang="en-US" altLang="en-US"/>
              <a:pPr/>
              <a:t>‹#›</a:t>
            </a:fld>
            <a:endParaRPr lang="en-US" altLang="en-US"/>
          </a:p>
        </p:txBody>
      </p:sp>
    </p:spTree>
    <p:extLst>
      <p:ext uri="{BB962C8B-B14F-4D97-AF65-F5344CB8AC3E}">
        <p14:creationId xmlns:p14="http://schemas.microsoft.com/office/powerpoint/2010/main" val="3265372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F787-33FD-49FF-567C-B0A1527F21F2}"/>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7CAB26-584E-FA3A-82AC-B70705363DF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ECF2172-7548-84C1-A310-D7BC69C4A580}"/>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CB85B7F1-539C-5CC3-A581-B1B39D80862C}"/>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E0DA068A-2717-3016-C700-380783CCEFEA}"/>
              </a:ext>
            </a:extLst>
          </p:cNvPr>
          <p:cNvSpPr>
            <a:spLocks noGrp="1"/>
          </p:cNvSpPr>
          <p:nvPr>
            <p:ph type="sldNum" idx="12"/>
          </p:nvPr>
        </p:nvSpPr>
        <p:spPr/>
        <p:txBody>
          <a:bodyPr/>
          <a:lstStyle>
            <a:lvl1pPr>
              <a:defRPr/>
            </a:lvl1pPr>
          </a:lstStyle>
          <a:p>
            <a:fld id="{03CA4F3E-D1C3-4EEB-A5EB-A2CD7A83F183}" type="slidenum">
              <a:rPr lang="en-US" altLang="en-US"/>
              <a:pPr/>
              <a:t>‹#›</a:t>
            </a:fld>
            <a:endParaRPr lang="en-US" altLang="en-US"/>
          </a:p>
        </p:txBody>
      </p:sp>
    </p:spTree>
    <p:extLst>
      <p:ext uri="{BB962C8B-B14F-4D97-AF65-F5344CB8AC3E}">
        <p14:creationId xmlns:p14="http://schemas.microsoft.com/office/powerpoint/2010/main" val="2535168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73D8-32C7-1923-851C-2AAC7C7B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4751A-A95B-8903-F327-DAEF84406415}"/>
              </a:ext>
            </a:extLst>
          </p:cNvPr>
          <p:cNvSpPr>
            <a:spLocks noGrp="1"/>
          </p:cNvSpPr>
          <p:nvPr>
            <p:ph sz="half" idx="1"/>
          </p:nvPr>
        </p:nvSpPr>
        <p:spPr>
          <a:xfrm>
            <a:off x="914400" y="1447800"/>
            <a:ext cx="3805238" cy="456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1AC8DA-B7F4-340D-2FE3-21FA1FA8DC9F}"/>
              </a:ext>
            </a:extLst>
          </p:cNvPr>
          <p:cNvSpPr>
            <a:spLocks noGrp="1"/>
          </p:cNvSpPr>
          <p:nvPr>
            <p:ph sz="half" idx="2"/>
          </p:nvPr>
        </p:nvSpPr>
        <p:spPr>
          <a:xfrm>
            <a:off x="4872038" y="1447800"/>
            <a:ext cx="3806825" cy="456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A34D57-2C6B-D201-AB88-FF21FD50E5C8}"/>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3AC58A48-826C-F9E8-E22F-EBB3C82C7879}"/>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BB433903-372B-CBC0-2965-598B508AF9D5}"/>
              </a:ext>
            </a:extLst>
          </p:cNvPr>
          <p:cNvSpPr>
            <a:spLocks noGrp="1"/>
          </p:cNvSpPr>
          <p:nvPr>
            <p:ph type="sldNum" idx="12"/>
          </p:nvPr>
        </p:nvSpPr>
        <p:spPr/>
        <p:txBody>
          <a:bodyPr/>
          <a:lstStyle>
            <a:lvl1pPr>
              <a:defRPr/>
            </a:lvl1pPr>
          </a:lstStyle>
          <a:p>
            <a:fld id="{DDDDC723-6759-4027-A253-3F3176DBCE7B}" type="slidenum">
              <a:rPr lang="en-US" altLang="en-US"/>
              <a:pPr/>
              <a:t>‹#›</a:t>
            </a:fld>
            <a:endParaRPr lang="en-US" altLang="en-US"/>
          </a:p>
        </p:txBody>
      </p:sp>
    </p:spTree>
    <p:extLst>
      <p:ext uri="{BB962C8B-B14F-4D97-AF65-F5344CB8AC3E}">
        <p14:creationId xmlns:p14="http://schemas.microsoft.com/office/powerpoint/2010/main" val="4218460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95FB-0769-A973-DAF1-3EF18CE177F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D30F67-01B8-EF9E-A8D4-0AC6290FBBD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81E209-3661-3F31-47F1-82DD08D12041}"/>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B2187F-FC0B-D1BB-C01D-3ED002D1F10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76900C-CA86-6E8A-2DDB-718C2F6CFFC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831A51-BD97-815F-0174-0DF5E31AE91F}"/>
              </a:ext>
            </a:extLst>
          </p:cNvPr>
          <p:cNvSpPr>
            <a:spLocks noGrp="1"/>
          </p:cNvSpPr>
          <p:nvPr>
            <p:ph type="dt" idx="10"/>
          </p:nvPr>
        </p:nvSpPr>
        <p:spPr/>
        <p:txBody>
          <a:bodyPr/>
          <a:lstStyle>
            <a:lvl1pPr>
              <a:defRPr/>
            </a:lvl1pPr>
          </a:lstStyle>
          <a:p>
            <a:r>
              <a:rPr lang="en-US" altLang="en-US"/>
              <a:t>03/31/23</a:t>
            </a:r>
          </a:p>
        </p:txBody>
      </p:sp>
      <p:sp>
        <p:nvSpPr>
          <p:cNvPr id="8" name="Footer Placeholder 7">
            <a:extLst>
              <a:ext uri="{FF2B5EF4-FFF2-40B4-BE49-F238E27FC236}">
                <a16:creationId xmlns:a16="http://schemas.microsoft.com/office/drawing/2014/main" id="{D8F6967F-5F60-9530-1EAE-9E483991CF32}"/>
              </a:ext>
            </a:extLst>
          </p:cNvPr>
          <p:cNvSpPr>
            <a:spLocks noGrp="1"/>
          </p:cNvSpPr>
          <p:nvPr>
            <p:ph type="ftr" idx="11"/>
          </p:nvPr>
        </p:nvSpPr>
        <p:spPr/>
        <p:txBody>
          <a:bodyPr/>
          <a:lstStyle>
            <a:lvl1pPr>
              <a:defRPr/>
            </a:lvl1pPr>
          </a:lstStyle>
          <a:p>
            <a:r>
              <a:rPr lang="en-US" altLang="en-US"/>
              <a:t>M.Tech(CSE) Presentation</a:t>
            </a:r>
          </a:p>
        </p:txBody>
      </p:sp>
      <p:sp>
        <p:nvSpPr>
          <p:cNvPr id="9" name="Slide Number Placeholder 8">
            <a:extLst>
              <a:ext uri="{FF2B5EF4-FFF2-40B4-BE49-F238E27FC236}">
                <a16:creationId xmlns:a16="http://schemas.microsoft.com/office/drawing/2014/main" id="{A877FE7D-224F-EFEB-F3D9-B9501EF53C1C}"/>
              </a:ext>
            </a:extLst>
          </p:cNvPr>
          <p:cNvSpPr>
            <a:spLocks noGrp="1"/>
          </p:cNvSpPr>
          <p:nvPr>
            <p:ph type="sldNum" idx="12"/>
          </p:nvPr>
        </p:nvSpPr>
        <p:spPr/>
        <p:txBody>
          <a:bodyPr/>
          <a:lstStyle>
            <a:lvl1pPr>
              <a:defRPr/>
            </a:lvl1pPr>
          </a:lstStyle>
          <a:p>
            <a:fld id="{35681E86-9F96-49B5-9955-D7A58FD7F742}" type="slidenum">
              <a:rPr lang="en-US" altLang="en-US"/>
              <a:pPr/>
              <a:t>‹#›</a:t>
            </a:fld>
            <a:endParaRPr lang="en-US" altLang="en-US"/>
          </a:p>
        </p:txBody>
      </p:sp>
    </p:spTree>
    <p:extLst>
      <p:ext uri="{BB962C8B-B14F-4D97-AF65-F5344CB8AC3E}">
        <p14:creationId xmlns:p14="http://schemas.microsoft.com/office/powerpoint/2010/main" val="4126049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8E99-FC6A-7E01-3519-60DF6A9308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205A12-A137-5025-4ED5-04C91B0F1A52}"/>
              </a:ext>
            </a:extLst>
          </p:cNvPr>
          <p:cNvSpPr>
            <a:spLocks noGrp="1"/>
          </p:cNvSpPr>
          <p:nvPr>
            <p:ph type="dt" idx="10"/>
          </p:nvPr>
        </p:nvSpPr>
        <p:spPr/>
        <p:txBody>
          <a:bodyPr/>
          <a:lstStyle>
            <a:lvl1pPr>
              <a:defRPr/>
            </a:lvl1pPr>
          </a:lstStyle>
          <a:p>
            <a:r>
              <a:rPr lang="en-US" altLang="en-US"/>
              <a:t>03/31/23</a:t>
            </a:r>
          </a:p>
        </p:txBody>
      </p:sp>
      <p:sp>
        <p:nvSpPr>
          <p:cNvPr id="4" name="Footer Placeholder 3">
            <a:extLst>
              <a:ext uri="{FF2B5EF4-FFF2-40B4-BE49-F238E27FC236}">
                <a16:creationId xmlns:a16="http://schemas.microsoft.com/office/drawing/2014/main" id="{49B3FD0B-D5B3-BDBB-F986-B057C7E16E04}"/>
              </a:ext>
            </a:extLst>
          </p:cNvPr>
          <p:cNvSpPr>
            <a:spLocks noGrp="1"/>
          </p:cNvSpPr>
          <p:nvPr>
            <p:ph type="ftr" idx="11"/>
          </p:nvPr>
        </p:nvSpPr>
        <p:spPr/>
        <p:txBody>
          <a:bodyPr/>
          <a:lstStyle>
            <a:lvl1pPr>
              <a:defRPr/>
            </a:lvl1pPr>
          </a:lstStyle>
          <a:p>
            <a:r>
              <a:rPr lang="en-US" altLang="en-US"/>
              <a:t>M.Tech(CSE) Presentation</a:t>
            </a:r>
          </a:p>
        </p:txBody>
      </p:sp>
      <p:sp>
        <p:nvSpPr>
          <p:cNvPr id="5" name="Slide Number Placeholder 4">
            <a:extLst>
              <a:ext uri="{FF2B5EF4-FFF2-40B4-BE49-F238E27FC236}">
                <a16:creationId xmlns:a16="http://schemas.microsoft.com/office/drawing/2014/main" id="{1B71E02F-73AA-A9DC-5272-2665F1A3BEAB}"/>
              </a:ext>
            </a:extLst>
          </p:cNvPr>
          <p:cNvSpPr>
            <a:spLocks noGrp="1"/>
          </p:cNvSpPr>
          <p:nvPr>
            <p:ph type="sldNum" idx="12"/>
          </p:nvPr>
        </p:nvSpPr>
        <p:spPr/>
        <p:txBody>
          <a:bodyPr/>
          <a:lstStyle>
            <a:lvl1pPr>
              <a:defRPr/>
            </a:lvl1pPr>
          </a:lstStyle>
          <a:p>
            <a:fld id="{24B9BB6E-EC3C-4772-AC3F-AD27F5F7E65F}" type="slidenum">
              <a:rPr lang="en-US" altLang="en-US"/>
              <a:pPr/>
              <a:t>‹#›</a:t>
            </a:fld>
            <a:endParaRPr lang="en-US" altLang="en-US"/>
          </a:p>
        </p:txBody>
      </p:sp>
    </p:spTree>
    <p:extLst>
      <p:ext uri="{BB962C8B-B14F-4D97-AF65-F5344CB8AC3E}">
        <p14:creationId xmlns:p14="http://schemas.microsoft.com/office/powerpoint/2010/main" val="2778638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78F57B-4076-CF4E-0651-3BB674F02173}"/>
              </a:ext>
            </a:extLst>
          </p:cNvPr>
          <p:cNvSpPr>
            <a:spLocks noGrp="1"/>
          </p:cNvSpPr>
          <p:nvPr>
            <p:ph type="dt" idx="10"/>
          </p:nvPr>
        </p:nvSpPr>
        <p:spPr/>
        <p:txBody>
          <a:bodyPr/>
          <a:lstStyle>
            <a:lvl1pPr>
              <a:defRPr/>
            </a:lvl1pPr>
          </a:lstStyle>
          <a:p>
            <a:r>
              <a:rPr lang="en-US" altLang="en-US"/>
              <a:t>03/31/23</a:t>
            </a:r>
          </a:p>
        </p:txBody>
      </p:sp>
      <p:sp>
        <p:nvSpPr>
          <p:cNvPr id="3" name="Footer Placeholder 2">
            <a:extLst>
              <a:ext uri="{FF2B5EF4-FFF2-40B4-BE49-F238E27FC236}">
                <a16:creationId xmlns:a16="http://schemas.microsoft.com/office/drawing/2014/main" id="{81448D94-76B3-00F2-E74D-D2757DCD7538}"/>
              </a:ext>
            </a:extLst>
          </p:cNvPr>
          <p:cNvSpPr>
            <a:spLocks noGrp="1"/>
          </p:cNvSpPr>
          <p:nvPr>
            <p:ph type="ftr" idx="11"/>
          </p:nvPr>
        </p:nvSpPr>
        <p:spPr/>
        <p:txBody>
          <a:bodyPr/>
          <a:lstStyle>
            <a:lvl1pPr>
              <a:defRPr/>
            </a:lvl1pPr>
          </a:lstStyle>
          <a:p>
            <a:r>
              <a:rPr lang="en-US" altLang="en-US"/>
              <a:t>M.Tech(CSE) Presentation</a:t>
            </a:r>
          </a:p>
        </p:txBody>
      </p:sp>
      <p:sp>
        <p:nvSpPr>
          <p:cNvPr id="4" name="Slide Number Placeholder 3">
            <a:extLst>
              <a:ext uri="{FF2B5EF4-FFF2-40B4-BE49-F238E27FC236}">
                <a16:creationId xmlns:a16="http://schemas.microsoft.com/office/drawing/2014/main" id="{E7F33B36-137E-EF2E-AC7B-629E8630F5FB}"/>
              </a:ext>
            </a:extLst>
          </p:cNvPr>
          <p:cNvSpPr>
            <a:spLocks noGrp="1"/>
          </p:cNvSpPr>
          <p:nvPr>
            <p:ph type="sldNum" idx="12"/>
          </p:nvPr>
        </p:nvSpPr>
        <p:spPr/>
        <p:txBody>
          <a:bodyPr/>
          <a:lstStyle>
            <a:lvl1pPr>
              <a:defRPr/>
            </a:lvl1pPr>
          </a:lstStyle>
          <a:p>
            <a:fld id="{4504057F-AE90-4F5D-8778-C06999B0C54D}" type="slidenum">
              <a:rPr lang="en-US" altLang="en-US"/>
              <a:pPr/>
              <a:t>‹#›</a:t>
            </a:fld>
            <a:endParaRPr lang="en-US" altLang="en-US"/>
          </a:p>
        </p:txBody>
      </p:sp>
    </p:spTree>
    <p:extLst>
      <p:ext uri="{BB962C8B-B14F-4D97-AF65-F5344CB8AC3E}">
        <p14:creationId xmlns:p14="http://schemas.microsoft.com/office/powerpoint/2010/main" val="2976671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0436-D014-1CAC-3FA0-3A3647B2500F}"/>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F83944-E71D-CD52-F801-1D5B71D89EE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AF030F-DF62-8495-87A8-C7E776A81CC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FAC5CD-D7C1-496B-22EA-6F3DEF6D4832}"/>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37D9E706-6C74-A4E3-6B1F-E04590321B84}"/>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F43D910A-9199-C803-96A3-683DB467FA10}"/>
              </a:ext>
            </a:extLst>
          </p:cNvPr>
          <p:cNvSpPr>
            <a:spLocks noGrp="1"/>
          </p:cNvSpPr>
          <p:nvPr>
            <p:ph type="sldNum" idx="12"/>
          </p:nvPr>
        </p:nvSpPr>
        <p:spPr/>
        <p:txBody>
          <a:bodyPr/>
          <a:lstStyle>
            <a:lvl1pPr>
              <a:defRPr/>
            </a:lvl1pPr>
          </a:lstStyle>
          <a:p>
            <a:fld id="{50FCED53-8109-45BF-87DD-9421905D4388}" type="slidenum">
              <a:rPr lang="en-US" altLang="en-US"/>
              <a:pPr/>
              <a:t>‹#›</a:t>
            </a:fld>
            <a:endParaRPr lang="en-US" altLang="en-US"/>
          </a:p>
        </p:txBody>
      </p:sp>
    </p:spTree>
    <p:extLst>
      <p:ext uri="{BB962C8B-B14F-4D97-AF65-F5344CB8AC3E}">
        <p14:creationId xmlns:p14="http://schemas.microsoft.com/office/powerpoint/2010/main" val="136119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F6BC-4A90-1A13-FB2E-BEB62EE7F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17148C-B3B5-52EC-C660-D2BE4D82A6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273F5-E7D6-BE4C-9C76-06065A303E05}"/>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D6C4AFAA-D6B8-65CD-5264-F7F918AA2315}"/>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B5FE5317-14AC-9C9C-4BEB-890A4E9B0A78}"/>
              </a:ext>
            </a:extLst>
          </p:cNvPr>
          <p:cNvSpPr>
            <a:spLocks noGrp="1"/>
          </p:cNvSpPr>
          <p:nvPr>
            <p:ph type="sldNum" idx="12"/>
          </p:nvPr>
        </p:nvSpPr>
        <p:spPr/>
        <p:txBody>
          <a:bodyPr/>
          <a:lstStyle>
            <a:lvl1pPr>
              <a:defRPr/>
            </a:lvl1pPr>
          </a:lstStyle>
          <a:p>
            <a:fld id="{5CCBCAC8-7CCB-4FA7-872F-F6E9AC99E479}" type="slidenum">
              <a:rPr lang="en-US" altLang="en-US"/>
              <a:pPr/>
              <a:t>‹#›</a:t>
            </a:fld>
            <a:endParaRPr lang="en-US" altLang="en-US"/>
          </a:p>
        </p:txBody>
      </p:sp>
    </p:spTree>
    <p:extLst>
      <p:ext uri="{BB962C8B-B14F-4D97-AF65-F5344CB8AC3E}">
        <p14:creationId xmlns:p14="http://schemas.microsoft.com/office/powerpoint/2010/main" val="2100207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5871-141B-082F-7225-70849D4CC78A}"/>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D5668A-1F1E-1D6D-D94A-7C8499A59A0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C0B92E-841C-91DB-9FD2-D135F7FD6E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6CA51-D864-787A-11D9-3135010A7C18}"/>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210E5CC2-E943-C7AE-50F4-3733F1DE508D}"/>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07558904-9CBE-C3B4-45AD-2FABEC497987}"/>
              </a:ext>
            </a:extLst>
          </p:cNvPr>
          <p:cNvSpPr>
            <a:spLocks noGrp="1"/>
          </p:cNvSpPr>
          <p:nvPr>
            <p:ph type="sldNum" idx="12"/>
          </p:nvPr>
        </p:nvSpPr>
        <p:spPr/>
        <p:txBody>
          <a:bodyPr/>
          <a:lstStyle>
            <a:lvl1pPr>
              <a:defRPr/>
            </a:lvl1pPr>
          </a:lstStyle>
          <a:p>
            <a:fld id="{DADBEB0D-ECA0-4D55-8839-3FA51937A616}" type="slidenum">
              <a:rPr lang="en-US" altLang="en-US"/>
              <a:pPr/>
              <a:t>‹#›</a:t>
            </a:fld>
            <a:endParaRPr lang="en-US" altLang="en-US"/>
          </a:p>
        </p:txBody>
      </p:sp>
    </p:spTree>
    <p:extLst>
      <p:ext uri="{BB962C8B-B14F-4D97-AF65-F5344CB8AC3E}">
        <p14:creationId xmlns:p14="http://schemas.microsoft.com/office/powerpoint/2010/main" val="23347099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B8DD-419C-C244-368D-688CF49F04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7940A5-253B-EF19-6C74-3EF1651A2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195B8-846E-6C19-09FB-2E61BB732451}"/>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5E2D41FE-88E1-8009-675C-410E04EBE91C}"/>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6FA44640-57C0-0935-C9D8-B8C6946DE44E}"/>
              </a:ext>
            </a:extLst>
          </p:cNvPr>
          <p:cNvSpPr>
            <a:spLocks noGrp="1"/>
          </p:cNvSpPr>
          <p:nvPr>
            <p:ph type="sldNum" idx="12"/>
          </p:nvPr>
        </p:nvSpPr>
        <p:spPr/>
        <p:txBody>
          <a:bodyPr/>
          <a:lstStyle>
            <a:lvl1pPr>
              <a:defRPr/>
            </a:lvl1pPr>
          </a:lstStyle>
          <a:p>
            <a:fld id="{120C5517-95A8-4D37-896E-491EFFA9487E}" type="slidenum">
              <a:rPr lang="en-US" altLang="en-US"/>
              <a:pPr/>
              <a:t>‹#›</a:t>
            </a:fld>
            <a:endParaRPr lang="en-US" altLang="en-US"/>
          </a:p>
        </p:txBody>
      </p:sp>
    </p:spTree>
    <p:extLst>
      <p:ext uri="{BB962C8B-B14F-4D97-AF65-F5344CB8AC3E}">
        <p14:creationId xmlns:p14="http://schemas.microsoft.com/office/powerpoint/2010/main" val="832862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FBFFE-EEE0-BD97-415A-35AF28BA64BA}"/>
              </a:ext>
            </a:extLst>
          </p:cNvPr>
          <p:cNvSpPr>
            <a:spLocks noGrp="1"/>
          </p:cNvSpPr>
          <p:nvPr>
            <p:ph type="title" orient="vert"/>
          </p:nvPr>
        </p:nvSpPr>
        <p:spPr>
          <a:xfrm>
            <a:off x="6738938" y="274638"/>
            <a:ext cx="1939925" cy="57372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D0A540-7551-EA91-EC6D-25BC317A6146}"/>
              </a:ext>
            </a:extLst>
          </p:cNvPr>
          <p:cNvSpPr>
            <a:spLocks noGrp="1"/>
          </p:cNvSpPr>
          <p:nvPr>
            <p:ph type="body" orient="vert" idx="1"/>
          </p:nvPr>
        </p:nvSpPr>
        <p:spPr>
          <a:xfrm>
            <a:off x="914400" y="274638"/>
            <a:ext cx="5672138"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3C113-57BB-2045-966C-DC27AD35F2E9}"/>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2B71704A-5F30-993D-6A0C-22FE28FFA734}"/>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D9C3B84F-71FF-9635-D259-F020246545EA}"/>
              </a:ext>
            </a:extLst>
          </p:cNvPr>
          <p:cNvSpPr>
            <a:spLocks noGrp="1"/>
          </p:cNvSpPr>
          <p:nvPr>
            <p:ph type="sldNum" idx="12"/>
          </p:nvPr>
        </p:nvSpPr>
        <p:spPr/>
        <p:txBody>
          <a:bodyPr/>
          <a:lstStyle>
            <a:lvl1pPr>
              <a:defRPr/>
            </a:lvl1pPr>
          </a:lstStyle>
          <a:p>
            <a:fld id="{E346F506-2CC1-4923-B32C-D65038D26C63}" type="slidenum">
              <a:rPr lang="en-US" altLang="en-US"/>
              <a:pPr/>
              <a:t>‹#›</a:t>
            </a:fld>
            <a:endParaRPr lang="en-US" altLang="en-US"/>
          </a:p>
        </p:txBody>
      </p:sp>
    </p:spTree>
    <p:extLst>
      <p:ext uri="{BB962C8B-B14F-4D97-AF65-F5344CB8AC3E}">
        <p14:creationId xmlns:p14="http://schemas.microsoft.com/office/powerpoint/2010/main" val="3906453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E3B-2274-9FA0-6699-F3AB153C1FD5}"/>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7EB818-662F-97A9-19D7-1FDB16470B7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AEFAE-08B1-D6D8-8ED3-6C60F38D81AF}"/>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83EDBE9F-721F-A878-58C1-AFE38DF4A9AF}"/>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81A71D51-EC29-F034-A411-4D21E127F1B7}"/>
              </a:ext>
            </a:extLst>
          </p:cNvPr>
          <p:cNvSpPr>
            <a:spLocks noGrp="1"/>
          </p:cNvSpPr>
          <p:nvPr>
            <p:ph type="sldNum" idx="12"/>
          </p:nvPr>
        </p:nvSpPr>
        <p:spPr/>
        <p:txBody>
          <a:bodyPr/>
          <a:lstStyle>
            <a:lvl1pPr>
              <a:defRPr/>
            </a:lvl1pPr>
          </a:lstStyle>
          <a:p>
            <a:fld id="{602FEC1E-723F-48A0-90ED-7F6A8C313E86}" type="slidenum">
              <a:rPr lang="en-US" altLang="en-US"/>
              <a:pPr/>
              <a:t>‹#›</a:t>
            </a:fld>
            <a:endParaRPr lang="en-US" altLang="en-US"/>
          </a:p>
        </p:txBody>
      </p:sp>
    </p:spTree>
    <p:extLst>
      <p:ext uri="{BB962C8B-B14F-4D97-AF65-F5344CB8AC3E}">
        <p14:creationId xmlns:p14="http://schemas.microsoft.com/office/powerpoint/2010/main" val="2568287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6616-C6A1-FF13-0DF6-E86366FCB8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18E6A2-4A25-52D8-3672-A3DC07C6A7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7FDC3-26AB-FCAF-331F-41BF46E4E708}"/>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BA6CA913-FAEC-798F-B3AA-61D8BF687E30}"/>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A33E95A1-D0C2-9FF6-93B5-F7D6D31E398E}"/>
              </a:ext>
            </a:extLst>
          </p:cNvPr>
          <p:cNvSpPr>
            <a:spLocks noGrp="1"/>
          </p:cNvSpPr>
          <p:nvPr>
            <p:ph type="sldNum" idx="12"/>
          </p:nvPr>
        </p:nvSpPr>
        <p:spPr/>
        <p:txBody>
          <a:bodyPr/>
          <a:lstStyle>
            <a:lvl1pPr>
              <a:defRPr/>
            </a:lvl1pPr>
          </a:lstStyle>
          <a:p>
            <a:fld id="{0A7698C6-F59A-458D-99FB-61B2049A4FDF}" type="slidenum">
              <a:rPr lang="en-US" altLang="en-US"/>
              <a:pPr/>
              <a:t>‹#›</a:t>
            </a:fld>
            <a:endParaRPr lang="en-US" altLang="en-US"/>
          </a:p>
        </p:txBody>
      </p:sp>
    </p:spTree>
    <p:extLst>
      <p:ext uri="{BB962C8B-B14F-4D97-AF65-F5344CB8AC3E}">
        <p14:creationId xmlns:p14="http://schemas.microsoft.com/office/powerpoint/2010/main" val="1553594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2F25-E6E8-6AE8-DA47-B91EE2D9674A}"/>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52B337-73D5-E3E7-38F7-44AF3E28CC3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1BDFEEF-C363-F487-6E6D-3293C7ED10C2}"/>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4ADE7442-79E1-205C-FBC7-AF8DEA4A54C0}"/>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944B6214-B015-90A8-2079-2E2DEF13BD2E}"/>
              </a:ext>
            </a:extLst>
          </p:cNvPr>
          <p:cNvSpPr>
            <a:spLocks noGrp="1"/>
          </p:cNvSpPr>
          <p:nvPr>
            <p:ph type="sldNum" idx="12"/>
          </p:nvPr>
        </p:nvSpPr>
        <p:spPr/>
        <p:txBody>
          <a:bodyPr/>
          <a:lstStyle>
            <a:lvl1pPr>
              <a:defRPr/>
            </a:lvl1pPr>
          </a:lstStyle>
          <a:p>
            <a:fld id="{B94962DE-DFE5-4498-9345-15184D0EEBE9}" type="slidenum">
              <a:rPr lang="en-US" altLang="en-US"/>
              <a:pPr/>
              <a:t>‹#›</a:t>
            </a:fld>
            <a:endParaRPr lang="en-US" altLang="en-US"/>
          </a:p>
        </p:txBody>
      </p:sp>
    </p:spTree>
    <p:extLst>
      <p:ext uri="{BB962C8B-B14F-4D97-AF65-F5344CB8AC3E}">
        <p14:creationId xmlns:p14="http://schemas.microsoft.com/office/powerpoint/2010/main" val="1651478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E0B8-8AE7-829D-DB73-FFFC1CA74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02BCC-F5B0-FCEA-2988-B115BC0F4CAB}"/>
              </a:ext>
            </a:extLst>
          </p:cNvPr>
          <p:cNvSpPr>
            <a:spLocks noGrp="1"/>
          </p:cNvSpPr>
          <p:nvPr>
            <p:ph sz="half" idx="1"/>
          </p:nvPr>
        </p:nvSpPr>
        <p:spPr>
          <a:xfrm>
            <a:off x="914400" y="1447800"/>
            <a:ext cx="3805238" cy="456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0AFFC0-67CF-4B97-C7D6-B860B14B35B3}"/>
              </a:ext>
            </a:extLst>
          </p:cNvPr>
          <p:cNvSpPr>
            <a:spLocks noGrp="1"/>
          </p:cNvSpPr>
          <p:nvPr>
            <p:ph sz="half" idx="2"/>
          </p:nvPr>
        </p:nvSpPr>
        <p:spPr>
          <a:xfrm>
            <a:off x="4872038" y="1447800"/>
            <a:ext cx="3806825" cy="456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FABD6D-3D7A-D9A7-20E7-34B7B35B8CBD}"/>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FB3ABAED-CC8B-3A60-4282-B86F2E07948A}"/>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E5060B5C-0132-4865-B3C8-BAF320A50E9A}"/>
              </a:ext>
            </a:extLst>
          </p:cNvPr>
          <p:cNvSpPr>
            <a:spLocks noGrp="1"/>
          </p:cNvSpPr>
          <p:nvPr>
            <p:ph type="sldNum" idx="12"/>
          </p:nvPr>
        </p:nvSpPr>
        <p:spPr/>
        <p:txBody>
          <a:bodyPr/>
          <a:lstStyle>
            <a:lvl1pPr>
              <a:defRPr/>
            </a:lvl1pPr>
          </a:lstStyle>
          <a:p>
            <a:fld id="{E6320983-3DF4-4E90-B3B1-BE93A46B9B19}" type="slidenum">
              <a:rPr lang="en-US" altLang="en-US"/>
              <a:pPr/>
              <a:t>‹#›</a:t>
            </a:fld>
            <a:endParaRPr lang="en-US" altLang="en-US"/>
          </a:p>
        </p:txBody>
      </p:sp>
    </p:spTree>
    <p:extLst>
      <p:ext uri="{BB962C8B-B14F-4D97-AF65-F5344CB8AC3E}">
        <p14:creationId xmlns:p14="http://schemas.microsoft.com/office/powerpoint/2010/main" val="25273387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6BA6-FEB1-0C3F-EB64-783D097F428B}"/>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0996B-F4AD-C6F8-D2DF-2B88471DE0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0F829B-04FA-0F1D-058A-4CD40523C246}"/>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F427D-F604-572D-42ED-5BB1E85BC5F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6A255-6B02-90BB-08FB-E689089DC4F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82275B-420A-E9E3-F4CE-676F23D2A9CD}"/>
              </a:ext>
            </a:extLst>
          </p:cNvPr>
          <p:cNvSpPr>
            <a:spLocks noGrp="1"/>
          </p:cNvSpPr>
          <p:nvPr>
            <p:ph type="dt" idx="10"/>
          </p:nvPr>
        </p:nvSpPr>
        <p:spPr/>
        <p:txBody>
          <a:bodyPr/>
          <a:lstStyle>
            <a:lvl1pPr>
              <a:defRPr/>
            </a:lvl1pPr>
          </a:lstStyle>
          <a:p>
            <a:r>
              <a:rPr lang="en-US" altLang="en-US"/>
              <a:t>03/31/23</a:t>
            </a:r>
          </a:p>
        </p:txBody>
      </p:sp>
      <p:sp>
        <p:nvSpPr>
          <p:cNvPr id="8" name="Footer Placeholder 7">
            <a:extLst>
              <a:ext uri="{FF2B5EF4-FFF2-40B4-BE49-F238E27FC236}">
                <a16:creationId xmlns:a16="http://schemas.microsoft.com/office/drawing/2014/main" id="{91035EDD-2A3B-8827-DABE-641EA342CC2A}"/>
              </a:ext>
            </a:extLst>
          </p:cNvPr>
          <p:cNvSpPr>
            <a:spLocks noGrp="1"/>
          </p:cNvSpPr>
          <p:nvPr>
            <p:ph type="ftr" idx="11"/>
          </p:nvPr>
        </p:nvSpPr>
        <p:spPr/>
        <p:txBody>
          <a:bodyPr/>
          <a:lstStyle>
            <a:lvl1pPr>
              <a:defRPr/>
            </a:lvl1pPr>
          </a:lstStyle>
          <a:p>
            <a:r>
              <a:rPr lang="en-US" altLang="en-US"/>
              <a:t>M.Tech(CSE) Presentation</a:t>
            </a:r>
          </a:p>
        </p:txBody>
      </p:sp>
      <p:sp>
        <p:nvSpPr>
          <p:cNvPr id="9" name="Slide Number Placeholder 8">
            <a:extLst>
              <a:ext uri="{FF2B5EF4-FFF2-40B4-BE49-F238E27FC236}">
                <a16:creationId xmlns:a16="http://schemas.microsoft.com/office/drawing/2014/main" id="{87B512AD-AC46-EF6E-89AE-E6EFD8A3B378}"/>
              </a:ext>
            </a:extLst>
          </p:cNvPr>
          <p:cNvSpPr>
            <a:spLocks noGrp="1"/>
          </p:cNvSpPr>
          <p:nvPr>
            <p:ph type="sldNum" idx="12"/>
          </p:nvPr>
        </p:nvSpPr>
        <p:spPr/>
        <p:txBody>
          <a:bodyPr/>
          <a:lstStyle>
            <a:lvl1pPr>
              <a:defRPr/>
            </a:lvl1pPr>
          </a:lstStyle>
          <a:p>
            <a:fld id="{27542D23-2AFD-44CC-9299-4E95D063FFF6}" type="slidenum">
              <a:rPr lang="en-US" altLang="en-US"/>
              <a:pPr/>
              <a:t>‹#›</a:t>
            </a:fld>
            <a:endParaRPr lang="en-US" altLang="en-US"/>
          </a:p>
        </p:txBody>
      </p:sp>
    </p:spTree>
    <p:extLst>
      <p:ext uri="{BB962C8B-B14F-4D97-AF65-F5344CB8AC3E}">
        <p14:creationId xmlns:p14="http://schemas.microsoft.com/office/powerpoint/2010/main" val="4064243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4F54-34F2-953A-E323-96951CD31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7952DE-F1E0-5BCA-2576-EC9EF014D14C}"/>
              </a:ext>
            </a:extLst>
          </p:cNvPr>
          <p:cNvSpPr>
            <a:spLocks noGrp="1"/>
          </p:cNvSpPr>
          <p:nvPr>
            <p:ph type="dt" idx="10"/>
          </p:nvPr>
        </p:nvSpPr>
        <p:spPr/>
        <p:txBody>
          <a:bodyPr/>
          <a:lstStyle>
            <a:lvl1pPr>
              <a:defRPr/>
            </a:lvl1pPr>
          </a:lstStyle>
          <a:p>
            <a:r>
              <a:rPr lang="en-US" altLang="en-US"/>
              <a:t>03/31/23</a:t>
            </a:r>
          </a:p>
        </p:txBody>
      </p:sp>
      <p:sp>
        <p:nvSpPr>
          <p:cNvPr id="4" name="Footer Placeholder 3">
            <a:extLst>
              <a:ext uri="{FF2B5EF4-FFF2-40B4-BE49-F238E27FC236}">
                <a16:creationId xmlns:a16="http://schemas.microsoft.com/office/drawing/2014/main" id="{3F61286F-B02E-4C4B-4369-9F276751A302}"/>
              </a:ext>
            </a:extLst>
          </p:cNvPr>
          <p:cNvSpPr>
            <a:spLocks noGrp="1"/>
          </p:cNvSpPr>
          <p:nvPr>
            <p:ph type="ftr" idx="11"/>
          </p:nvPr>
        </p:nvSpPr>
        <p:spPr/>
        <p:txBody>
          <a:bodyPr/>
          <a:lstStyle>
            <a:lvl1pPr>
              <a:defRPr/>
            </a:lvl1pPr>
          </a:lstStyle>
          <a:p>
            <a:r>
              <a:rPr lang="en-US" altLang="en-US"/>
              <a:t>M.Tech(CSE) Presentation</a:t>
            </a:r>
          </a:p>
        </p:txBody>
      </p:sp>
      <p:sp>
        <p:nvSpPr>
          <p:cNvPr id="5" name="Slide Number Placeholder 4">
            <a:extLst>
              <a:ext uri="{FF2B5EF4-FFF2-40B4-BE49-F238E27FC236}">
                <a16:creationId xmlns:a16="http://schemas.microsoft.com/office/drawing/2014/main" id="{9F60A97A-8E86-14B0-3534-ADF5FDC817E5}"/>
              </a:ext>
            </a:extLst>
          </p:cNvPr>
          <p:cNvSpPr>
            <a:spLocks noGrp="1"/>
          </p:cNvSpPr>
          <p:nvPr>
            <p:ph type="sldNum" idx="12"/>
          </p:nvPr>
        </p:nvSpPr>
        <p:spPr/>
        <p:txBody>
          <a:bodyPr/>
          <a:lstStyle>
            <a:lvl1pPr>
              <a:defRPr/>
            </a:lvl1pPr>
          </a:lstStyle>
          <a:p>
            <a:fld id="{D4BAFB14-674F-4896-9ACE-182CD53847F9}" type="slidenum">
              <a:rPr lang="en-US" altLang="en-US"/>
              <a:pPr/>
              <a:t>‹#›</a:t>
            </a:fld>
            <a:endParaRPr lang="en-US" altLang="en-US"/>
          </a:p>
        </p:txBody>
      </p:sp>
    </p:spTree>
    <p:extLst>
      <p:ext uri="{BB962C8B-B14F-4D97-AF65-F5344CB8AC3E}">
        <p14:creationId xmlns:p14="http://schemas.microsoft.com/office/powerpoint/2010/main" val="268791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2C3EA7-1061-0C9E-E4B5-DF03936FC153}"/>
              </a:ext>
            </a:extLst>
          </p:cNvPr>
          <p:cNvSpPr>
            <a:spLocks noGrp="1"/>
          </p:cNvSpPr>
          <p:nvPr>
            <p:ph type="dt" idx="10"/>
          </p:nvPr>
        </p:nvSpPr>
        <p:spPr/>
        <p:txBody>
          <a:bodyPr/>
          <a:lstStyle>
            <a:lvl1pPr>
              <a:defRPr/>
            </a:lvl1pPr>
          </a:lstStyle>
          <a:p>
            <a:r>
              <a:rPr lang="en-US" altLang="en-US"/>
              <a:t>03/31/23</a:t>
            </a:r>
          </a:p>
        </p:txBody>
      </p:sp>
      <p:sp>
        <p:nvSpPr>
          <p:cNvPr id="3" name="Footer Placeholder 2">
            <a:extLst>
              <a:ext uri="{FF2B5EF4-FFF2-40B4-BE49-F238E27FC236}">
                <a16:creationId xmlns:a16="http://schemas.microsoft.com/office/drawing/2014/main" id="{72A79C26-9331-43AA-E7C4-746B2CD3C9F3}"/>
              </a:ext>
            </a:extLst>
          </p:cNvPr>
          <p:cNvSpPr>
            <a:spLocks noGrp="1"/>
          </p:cNvSpPr>
          <p:nvPr>
            <p:ph type="ftr" idx="11"/>
          </p:nvPr>
        </p:nvSpPr>
        <p:spPr/>
        <p:txBody>
          <a:bodyPr/>
          <a:lstStyle>
            <a:lvl1pPr>
              <a:defRPr/>
            </a:lvl1pPr>
          </a:lstStyle>
          <a:p>
            <a:r>
              <a:rPr lang="en-US" altLang="en-US"/>
              <a:t>M.Tech(CSE) Presentation</a:t>
            </a:r>
          </a:p>
        </p:txBody>
      </p:sp>
      <p:sp>
        <p:nvSpPr>
          <p:cNvPr id="4" name="Slide Number Placeholder 3">
            <a:extLst>
              <a:ext uri="{FF2B5EF4-FFF2-40B4-BE49-F238E27FC236}">
                <a16:creationId xmlns:a16="http://schemas.microsoft.com/office/drawing/2014/main" id="{712CE0C7-6C4C-9AE9-5218-CBDB255A6F9F}"/>
              </a:ext>
            </a:extLst>
          </p:cNvPr>
          <p:cNvSpPr>
            <a:spLocks noGrp="1"/>
          </p:cNvSpPr>
          <p:nvPr>
            <p:ph type="sldNum" idx="12"/>
          </p:nvPr>
        </p:nvSpPr>
        <p:spPr/>
        <p:txBody>
          <a:bodyPr/>
          <a:lstStyle>
            <a:lvl1pPr>
              <a:defRPr/>
            </a:lvl1pPr>
          </a:lstStyle>
          <a:p>
            <a:fld id="{E535DC89-4823-4496-B41D-7BDF8C80B20A}" type="slidenum">
              <a:rPr lang="en-US" altLang="en-US"/>
              <a:pPr/>
              <a:t>‹#›</a:t>
            </a:fld>
            <a:endParaRPr lang="en-US" altLang="en-US"/>
          </a:p>
        </p:txBody>
      </p:sp>
    </p:spTree>
    <p:extLst>
      <p:ext uri="{BB962C8B-B14F-4D97-AF65-F5344CB8AC3E}">
        <p14:creationId xmlns:p14="http://schemas.microsoft.com/office/powerpoint/2010/main" val="185494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98E4-CF9D-0897-545E-ED684840730A}"/>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7EBF57-21D1-1FB8-D506-BABC5BE8FF5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935F839-0EFC-7838-928F-BCACA6D08AD9}"/>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6FEC481F-858D-64B0-68C4-CE34F6606104}"/>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AA00612F-9861-87D6-33D4-DA44C105875A}"/>
              </a:ext>
            </a:extLst>
          </p:cNvPr>
          <p:cNvSpPr>
            <a:spLocks noGrp="1"/>
          </p:cNvSpPr>
          <p:nvPr>
            <p:ph type="sldNum" idx="12"/>
          </p:nvPr>
        </p:nvSpPr>
        <p:spPr/>
        <p:txBody>
          <a:bodyPr/>
          <a:lstStyle>
            <a:lvl1pPr>
              <a:defRPr/>
            </a:lvl1pPr>
          </a:lstStyle>
          <a:p>
            <a:fld id="{E9482ADF-DF9B-4592-A1BF-790B0CBAC1B7}" type="slidenum">
              <a:rPr lang="en-US" altLang="en-US"/>
              <a:pPr/>
              <a:t>‹#›</a:t>
            </a:fld>
            <a:endParaRPr lang="en-US" altLang="en-US"/>
          </a:p>
        </p:txBody>
      </p:sp>
    </p:spTree>
    <p:extLst>
      <p:ext uri="{BB962C8B-B14F-4D97-AF65-F5344CB8AC3E}">
        <p14:creationId xmlns:p14="http://schemas.microsoft.com/office/powerpoint/2010/main" val="38472523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E9D4-2FF3-DD2C-2ECC-EFB9CD6AA0A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E9547C-4CD9-DD98-179E-D0B3E1F9030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E28785-C3B3-E4D4-BAF4-89D7B868356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342C9-8934-DBFD-1918-D7E997B3B053}"/>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86368932-F122-3B5A-E1EE-16A990F2102C}"/>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14955831-B782-C615-9643-EA0E7339E657}"/>
              </a:ext>
            </a:extLst>
          </p:cNvPr>
          <p:cNvSpPr>
            <a:spLocks noGrp="1"/>
          </p:cNvSpPr>
          <p:nvPr>
            <p:ph type="sldNum" idx="12"/>
          </p:nvPr>
        </p:nvSpPr>
        <p:spPr/>
        <p:txBody>
          <a:bodyPr/>
          <a:lstStyle>
            <a:lvl1pPr>
              <a:defRPr/>
            </a:lvl1pPr>
          </a:lstStyle>
          <a:p>
            <a:fld id="{49E0CC10-8FBE-4BF2-9B83-93DFDBA74BBA}" type="slidenum">
              <a:rPr lang="en-US" altLang="en-US"/>
              <a:pPr/>
              <a:t>‹#›</a:t>
            </a:fld>
            <a:endParaRPr lang="en-US" altLang="en-US"/>
          </a:p>
        </p:txBody>
      </p:sp>
    </p:spTree>
    <p:extLst>
      <p:ext uri="{BB962C8B-B14F-4D97-AF65-F5344CB8AC3E}">
        <p14:creationId xmlns:p14="http://schemas.microsoft.com/office/powerpoint/2010/main" val="3741086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BC6B-ACD8-BC56-5DA0-5E4252E307D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542388-794A-3918-7E11-6C870374378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4A483-A971-FA21-8C36-DD66959040F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F02B4-AC81-56DB-F6D4-EFE8B2D9EF01}"/>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74052C15-600B-A9A9-7E68-6167BB002D14}"/>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1313D6A0-94BB-5D6C-A99B-99786D441780}"/>
              </a:ext>
            </a:extLst>
          </p:cNvPr>
          <p:cNvSpPr>
            <a:spLocks noGrp="1"/>
          </p:cNvSpPr>
          <p:nvPr>
            <p:ph type="sldNum" idx="12"/>
          </p:nvPr>
        </p:nvSpPr>
        <p:spPr/>
        <p:txBody>
          <a:bodyPr/>
          <a:lstStyle>
            <a:lvl1pPr>
              <a:defRPr/>
            </a:lvl1pPr>
          </a:lstStyle>
          <a:p>
            <a:fld id="{FF737709-2DF9-403E-A4B1-7291F0C8B6E4}" type="slidenum">
              <a:rPr lang="en-US" altLang="en-US"/>
              <a:pPr/>
              <a:t>‹#›</a:t>
            </a:fld>
            <a:endParaRPr lang="en-US" altLang="en-US"/>
          </a:p>
        </p:txBody>
      </p:sp>
    </p:spTree>
    <p:extLst>
      <p:ext uri="{BB962C8B-B14F-4D97-AF65-F5344CB8AC3E}">
        <p14:creationId xmlns:p14="http://schemas.microsoft.com/office/powerpoint/2010/main" val="30936910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D789-2D7F-A586-6F03-0CE1476D1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4E6D0-18E1-AB35-61FF-7E282ED40E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1E52ED-B263-25E9-3679-BCB472834382}"/>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D0F044AD-6DE7-162F-1CCC-064390A2CDCC}"/>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21D02B9A-5539-A416-EF44-66BAD6F7D12C}"/>
              </a:ext>
            </a:extLst>
          </p:cNvPr>
          <p:cNvSpPr>
            <a:spLocks noGrp="1"/>
          </p:cNvSpPr>
          <p:nvPr>
            <p:ph type="sldNum" idx="12"/>
          </p:nvPr>
        </p:nvSpPr>
        <p:spPr/>
        <p:txBody>
          <a:bodyPr/>
          <a:lstStyle>
            <a:lvl1pPr>
              <a:defRPr/>
            </a:lvl1pPr>
          </a:lstStyle>
          <a:p>
            <a:fld id="{C4F49CD2-D038-4A8D-B934-83377C6E7D62}" type="slidenum">
              <a:rPr lang="en-US" altLang="en-US"/>
              <a:pPr/>
              <a:t>‹#›</a:t>
            </a:fld>
            <a:endParaRPr lang="en-US" altLang="en-US"/>
          </a:p>
        </p:txBody>
      </p:sp>
    </p:spTree>
    <p:extLst>
      <p:ext uri="{BB962C8B-B14F-4D97-AF65-F5344CB8AC3E}">
        <p14:creationId xmlns:p14="http://schemas.microsoft.com/office/powerpoint/2010/main" val="29167022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4140E-4F73-4BD0-0B53-1ACB092DA22D}"/>
              </a:ext>
            </a:extLst>
          </p:cNvPr>
          <p:cNvSpPr>
            <a:spLocks noGrp="1"/>
          </p:cNvSpPr>
          <p:nvPr>
            <p:ph type="title" orient="vert"/>
          </p:nvPr>
        </p:nvSpPr>
        <p:spPr>
          <a:xfrm>
            <a:off x="6738938" y="274638"/>
            <a:ext cx="1939925" cy="57372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87D2A9-D81A-20DB-9481-0006C2AF1EB9}"/>
              </a:ext>
            </a:extLst>
          </p:cNvPr>
          <p:cNvSpPr>
            <a:spLocks noGrp="1"/>
          </p:cNvSpPr>
          <p:nvPr>
            <p:ph type="body" orient="vert" idx="1"/>
          </p:nvPr>
        </p:nvSpPr>
        <p:spPr>
          <a:xfrm>
            <a:off x="914400" y="274638"/>
            <a:ext cx="5672138"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AD8F0-9A74-E3DC-321E-6B93E63867B5}"/>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1A6E643B-EA31-2B88-718D-D934FCEEC59C}"/>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45B870F0-791A-666C-FC89-5C39AFCFEA24}"/>
              </a:ext>
            </a:extLst>
          </p:cNvPr>
          <p:cNvSpPr>
            <a:spLocks noGrp="1"/>
          </p:cNvSpPr>
          <p:nvPr>
            <p:ph type="sldNum" idx="12"/>
          </p:nvPr>
        </p:nvSpPr>
        <p:spPr/>
        <p:txBody>
          <a:bodyPr/>
          <a:lstStyle>
            <a:lvl1pPr>
              <a:defRPr/>
            </a:lvl1pPr>
          </a:lstStyle>
          <a:p>
            <a:fld id="{2426E1AD-302B-43BF-8F44-48001772F6E0}" type="slidenum">
              <a:rPr lang="en-US" altLang="en-US"/>
              <a:pPr/>
              <a:t>‹#›</a:t>
            </a:fld>
            <a:endParaRPr lang="en-US" altLang="en-US"/>
          </a:p>
        </p:txBody>
      </p:sp>
    </p:spTree>
    <p:extLst>
      <p:ext uri="{BB962C8B-B14F-4D97-AF65-F5344CB8AC3E}">
        <p14:creationId xmlns:p14="http://schemas.microsoft.com/office/powerpoint/2010/main" val="1209620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CB6E-91D1-9B14-5290-E1E1FBA30807}"/>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28C479-EC3B-06FD-8C71-B5662BBE570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652101-D70F-33AE-0BD9-9CA66A39F30D}"/>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6EDA1FB8-2B0C-093B-7296-8C855C97C9AB}"/>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9688253C-C2D9-D4A6-70A0-9E538BDAA151}"/>
              </a:ext>
            </a:extLst>
          </p:cNvPr>
          <p:cNvSpPr>
            <a:spLocks noGrp="1"/>
          </p:cNvSpPr>
          <p:nvPr>
            <p:ph type="sldNum" idx="12"/>
          </p:nvPr>
        </p:nvSpPr>
        <p:spPr/>
        <p:txBody>
          <a:bodyPr/>
          <a:lstStyle>
            <a:lvl1pPr>
              <a:defRPr/>
            </a:lvl1pPr>
          </a:lstStyle>
          <a:p>
            <a:fld id="{7489240F-8354-40ED-BACC-6514E4D07720}" type="slidenum">
              <a:rPr lang="en-US" altLang="en-US"/>
              <a:pPr/>
              <a:t>‹#›</a:t>
            </a:fld>
            <a:endParaRPr lang="en-US" altLang="en-US"/>
          </a:p>
        </p:txBody>
      </p:sp>
    </p:spTree>
    <p:extLst>
      <p:ext uri="{BB962C8B-B14F-4D97-AF65-F5344CB8AC3E}">
        <p14:creationId xmlns:p14="http://schemas.microsoft.com/office/powerpoint/2010/main" val="39159961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169C-B948-E9BC-E8CA-4484A9F8E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6CBF9-2F53-9EA0-D94A-57F8D3496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27D3A-8F6B-C627-AB83-4C32A10FFAFA}"/>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F588BE41-548A-7638-A8CE-A50A7A08FABE}"/>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1DC57ABD-D6D9-3D64-37BC-B46A5FC82CF7}"/>
              </a:ext>
            </a:extLst>
          </p:cNvPr>
          <p:cNvSpPr>
            <a:spLocks noGrp="1"/>
          </p:cNvSpPr>
          <p:nvPr>
            <p:ph type="sldNum" idx="12"/>
          </p:nvPr>
        </p:nvSpPr>
        <p:spPr/>
        <p:txBody>
          <a:bodyPr/>
          <a:lstStyle>
            <a:lvl1pPr>
              <a:defRPr/>
            </a:lvl1pPr>
          </a:lstStyle>
          <a:p>
            <a:fld id="{0A017991-357E-43F5-84E5-B85BDC3F1AF8}" type="slidenum">
              <a:rPr lang="en-US" altLang="en-US"/>
              <a:pPr/>
              <a:t>‹#›</a:t>
            </a:fld>
            <a:endParaRPr lang="en-US" altLang="en-US"/>
          </a:p>
        </p:txBody>
      </p:sp>
    </p:spTree>
    <p:extLst>
      <p:ext uri="{BB962C8B-B14F-4D97-AF65-F5344CB8AC3E}">
        <p14:creationId xmlns:p14="http://schemas.microsoft.com/office/powerpoint/2010/main" val="29906313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45AC-15EA-8B87-C319-A658AFDE65FE}"/>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96D223-7A74-07AF-0E23-4AA7EB635D9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560793B-397F-C30C-F5CB-B0B39C6FF0EC}"/>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6A9405D3-A55C-7CF1-C833-5F3417D9A181}"/>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B72D5299-DCBD-6175-088B-909C72DCD333}"/>
              </a:ext>
            </a:extLst>
          </p:cNvPr>
          <p:cNvSpPr>
            <a:spLocks noGrp="1"/>
          </p:cNvSpPr>
          <p:nvPr>
            <p:ph type="sldNum" idx="12"/>
          </p:nvPr>
        </p:nvSpPr>
        <p:spPr/>
        <p:txBody>
          <a:bodyPr/>
          <a:lstStyle>
            <a:lvl1pPr>
              <a:defRPr/>
            </a:lvl1pPr>
          </a:lstStyle>
          <a:p>
            <a:fld id="{B4454FB5-ADE5-41C3-9173-DBE13DAC4548}" type="slidenum">
              <a:rPr lang="en-US" altLang="en-US"/>
              <a:pPr/>
              <a:t>‹#›</a:t>
            </a:fld>
            <a:endParaRPr lang="en-US" altLang="en-US"/>
          </a:p>
        </p:txBody>
      </p:sp>
    </p:spTree>
    <p:extLst>
      <p:ext uri="{BB962C8B-B14F-4D97-AF65-F5344CB8AC3E}">
        <p14:creationId xmlns:p14="http://schemas.microsoft.com/office/powerpoint/2010/main" val="33472615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93C7-F0D5-900A-3DB0-D4A1595B0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40B51-BD98-70A4-8718-F0B0EE487032}"/>
              </a:ext>
            </a:extLst>
          </p:cNvPr>
          <p:cNvSpPr>
            <a:spLocks noGrp="1"/>
          </p:cNvSpPr>
          <p:nvPr>
            <p:ph sz="half" idx="1"/>
          </p:nvPr>
        </p:nvSpPr>
        <p:spPr>
          <a:xfrm>
            <a:off x="914400" y="1447800"/>
            <a:ext cx="3805238" cy="456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AB191C-1130-F1D4-B465-52EED153C34A}"/>
              </a:ext>
            </a:extLst>
          </p:cNvPr>
          <p:cNvSpPr>
            <a:spLocks noGrp="1"/>
          </p:cNvSpPr>
          <p:nvPr>
            <p:ph sz="half" idx="2"/>
          </p:nvPr>
        </p:nvSpPr>
        <p:spPr>
          <a:xfrm>
            <a:off x="4872038" y="1447800"/>
            <a:ext cx="3806825" cy="456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9EA861-E5D9-BC5D-1E7F-BF3DF8108462}"/>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2DD13307-5D8A-E374-8181-72DF93D23823}"/>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0BCF1A2C-6368-AA76-AF48-C0A9EDCCA70C}"/>
              </a:ext>
            </a:extLst>
          </p:cNvPr>
          <p:cNvSpPr>
            <a:spLocks noGrp="1"/>
          </p:cNvSpPr>
          <p:nvPr>
            <p:ph type="sldNum" idx="12"/>
          </p:nvPr>
        </p:nvSpPr>
        <p:spPr/>
        <p:txBody>
          <a:bodyPr/>
          <a:lstStyle>
            <a:lvl1pPr>
              <a:defRPr/>
            </a:lvl1pPr>
          </a:lstStyle>
          <a:p>
            <a:fld id="{D3DF081B-5A5F-46C1-8E91-C3279768E969}" type="slidenum">
              <a:rPr lang="en-US" altLang="en-US"/>
              <a:pPr/>
              <a:t>‹#›</a:t>
            </a:fld>
            <a:endParaRPr lang="en-US" altLang="en-US"/>
          </a:p>
        </p:txBody>
      </p:sp>
    </p:spTree>
    <p:extLst>
      <p:ext uri="{BB962C8B-B14F-4D97-AF65-F5344CB8AC3E}">
        <p14:creationId xmlns:p14="http://schemas.microsoft.com/office/powerpoint/2010/main" val="34063642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A275-5714-C4E9-B216-C0EBFD53E8BE}"/>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718C13-0E60-1E5F-D047-F7AB9DA1885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0A572B-FD0E-7E06-2A0F-6BDF17A4B46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DDF84-3461-2D8E-4D83-685C1952F72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BC9CC-5103-7CCB-BA91-0A9AFF46AF9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046C5D-7BEB-C859-885D-0D2DB250A351}"/>
              </a:ext>
            </a:extLst>
          </p:cNvPr>
          <p:cNvSpPr>
            <a:spLocks noGrp="1"/>
          </p:cNvSpPr>
          <p:nvPr>
            <p:ph type="dt" idx="10"/>
          </p:nvPr>
        </p:nvSpPr>
        <p:spPr/>
        <p:txBody>
          <a:bodyPr/>
          <a:lstStyle>
            <a:lvl1pPr>
              <a:defRPr/>
            </a:lvl1pPr>
          </a:lstStyle>
          <a:p>
            <a:r>
              <a:rPr lang="en-US" altLang="en-US"/>
              <a:t>03/31/23</a:t>
            </a:r>
          </a:p>
        </p:txBody>
      </p:sp>
      <p:sp>
        <p:nvSpPr>
          <p:cNvPr id="8" name="Footer Placeholder 7">
            <a:extLst>
              <a:ext uri="{FF2B5EF4-FFF2-40B4-BE49-F238E27FC236}">
                <a16:creationId xmlns:a16="http://schemas.microsoft.com/office/drawing/2014/main" id="{6D872C5D-EF1A-B85D-965D-0A2AB99123ED}"/>
              </a:ext>
            </a:extLst>
          </p:cNvPr>
          <p:cNvSpPr>
            <a:spLocks noGrp="1"/>
          </p:cNvSpPr>
          <p:nvPr>
            <p:ph type="ftr" idx="11"/>
          </p:nvPr>
        </p:nvSpPr>
        <p:spPr/>
        <p:txBody>
          <a:bodyPr/>
          <a:lstStyle>
            <a:lvl1pPr>
              <a:defRPr/>
            </a:lvl1pPr>
          </a:lstStyle>
          <a:p>
            <a:r>
              <a:rPr lang="en-US" altLang="en-US"/>
              <a:t>M.Tech(CSE) Presentation</a:t>
            </a:r>
          </a:p>
        </p:txBody>
      </p:sp>
      <p:sp>
        <p:nvSpPr>
          <p:cNvPr id="9" name="Slide Number Placeholder 8">
            <a:extLst>
              <a:ext uri="{FF2B5EF4-FFF2-40B4-BE49-F238E27FC236}">
                <a16:creationId xmlns:a16="http://schemas.microsoft.com/office/drawing/2014/main" id="{BD3693CF-7B46-51B1-E785-B710B3D5113A}"/>
              </a:ext>
            </a:extLst>
          </p:cNvPr>
          <p:cNvSpPr>
            <a:spLocks noGrp="1"/>
          </p:cNvSpPr>
          <p:nvPr>
            <p:ph type="sldNum" idx="12"/>
          </p:nvPr>
        </p:nvSpPr>
        <p:spPr/>
        <p:txBody>
          <a:bodyPr/>
          <a:lstStyle>
            <a:lvl1pPr>
              <a:defRPr/>
            </a:lvl1pPr>
          </a:lstStyle>
          <a:p>
            <a:fld id="{8DE65E00-B1E0-4F46-910D-D13E77D9E098}" type="slidenum">
              <a:rPr lang="en-US" altLang="en-US"/>
              <a:pPr/>
              <a:t>‹#›</a:t>
            </a:fld>
            <a:endParaRPr lang="en-US" altLang="en-US"/>
          </a:p>
        </p:txBody>
      </p:sp>
    </p:spTree>
    <p:extLst>
      <p:ext uri="{BB962C8B-B14F-4D97-AF65-F5344CB8AC3E}">
        <p14:creationId xmlns:p14="http://schemas.microsoft.com/office/powerpoint/2010/main" val="38765930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2BA7-1032-4E4F-A672-586F6F48E2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455CB9-8DF0-E8D9-E482-6AD0E5A9BAC7}"/>
              </a:ext>
            </a:extLst>
          </p:cNvPr>
          <p:cNvSpPr>
            <a:spLocks noGrp="1"/>
          </p:cNvSpPr>
          <p:nvPr>
            <p:ph type="dt" idx="10"/>
          </p:nvPr>
        </p:nvSpPr>
        <p:spPr/>
        <p:txBody>
          <a:bodyPr/>
          <a:lstStyle>
            <a:lvl1pPr>
              <a:defRPr/>
            </a:lvl1pPr>
          </a:lstStyle>
          <a:p>
            <a:r>
              <a:rPr lang="en-US" altLang="en-US"/>
              <a:t>03/31/23</a:t>
            </a:r>
          </a:p>
        </p:txBody>
      </p:sp>
      <p:sp>
        <p:nvSpPr>
          <p:cNvPr id="4" name="Footer Placeholder 3">
            <a:extLst>
              <a:ext uri="{FF2B5EF4-FFF2-40B4-BE49-F238E27FC236}">
                <a16:creationId xmlns:a16="http://schemas.microsoft.com/office/drawing/2014/main" id="{E00BB4D9-6381-3E26-2271-8C5911AE5714}"/>
              </a:ext>
            </a:extLst>
          </p:cNvPr>
          <p:cNvSpPr>
            <a:spLocks noGrp="1"/>
          </p:cNvSpPr>
          <p:nvPr>
            <p:ph type="ftr" idx="11"/>
          </p:nvPr>
        </p:nvSpPr>
        <p:spPr/>
        <p:txBody>
          <a:bodyPr/>
          <a:lstStyle>
            <a:lvl1pPr>
              <a:defRPr/>
            </a:lvl1pPr>
          </a:lstStyle>
          <a:p>
            <a:r>
              <a:rPr lang="en-US" altLang="en-US"/>
              <a:t>M.Tech(CSE) Presentation</a:t>
            </a:r>
          </a:p>
        </p:txBody>
      </p:sp>
      <p:sp>
        <p:nvSpPr>
          <p:cNvPr id="5" name="Slide Number Placeholder 4">
            <a:extLst>
              <a:ext uri="{FF2B5EF4-FFF2-40B4-BE49-F238E27FC236}">
                <a16:creationId xmlns:a16="http://schemas.microsoft.com/office/drawing/2014/main" id="{E13E28E4-2B9D-60C9-406A-483E33DEAC09}"/>
              </a:ext>
            </a:extLst>
          </p:cNvPr>
          <p:cNvSpPr>
            <a:spLocks noGrp="1"/>
          </p:cNvSpPr>
          <p:nvPr>
            <p:ph type="sldNum" idx="12"/>
          </p:nvPr>
        </p:nvSpPr>
        <p:spPr/>
        <p:txBody>
          <a:bodyPr/>
          <a:lstStyle>
            <a:lvl1pPr>
              <a:defRPr/>
            </a:lvl1pPr>
          </a:lstStyle>
          <a:p>
            <a:fld id="{0CA53D6F-A324-4B17-BFB0-2FE42EEA2C3A}" type="slidenum">
              <a:rPr lang="en-US" altLang="en-US"/>
              <a:pPr/>
              <a:t>‹#›</a:t>
            </a:fld>
            <a:endParaRPr lang="en-US" altLang="en-US"/>
          </a:p>
        </p:txBody>
      </p:sp>
    </p:spTree>
    <p:extLst>
      <p:ext uri="{BB962C8B-B14F-4D97-AF65-F5344CB8AC3E}">
        <p14:creationId xmlns:p14="http://schemas.microsoft.com/office/powerpoint/2010/main" val="4216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2AEA-6AC8-74BC-59D2-6C2769F83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98EE13-D2B8-9427-647F-FFC34B33BB60}"/>
              </a:ext>
            </a:extLst>
          </p:cNvPr>
          <p:cNvSpPr>
            <a:spLocks noGrp="1"/>
          </p:cNvSpPr>
          <p:nvPr>
            <p:ph sz="half" idx="1"/>
          </p:nvPr>
        </p:nvSpPr>
        <p:spPr>
          <a:xfrm>
            <a:off x="914400" y="1447800"/>
            <a:ext cx="3805238" cy="456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3212A2-D3DB-C6C1-C331-92CD2B1F6178}"/>
              </a:ext>
            </a:extLst>
          </p:cNvPr>
          <p:cNvSpPr>
            <a:spLocks noGrp="1"/>
          </p:cNvSpPr>
          <p:nvPr>
            <p:ph sz="half" idx="2"/>
          </p:nvPr>
        </p:nvSpPr>
        <p:spPr>
          <a:xfrm>
            <a:off x="4872038" y="1447800"/>
            <a:ext cx="3806825" cy="456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8CA43B-A5F3-38F4-9522-C2D0A1817983}"/>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A7606110-D93C-0699-57F1-E29047C2CFF3}"/>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551F1C2C-7F80-5DC7-7E14-C80ECAE63080}"/>
              </a:ext>
            </a:extLst>
          </p:cNvPr>
          <p:cNvSpPr>
            <a:spLocks noGrp="1"/>
          </p:cNvSpPr>
          <p:nvPr>
            <p:ph type="sldNum" idx="12"/>
          </p:nvPr>
        </p:nvSpPr>
        <p:spPr/>
        <p:txBody>
          <a:bodyPr/>
          <a:lstStyle>
            <a:lvl1pPr>
              <a:defRPr/>
            </a:lvl1pPr>
          </a:lstStyle>
          <a:p>
            <a:fld id="{3E10D3DC-7BC2-4883-A8E3-B3622DD80AB7}" type="slidenum">
              <a:rPr lang="en-US" altLang="en-US"/>
              <a:pPr/>
              <a:t>‹#›</a:t>
            </a:fld>
            <a:endParaRPr lang="en-US" altLang="en-US"/>
          </a:p>
        </p:txBody>
      </p:sp>
    </p:spTree>
    <p:extLst>
      <p:ext uri="{BB962C8B-B14F-4D97-AF65-F5344CB8AC3E}">
        <p14:creationId xmlns:p14="http://schemas.microsoft.com/office/powerpoint/2010/main" val="32683059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DC1FE-7F9F-7EB6-10CC-95286B682465}"/>
              </a:ext>
            </a:extLst>
          </p:cNvPr>
          <p:cNvSpPr>
            <a:spLocks noGrp="1"/>
          </p:cNvSpPr>
          <p:nvPr>
            <p:ph type="dt" idx="10"/>
          </p:nvPr>
        </p:nvSpPr>
        <p:spPr/>
        <p:txBody>
          <a:bodyPr/>
          <a:lstStyle>
            <a:lvl1pPr>
              <a:defRPr/>
            </a:lvl1pPr>
          </a:lstStyle>
          <a:p>
            <a:r>
              <a:rPr lang="en-US" altLang="en-US"/>
              <a:t>03/31/23</a:t>
            </a:r>
          </a:p>
        </p:txBody>
      </p:sp>
      <p:sp>
        <p:nvSpPr>
          <p:cNvPr id="3" name="Footer Placeholder 2">
            <a:extLst>
              <a:ext uri="{FF2B5EF4-FFF2-40B4-BE49-F238E27FC236}">
                <a16:creationId xmlns:a16="http://schemas.microsoft.com/office/drawing/2014/main" id="{8322A557-2ADD-1939-9745-7919B1A75940}"/>
              </a:ext>
            </a:extLst>
          </p:cNvPr>
          <p:cNvSpPr>
            <a:spLocks noGrp="1"/>
          </p:cNvSpPr>
          <p:nvPr>
            <p:ph type="ftr" idx="11"/>
          </p:nvPr>
        </p:nvSpPr>
        <p:spPr/>
        <p:txBody>
          <a:bodyPr/>
          <a:lstStyle>
            <a:lvl1pPr>
              <a:defRPr/>
            </a:lvl1pPr>
          </a:lstStyle>
          <a:p>
            <a:r>
              <a:rPr lang="en-US" altLang="en-US"/>
              <a:t>M.Tech(CSE) Presentation</a:t>
            </a:r>
          </a:p>
        </p:txBody>
      </p:sp>
      <p:sp>
        <p:nvSpPr>
          <p:cNvPr id="4" name="Slide Number Placeholder 3">
            <a:extLst>
              <a:ext uri="{FF2B5EF4-FFF2-40B4-BE49-F238E27FC236}">
                <a16:creationId xmlns:a16="http://schemas.microsoft.com/office/drawing/2014/main" id="{51FF2825-E12E-8F22-286C-70B53946FF8E}"/>
              </a:ext>
            </a:extLst>
          </p:cNvPr>
          <p:cNvSpPr>
            <a:spLocks noGrp="1"/>
          </p:cNvSpPr>
          <p:nvPr>
            <p:ph type="sldNum" idx="12"/>
          </p:nvPr>
        </p:nvSpPr>
        <p:spPr/>
        <p:txBody>
          <a:bodyPr/>
          <a:lstStyle>
            <a:lvl1pPr>
              <a:defRPr/>
            </a:lvl1pPr>
          </a:lstStyle>
          <a:p>
            <a:fld id="{ED09A9D2-0CD0-4B70-A144-047ED9599661}" type="slidenum">
              <a:rPr lang="en-US" altLang="en-US"/>
              <a:pPr/>
              <a:t>‹#›</a:t>
            </a:fld>
            <a:endParaRPr lang="en-US" altLang="en-US"/>
          </a:p>
        </p:txBody>
      </p:sp>
    </p:spTree>
    <p:extLst>
      <p:ext uri="{BB962C8B-B14F-4D97-AF65-F5344CB8AC3E}">
        <p14:creationId xmlns:p14="http://schemas.microsoft.com/office/powerpoint/2010/main" val="29251650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E166-1B03-052B-EABF-01C173CDA183}"/>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D8414D-2B44-B2B2-8225-0B23D1D4449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786CE9-3A03-E2C6-3D23-7BF01311EA6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A5E2B-AB22-9B4F-9C4C-7381F2EDB55E}"/>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914E9972-B3C0-7B81-5B17-4EA623989EA5}"/>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130D2244-1E06-E402-616B-948B015C49A5}"/>
              </a:ext>
            </a:extLst>
          </p:cNvPr>
          <p:cNvSpPr>
            <a:spLocks noGrp="1"/>
          </p:cNvSpPr>
          <p:nvPr>
            <p:ph type="sldNum" idx="12"/>
          </p:nvPr>
        </p:nvSpPr>
        <p:spPr/>
        <p:txBody>
          <a:bodyPr/>
          <a:lstStyle>
            <a:lvl1pPr>
              <a:defRPr/>
            </a:lvl1pPr>
          </a:lstStyle>
          <a:p>
            <a:fld id="{02DF15E4-A9B3-4BE9-849E-D4D8EA60104C}" type="slidenum">
              <a:rPr lang="en-US" altLang="en-US"/>
              <a:pPr/>
              <a:t>‹#›</a:t>
            </a:fld>
            <a:endParaRPr lang="en-US" altLang="en-US"/>
          </a:p>
        </p:txBody>
      </p:sp>
    </p:spTree>
    <p:extLst>
      <p:ext uri="{BB962C8B-B14F-4D97-AF65-F5344CB8AC3E}">
        <p14:creationId xmlns:p14="http://schemas.microsoft.com/office/powerpoint/2010/main" val="20022068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2375-D688-E55D-1D49-387DB9F73318}"/>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4D3F44-FA35-A516-FEFB-0F3DACAD6F0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B64BDB-35C8-B1EA-F1BD-4B41C87858D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EF01E-228B-4842-4A30-D3F1881B741C}"/>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85ADF72F-8680-A039-55D7-82980E8C0ED8}"/>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6022864F-19A5-BB07-B42B-3C13D0036514}"/>
              </a:ext>
            </a:extLst>
          </p:cNvPr>
          <p:cNvSpPr>
            <a:spLocks noGrp="1"/>
          </p:cNvSpPr>
          <p:nvPr>
            <p:ph type="sldNum" idx="12"/>
          </p:nvPr>
        </p:nvSpPr>
        <p:spPr/>
        <p:txBody>
          <a:bodyPr/>
          <a:lstStyle>
            <a:lvl1pPr>
              <a:defRPr/>
            </a:lvl1pPr>
          </a:lstStyle>
          <a:p>
            <a:fld id="{9FFE29ED-4312-41B4-9D2A-910A06CAF4DD}" type="slidenum">
              <a:rPr lang="en-US" altLang="en-US"/>
              <a:pPr/>
              <a:t>‹#›</a:t>
            </a:fld>
            <a:endParaRPr lang="en-US" altLang="en-US"/>
          </a:p>
        </p:txBody>
      </p:sp>
    </p:spTree>
    <p:extLst>
      <p:ext uri="{BB962C8B-B14F-4D97-AF65-F5344CB8AC3E}">
        <p14:creationId xmlns:p14="http://schemas.microsoft.com/office/powerpoint/2010/main" val="21428277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7765-ACF6-1D33-00D1-A1ACBCC781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CCABEA-DDDB-92D7-CF7E-A9FD8E7954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52D4E-E20D-1F15-99D1-D5028CD23A9B}"/>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503AD7A3-4208-7B5C-511C-7866C5A48687}"/>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AD35A039-3E6D-B6AE-AD2E-4CA1AAB01B96}"/>
              </a:ext>
            </a:extLst>
          </p:cNvPr>
          <p:cNvSpPr>
            <a:spLocks noGrp="1"/>
          </p:cNvSpPr>
          <p:nvPr>
            <p:ph type="sldNum" idx="12"/>
          </p:nvPr>
        </p:nvSpPr>
        <p:spPr/>
        <p:txBody>
          <a:bodyPr/>
          <a:lstStyle>
            <a:lvl1pPr>
              <a:defRPr/>
            </a:lvl1pPr>
          </a:lstStyle>
          <a:p>
            <a:fld id="{0383AF7D-5250-49DA-88D6-047ED9127F3D}" type="slidenum">
              <a:rPr lang="en-US" altLang="en-US"/>
              <a:pPr/>
              <a:t>‹#›</a:t>
            </a:fld>
            <a:endParaRPr lang="en-US" altLang="en-US"/>
          </a:p>
        </p:txBody>
      </p:sp>
    </p:spTree>
    <p:extLst>
      <p:ext uri="{BB962C8B-B14F-4D97-AF65-F5344CB8AC3E}">
        <p14:creationId xmlns:p14="http://schemas.microsoft.com/office/powerpoint/2010/main" val="28874846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EDF2A0-DD46-05AE-3152-28769E850C69}"/>
              </a:ext>
            </a:extLst>
          </p:cNvPr>
          <p:cNvSpPr>
            <a:spLocks noGrp="1"/>
          </p:cNvSpPr>
          <p:nvPr>
            <p:ph type="title" orient="vert"/>
          </p:nvPr>
        </p:nvSpPr>
        <p:spPr>
          <a:xfrm>
            <a:off x="6738938" y="274638"/>
            <a:ext cx="1939925" cy="57372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BB591D-5A75-0D61-8E49-0C66E4353724}"/>
              </a:ext>
            </a:extLst>
          </p:cNvPr>
          <p:cNvSpPr>
            <a:spLocks noGrp="1"/>
          </p:cNvSpPr>
          <p:nvPr>
            <p:ph type="body" orient="vert" idx="1"/>
          </p:nvPr>
        </p:nvSpPr>
        <p:spPr>
          <a:xfrm>
            <a:off x="914400" y="274638"/>
            <a:ext cx="5672138"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1D0BE-DDAB-A63F-72C3-C10B540D7BB4}"/>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F86ADAFE-57B8-DC97-5172-5B1C9BA672C8}"/>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A83835E7-22A0-D0A5-58C1-250FD81DAAE0}"/>
              </a:ext>
            </a:extLst>
          </p:cNvPr>
          <p:cNvSpPr>
            <a:spLocks noGrp="1"/>
          </p:cNvSpPr>
          <p:nvPr>
            <p:ph type="sldNum" idx="12"/>
          </p:nvPr>
        </p:nvSpPr>
        <p:spPr/>
        <p:txBody>
          <a:bodyPr/>
          <a:lstStyle>
            <a:lvl1pPr>
              <a:defRPr/>
            </a:lvl1pPr>
          </a:lstStyle>
          <a:p>
            <a:fld id="{89026E83-62FA-4965-80E3-B3F4D6BA40E9}" type="slidenum">
              <a:rPr lang="en-US" altLang="en-US"/>
              <a:pPr/>
              <a:t>‹#›</a:t>
            </a:fld>
            <a:endParaRPr lang="en-US" altLang="en-US"/>
          </a:p>
        </p:txBody>
      </p:sp>
    </p:spTree>
    <p:extLst>
      <p:ext uri="{BB962C8B-B14F-4D97-AF65-F5344CB8AC3E}">
        <p14:creationId xmlns:p14="http://schemas.microsoft.com/office/powerpoint/2010/main" val="12999452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F8E8-517E-85CA-CF44-00B8AC910EB8}"/>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535B83-06D8-0CB9-58CD-0F459404919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96A32C-18EC-53C1-05DC-52357654C7F6}"/>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48AE3631-0300-58A1-4954-3B9D50D8A3A4}"/>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AF7A2FA3-D225-9851-B861-16450BCCD57E}"/>
              </a:ext>
            </a:extLst>
          </p:cNvPr>
          <p:cNvSpPr>
            <a:spLocks noGrp="1"/>
          </p:cNvSpPr>
          <p:nvPr>
            <p:ph type="sldNum" idx="12"/>
          </p:nvPr>
        </p:nvSpPr>
        <p:spPr/>
        <p:txBody>
          <a:bodyPr/>
          <a:lstStyle>
            <a:lvl1pPr>
              <a:defRPr/>
            </a:lvl1pPr>
          </a:lstStyle>
          <a:p>
            <a:fld id="{917A5BB8-6DA8-47E0-8920-BE7CDEF55E6F}" type="slidenum">
              <a:rPr lang="en-US" altLang="en-US"/>
              <a:pPr/>
              <a:t>‹#›</a:t>
            </a:fld>
            <a:endParaRPr lang="en-US" altLang="en-US"/>
          </a:p>
        </p:txBody>
      </p:sp>
    </p:spTree>
    <p:extLst>
      <p:ext uri="{BB962C8B-B14F-4D97-AF65-F5344CB8AC3E}">
        <p14:creationId xmlns:p14="http://schemas.microsoft.com/office/powerpoint/2010/main" val="14263285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AD0E-C49C-51CF-993F-B96DC916BA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9A238-8917-FB84-11D1-186B6D763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0201F-937F-CE54-3A68-8113DBC7D892}"/>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6F5EA062-213A-8609-3B71-603591642942}"/>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8860B4E6-35C9-0FA9-A102-874293528FC2}"/>
              </a:ext>
            </a:extLst>
          </p:cNvPr>
          <p:cNvSpPr>
            <a:spLocks noGrp="1"/>
          </p:cNvSpPr>
          <p:nvPr>
            <p:ph type="sldNum" idx="12"/>
          </p:nvPr>
        </p:nvSpPr>
        <p:spPr/>
        <p:txBody>
          <a:bodyPr/>
          <a:lstStyle>
            <a:lvl1pPr>
              <a:defRPr/>
            </a:lvl1pPr>
          </a:lstStyle>
          <a:p>
            <a:fld id="{56DFDFAF-EEC0-41D3-A289-3F8F0DCA5BF1}" type="slidenum">
              <a:rPr lang="en-US" altLang="en-US"/>
              <a:pPr/>
              <a:t>‹#›</a:t>
            </a:fld>
            <a:endParaRPr lang="en-US" altLang="en-US"/>
          </a:p>
        </p:txBody>
      </p:sp>
    </p:spTree>
    <p:extLst>
      <p:ext uri="{BB962C8B-B14F-4D97-AF65-F5344CB8AC3E}">
        <p14:creationId xmlns:p14="http://schemas.microsoft.com/office/powerpoint/2010/main" val="23210624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2C43-F05E-850A-BB49-049D93FD64C2}"/>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0C783-C21F-9043-AEE3-10BB2ED2500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9FB92EFF-8BE5-B066-D5C2-14DD9C552AEB}"/>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158F16FF-12F9-8FFD-B97A-AFFEBE8E7C98}"/>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38608DA9-4A8A-AF60-9585-04358D7001B4}"/>
              </a:ext>
            </a:extLst>
          </p:cNvPr>
          <p:cNvSpPr>
            <a:spLocks noGrp="1"/>
          </p:cNvSpPr>
          <p:nvPr>
            <p:ph type="sldNum" idx="12"/>
          </p:nvPr>
        </p:nvSpPr>
        <p:spPr/>
        <p:txBody>
          <a:bodyPr/>
          <a:lstStyle>
            <a:lvl1pPr>
              <a:defRPr/>
            </a:lvl1pPr>
          </a:lstStyle>
          <a:p>
            <a:fld id="{80A3EBEC-D521-405E-8018-C2EA7A9406D3}" type="slidenum">
              <a:rPr lang="en-US" altLang="en-US"/>
              <a:pPr/>
              <a:t>‹#›</a:t>
            </a:fld>
            <a:endParaRPr lang="en-US" altLang="en-US"/>
          </a:p>
        </p:txBody>
      </p:sp>
    </p:spTree>
    <p:extLst>
      <p:ext uri="{BB962C8B-B14F-4D97-AF65-F5344CB8AC3E}">
        <p14:creationId xmlns:p14="http://schemas.microsoft.com/office/powerpoint/2010/main" val="40365117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33BA-E88A-8D80-5831-558D10403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6DF49B-66D6-EE55-7271-4770BA14CF62}"/>
              </a:ext>
            </a:extLst>
          </p:cNvPr>
          <p:cNvSpPr>
            <a:spLocks noGrp="1"/>
          </p:cNvSpPr>
          <p:nvPr>
            <p:ph sz="half" idx="1"/>
          </p:nvPr>
        </p:nvSpPr>
        <p:spPr>
          <a:xfrm>
            <a:off x="914400" y="1447800"/>
            <a:ext cx="3805238" cy="456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1D6E53-243A-9347-4EC3-2067B8DFF538}"/>
              </a:ext>
            </a:extLst>
          </p:cNvPr>
          <p:cNvSpPr>
            <a:spLocks noGrp="1"/>
          </p:cNvSpPr>
          <p:nvPr>
            <p:ph sz="half" idx="2"/>
          </p:nvPr>
        </p:nvSpPr>
        <p:spPr>
          <a:xfrm>
            <a:off x="4872038" y="1447800"/>
            <a:ext cx="3806825" cy="456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7C22F7-B89F-7795-4978-CB28FA6F0CEF}"/>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0CC29A82-7C91-A70F-5E3C-B3BED8B24BA9}"/>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79DA367A-ED3C-417C-438A-527F9E03B168}"/>
              </a:ext>
            </a:extLst>
          </p:cNvPr>
          <p:cNvSpPr>
            <a:spLocks noGrp="1"/>
          </p:cNvSpPr>
          <p:nvPr>
            <p:ph type="sldNum" idx="12"/>
          </p:nvPr>
        </p:nvSpPr>
        <p:spPr/>
        <p:txBody>
          <a:bodyPr/>
          <a:lstStyle>
            <a:lvl1pPr>
              <a:defRPr/>
            </a:lvl1pPr>
          </a:lstStyle>
          <a:p>
            <a:fld id="{E7AA372D-B77E-4C3C-96C1-1086475AA8F5}" type="slidenum">
              <a:rPr lang="en-US" altLang="en-US"/>
              <a:pPr/>
              <a:t>‹#›</a:t>
            </a:fld>
            <a:endParaRPr lang="en-US" altLang="en-US"/>
          </a:p>
        </p:txBody>
      </p:sp>
    </p:spTree>
    <p:extLst>
      <p:ext uri="{BB962C8B-B14F-4D97-AF65-F5344CB8AC3E}">
        <p14:creationId xmlns:p14="http://schemas.microsoft.com/office/powerpoint/2010/main" val="24976610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8EA1-2D04-8572-82EC-B809D692BB7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FE3C01-A7B3-A382-4919-9E6ED93F84B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2AE41-2491-6933-DCC2-9D374851D6C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DDC6D2-50C3-05BC-F412-5C509000A20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25390A-561B-087B-F84B-4445ACBB1959}"/>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D6E4D9-6678-BE44-B660-F755D6A007DF}"/>
              </a:ext>
            </a:extLst>
          </p:cNvPr>
          <p:cNvSpPr>
            <a:spLocks noGrp="1"/>
          </p:cNvSpPr>
          <p:nvPr>
            <p:ph type="dt" idx="10"/>
          </p:nvPr>
        </p:nvSpPr>
        <p:spPr/>
        <p:txBody>
          <a:bodyPr/>
          <a:lstStyle>
            <a:lvl1pPr>
              <a:defRPr/>
            </a:lvl1pPr>
          </a:lstStyle>
          <a:p>
            <a:r>
              <a:rPr lang="en-US" altLang="en-US"/>
              <a:t>03/31/23</a:t>
            </a:r>
          </a:p>
        </p:txBody>
      </p:sp>
      <p:sp>
        <p:nvSpPr>
          <p:cNvPr id="8" name="Footer Placeholder 7">
            <a:extLst>
              <a:ext uri="{FF2B5EF4-FFF2-40B4-BE49-F238E27FC236}">
                <a16:creationId xmlns:a16="http://schemas.microsoft.com/office/drawing/2014/main" id="{424BB2F5-9806-D91F-F89C-0C7E952F719E}"/>
              </a:ext>
            </a:extLst>
          </p:cNvPr>
          <p:cNvSpPr>
            <a:spLocks noGrp="1"/>
          </p:cNvSpPr>
          <p:nvPr>
            <p:ph type="ftr" idx="11"/>
          </p:nvPr>
        </p:nvSpPr>
        <p:spPr/>
        <p:txBody>
          <a:bodyPr/>
          <a:lstStyle>
            <a:lvl1pPr>
              <a:defRPr/>
            </a:lvl1pPr>
          </a:lstStyle>
          <a:p>
            <a:r>
              <a:rPr lang="en-US" altLang="en-US"/>
              <a:t>M.Tech(CSE) Presentation</a:t>
            </a:r>
          </a:p>
        </p:txBody>
      </p:sp>
      <p:sp>
        <p:nvSpPr>
          <p:cNvPr id="9" name="Slide Number Placeholder 8">
            <a:extLst>
              <a:ext uri="{FF2B5EF4-FFF2-40B4-BE49-F238E27FC236}">
                <a16:creationId xmlns:a16="http://schemas.microsoft.com/office/drawing/2014/main" id="{A1A7FE48-3B52-F767-1686-9288C0A6EE0C}"/>
              </a:ext>
            </a:extLst>
          </p:cNvPr>
          <p:cNvSpPr>
            <a:spLocks noGrp="1"/>
          </p:cNvSpPr>
          <p:nvPr>
            <p:ph type="sldNum" idx="12"/>
          </p:nvPr>
        </p:nvSpPr>
        <p:spPr/>
        <p:txBody>
          <a:bodyPr/>
          <a:lstStyle>
            <a:lvl1pPr>
              <a:defRPr/>
            </a:lvl1pPr>
          </a:lstStyle>
          <a:p>
            <a:fld id="{D4A3AA21-A12C-4EFB-A590-CEA253537624}" type="slidenum">
              <a:rPr lang="en-US" altLang="en-US"/>
              <a:pPr/>
              <a:t>‹#›</a:t>
            </a:fld>
            <a:endParaRPr lang="en-US" altLang="en-US"/>
          </a:p>
        </p:txBody>
      </p:sp>
    </p:spTree>
    <p:extLst>
      <p:ext uri="{BB962C8B-B14F-4D97-AF65-F5344CB8AC3E}">
        <p14:creationId xmlns:p14="http://schemas.microsoft.com/office/powerpoint/2010/main" val="136683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04ED-940B-9EC7-6FDF-082E154A5323}"/>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087655-5C9E-95DF-196F-D7F3E41CB0E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E4A6DF-E19D-940D-986B-2F7CFB1AC3D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92B0C0-D060-8FFF-2385-B6550915DC6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A1E4D-0366-64B2-1D79-9842B7315EA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8535E-61A6-E116-52F6-E1DF7479EC06}"/>
              </a:ext>
            </a:extLst>
          </p:cNvPr>
          <p:cNvSpPr>
            <a:spLocks noGrp="1"/>
          </p:cNvSpPr>
          <p:nvPr>
            <p:ph type="dt" idx="10"/>
          </p:nvPr>
        </p:nvSpPr>
        <p:spPr/>
        <p:txBody>
          <a:bodyPr/>
          <a:lstStyle>
            <a:lvl1pPr>
              <a:defRPr/>
            </a:lvl1pPr>
          </a:lstStyle>
          <a:p>
            <a:r>
              <a:rPr lang="en-US" altLang="en-US"/>
              <a:t>03/31/23</a:t>
            </a:r>
          </a:p>
        </p:txBody>
      </p:sp>
      <p:sp>
        <p:nvSpPr>
          <p:cNvPr id="8" name="Footer Placeholder 7">
            <a:extLst>
              <a:ext uri="{FF2B5EF4-FFF2-40B4-BE49-F238E27FC236}">
                <a16:creationId xmlns:a16="http://schemas.microsoft.com/office/drawing/2014/main" id="{AF7C6514-D2C5-2463-5891-E6ECEA10C70A}"/>
              </a:ext>
            </a:extLst>
          </p:cNvPr>
          <p:cNvSpPr>
            <a:spLocks noGrp="1"/>
          </p:cNvSpPr>
          <p:nvPr>
            <p:ph type="ftr" idx="11"/>
          </p:nvPr>
        </p:nvSpPr>
        <p:spPr/>
        <p:txBody>
          <a:bodyPr/>
          <a:lstStyle>
            <a:lvl1pPr>
              <a:defRPr/>
            </a:lvl1pPr>
          </a:lstStyle>
          <a:p>
            <a:r>
              <a:rPr lang="en-US" altLang="en-US"/>
              <a:t>M.Tech(CSE) Presentation</a:t>
            </a:r>
          </a:p>
        </p:txBody>
      </p:sp>
      <p:sp>
        <p:nvSpPr>
          <p:cNvPr id="9" name="Slide Number Placeholder 8">
            <a:extLst>
              <a:ext uri="{FF2B5EF4-FFF2-40B4-BE49-F238E27FC236}">
                <a16:creationId xmlns:a16="http://schemas.microsoft.com/office/drawing/2014/main" id="{4DAA4151-6AF4-9297-6F95-D8C9CA2260EF}"/>
              </a:ext>
            </a:extLst>
          </p:cNvPr>
          <p:cNvSpPr>
            <a:spLocks noGrp="1"/>
          </p:cNvSpPr>
          <p:nvPr>
            <p:ph type="sldNum" idx="12"/>
          </p:nvPr>
        </p:nvSpPr>
        <p:spPr/>
        <p:txBody>
          <a:bodyPr/>
          <a:lstStyle>
            <a:lvl1pPr>
              <a:defRPr/>
            </a:lvl1pPr>
          </a:lstStyle>
          <a:p>
            <a:fld id="{10825752-5A75-4600-ACFB-2BEE1F25295D}" type="slidenum">
              <a:rPr lang="en-US" altLang="en-US"/>
              <a:pPr/>
              <a:t>‹#›</a:t>
            </a:fld>
            <a:endParaRPr lang="en-US" altLang="en-US"/>
          </a:p>
        </p:txBody>
      </p:sp>
    </p:spTree>
    <p:extLst>
      <p:ext uri="{BB962C8B-B14F-4D97-AF65-F5344CB8AC3E}">
        <p14:creationId xmlns:p14="http://schemas.microsoft.com/office/powerpoint/2010/main" val="14761459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7BD1-061B-28FC-B98E-AEF896ADE2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8FFA67-BA80-AA87-60DA-0D3A2155BBC2}"/>
              </a:ext>
            </a:extLst>
          </p:cNvPr>
          <p:cNvSpPr>
            <a:spLocks noGrp="1"/>
          </p:cNvSpPr>
          <p:nvPr>
            <p:ph type="dt" idx="10"/>
          </p:nvPr>
        </p:nvSpPr>
        <p:spPr/>
        <p:txBody>
          <a:bodyPr/>
          <a:lstStyle>
            <a:lvl1pPr>
              <a:defRPr/>
            </a:lvl1pPr>
          </a:lstStyle>
          <a:p>
            <a:r>
              <a:rPr lang="en-US" altLang="en-US"/>
              <a:t>03/31/23</a:t>
            </a:r>
          </a:p>
        </p:txBody>
      </p:sp>
      <p:sp>
        <p:nvSpPr>
          <p:cNvPr id="4" name="Footer Placeholder 3">
            <a:extLst>
              <a:ext uri="{FF2B5EF4-FFF2-40B4-BE49-F238E27FC236}">
                <a16:creationId xmlns:a16="http://schemas.microsoft.com/office/drawing/2014/main" id="{F7BF3ADF-549B-6D71-1A49-0139EC9DEBFB}"/>
              </a:ext>
            </a:extLst>
          </p:cNvPr>
          <p:cNvSpPr>
            <a:spLocks noGrp="1"/>
          </p:cNvSpPr>
          <p:nvPr>
            <p:ph type="ftr" idx="11"/>
          </p:nvPr>
        </p:nvSpPr>
        <p:spPr/>
        <p:txBody>
          <a:bodyPr/>
          <a:lstStyle>
            <a:lvl1pPr>
              <a:defRPr/>
            </a:lvl1pPr>
          </a:lstStyle>
          <a:p>
            <a:r>
              <a:rPr lang="en-US" altLang="en-US"/>
              <a:t>M.Tech(CSE) Presentation</a:t>
            </a:r>
          </a:p>
        </p:txBody>
      </p:sp>
      <p:sp>
        <p:nvSpPr>
          <p:cNvPr id="5" name="Slide Number Placeholder 4">
            <a:extLst>
              <a:ext uri="{FF2B5EF4-FFF2-40B4-BE49-F238E27FC236}">
                <a16:creationId xmlns:a16="http://schemas.microsoft.com/office/drawing/2014/main" id="{6F9B0D58-B978-8789-46E5-FFF9EE429401}"/>
              </a:ext>
            </a:extLst>
          </p:cNvPr>
          <p:cNvSpPr>
            <a:spLocks noGrp="1"/>
          </p:cNvSpPr>
          <p:nvPr>
            <p:ph type="sldNum" idx="12"/>
          </p:nvPr>
        </p:nvSpPr>
        <p:spPr/>
        <p:txBody>
          <a:bodyPr/>
          <a:lstStyle>
            <a:lvl1pPr>
              <a:defRPr/>
            </a:lvl1pPr>
          </a:lstStyle>
          <a:p>
            <a:fld id="{1A2400B5-E901-4021-8E57-07B91306A85C}" type="slidenum">
              <a:rPr lang="en-US" altLang="en-US"/>
              <a:pPr/>
              <a:t>‹#›</a:t>
            </a:fld>
            <a:endParaRPr lang="en-US" altLang="en-US"/>
          </a:p>
        </p:txBody>
      </p:sp>
    </p:spTree>
    <p:extLst>
      <p:ext uri="{BB962C8B-B14F-4D97-AF65-F5344CB8AC3E}">
        <p14:creationId xmlns:p14="http://schemas.microsoft.com/office/powerpoint/2010/main" val="31689168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EA9E81-ACE3-3CE8-16FD-7ABBCCA177B9}"/>
              </a:ext>
            </a:extLst>
          </p:cNvPr>
          <p:cNvSpPr>
            <a:spLocks noGrp="1"/>
          </p:cNvSpPr>
          <p:nvPr>
            <p:ph type="dt" idx="10"/>
          </p:nvPr>
        </p:nvSpPr>
        <p:spPr/>
        <p:txBody>
          <a:bodyPr/>
          <a:lstStyle>
            <a:lvl1pPr>
              <a:defRPr/>
            </a:lvl1pPr>
          </a:lstStyle>
          <a:p>
            <a:r>
              <a:rPr lang="en-US" altLang="en-US"/>
              <a:t>03/31/23</a:t>
            </a:r>
          </a:p>
        </p:txBody>
      </p:sp>
      <p:sp>
        <p:nvSpPr>
          <p:cNvPr id="3" name="Footer Placeholder 2">
            <a:extLst>
              <a:ext uri="{FF2B5EF4-FFF2-40B4-BE49-F238E27FC236}">
                <a16:creationId xmlns:a16="http://schemas.microsoft.com/office/drawing/2014/main" id="{82C46B0F-26DD-6A46-6B15-0450A09B6118}"/>
              </a:ext>
            </a:extLst>
          </p:cNvPr>
          <p:cNvSpPr>
            <a:spLocks noGrp="1"/>
          </p:cNvSpPr>
          <p:nvPr>
            <p:ph type="ftr" idx="11"/>
          </p:nvPr>
        </p:nvSpPr>
        <p:spPr/>
        <p:txBody>
          <a:bodyPr/>
          <a:lstStyle>
            <a:lvl1pPr>
              <a:defRPr/>
            </a:lvl1pPr>
          </a:lstStyle>
          <a:p>
            <a:r>
              <a:rPr lang="en-US" altLang="en-US"/>
              <a:t>M.Tech(CSE) Presentation</a:t>
            </a:r>
          </a:p>
        </p:txBody>
      </p:sp>
      <p:sp>
        <p:nvSpPr>
          <p:cNvPr id="4" name="Slide Number Placeholder 3">
            <a:extLst>
              <a:ext uri="{FF2B5EF4-FFF2-40B4-BE49-F238E27FC236}">
                <a16:creationId xmlns:a16="http://schemas.microsoft.com/office/drawing/2014/main" id="{778E8812-C0A9-D70B-81A4-89CF5480386F}"/>
              </a:ext>
            </a:extLst>
          </p:cNvPr>
          <p:cNvSpPr>
            <a:spLocks noGrp="1"/>
          </p:cNvSpPr>
          <p:nvPr>
            <p:ph type="sldNum" idx="12"/>
          </p:nvPr>
        </p:nvSpPr>
        <p:spPr/>
        <p:txBody>
          <a:bodyPr/>
          <a:lstStyle>
            <a:lvl1pPr>
              <a:defRPr/>
            </a:lvl1pPr>
          </a:lstStyle>
          <a:p>
            <a:fld id="{1FE0F9E4-BE44-48EF-8AEB-60A01178CCBC}" type="slidenum">
              <a:rPr lang="en-US" altLang="en-US"/>
              <a:pPr/>
              <a:t>‹#›</a:t>
            </a:fld>
            <a:endParaRPr lang="en-US" altLang="en-US"/>
          </a:p>
        </p:txBody>
      </p:sp>
    </p:spTree>
    <p:extLst>
      <p:ext uri="{BB962C8B-B14F-4D97-AF65-F5344CB8AC3E}">
        <p14:creationId xmlns:p14="http://schemas.microsoft.com/office/powerpoint/2010/main" val="39112101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398D-1A71-1F2B-0FDC-3C4ECE152939}"/>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E263D-C221-BDF1-E43C-3F3DDAD2C3F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758201-F04C-3F1F-3151-34C58F3F3D5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5A2C1-FE14-2959-79D2-650D42B5BA08}"/>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85BD4C9D-F1C0-A3A3-1923-70E7AF3B9253}"/>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6F6265A7-5652-4DBD-347D-A98FF3C4B2D1}"/>
              </a:ext>
            </a:extLst>
          </p:cNvPr>
          <p:cNvSpPr>
            <a:spLocks noGrp="1"/>
          </p:cNvSpPr>
          <p:nvPr>
            <p:ph type="sldNum" idx="12"/>
          </p:nvPr>
        </p:nvSpPr>
        <p:spPr/>
        <p:txBody>
          <a:bodyPr/>
          <a:lstStyle>
            <a:lvl1pPr>
              <a:defRPr/>
            </a:lvl1pPr>
          </a:lstStyle>
          <a:p>
            <a:fld id="{ECAECA2E-06D2-486A-A534-16C479C14AF9}" type="slidenum">
              <a:rPr lang="en-US" altLang="en-US"/>
              <a:pPr/>
              <a:t>‹#›</a:t>
            </a:fld>
            <a:endParaRPr lang="en-US" altLang="en-US"/>
          </a:p>
        </p:txBody>
      </p:sp>
    </p:spTree>
    <p:extLst>
      <p:ext uri="{BB962C8B-B14F-4D97-AF65-F5344CB8AC3E}">
        <p14:creationId xmlns:p14="http://schemas.microsoft.com/office/powerpoint/2010/main" val="24180749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F362-CE8F-A902-80EC-E8EB1AC000D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D27051-942F-B111-DC47-0B3D078F5DB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2C441-6C9F-68EF-8E0C-B3B7DC37EC1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97143-D772-BF1A-336A-7CDA9D84BFA1}"/>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DA0B8388-00D2-67A0-41BC-D9D39D919185}"/>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5DD73C11-687B-58DF-7862-16748580E553}"/>
              </a:ext>
            </a:extLst>
          </p:cNvPr>
          <p:cNvSpPr>
            <a:spLocks noGrp="1"/>
          </p:cNvSpPr>
          <p:nvPr>
            <p:ph type="sldNum" idx="12"/>
          </p:nvPr>
        </p:nvSpPr>
        <p:spPr/>
        <p:txBody>
          <a:bodyPr/>
          <a:lstStyle>
            <a:lvl1pPr>
              <a:defRPr/>
            </a:lvl1pPr>
          </a:lstStyle>
          <a:p>
            <a:fld id="{D44D2EE0-1CF5-45EC-92D6-2AF82FC095BF}" type="slidenum">
              <a:rPr lang="en-US" altLang="en-US"/>
              <a:pPr/>
              <a:t>‹#›</a:t>
            </a:fld>
            <a:endParaRPr lang="en-US" altLang="en-US"/>
          </a:p>
        </p:txBody>
      </p:sp>
    </p:spTree>
    <p:extLst>
      <p:ext uri="{BB962C8B-B14F-4D97-AF65-F5344CB8AC3E}">
        <p14:creationId xmlns:p14="http://schemas.microsoft.com/office/powerpoint/2010/main" val="41051384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E72C-0E9C-DB4D-2943-B8F2921DD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E1EA1-06B8-3C91-32BC-1A5788BDE4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6BAFB-CC7E-FCED-5B65-7710CE3EB966}"/>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43CA7FC3-A334-8BF2-52D8-9CEF49E64923}"/>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540E5361-5707-84A9-68C2-6F3B5276471E}"/>
              </a:ext>
            </a:extLst>
          </p:cNvPr>
          <p:cNvSpPr>
            <a:spLocks noGrp="1"/>
          </p:cNvSpPr>
          <p:nvPr>
            <p:ph type="sldNum" idx="12"/>
          </p:nvPr>
        </p:nvSpPr>
        <p:spPr/>
        <p:txBody>
          <a:bodyPr/>
          <a:lstStyle>
            <a:lvl1pPr>
              <a:defRPr/>
            </a:lvl1pPr>
          </a:lstStyle>
          <a:p>
            <a:fld id="{074FA54C-3F55-4750-9D64-7F297C3382BB}" type="slidenum">
              <a:rPr lang="en-US" altLang="en-US"/>
              <a:pPr/>
              <a:t>‹#›</a:t>
            </a:fld>
            <a:endParaRPr lang="en-US" altLang="en-US"/>
          </a:p>
        </p:txBody>
      </p:sp>
    </p:spTree>
    <p:extLst>
      <p:ext uri="{BB962C8B-B14F-4D97-AF65-F5344CB8AC3E}">
        <p14:creationId xmlns:p14="http://schemas.microsoft.com/office/powerpoint/2010/main" val="14104143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EA4C0-AB24-B6F9-D49E-123D09BE6949}"/>
              </a:ext>
            </a:extLst>
          </p:cNvPr>
          <p:cNvSpPr>
            <a:spLocks noGrp="1"/>
          </p:cNvSpPr>
          <p:nvPr>
            <p:ph type="title" orient="vert"/>
          </p:nvPr>
        </p:nvSpPr>
        <p:spPr>
          <a:xfrm>
            <a:off x="6738938" y="274638"/>
            <a:ext cx="1939925" cy="57372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E2B103-4405-3BBE-6F6E-409F7C414831}"/>
              </a:ext>
            </a:extLst>
          </p:cNvPr>
          <p:cNvSpPr>
            <a:spLocks noGrp="1"/>
          </p:cNvSpPr>
          <p:nvPr>
            <p:ph type="body" orient="vert" idx="1"/>
          </p:nvPr>
        </p:nvSpPr>
        <p:spPr>
          <a:xfrm>
            <a:off x="914400" y="274638"/>
            <a:ext cx="5672138"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A607F-57B2-E5FE-76D3-9527C0ACCB2B}"/>
              </a:ext>
            </a:extLst>
          </p:cNvPr>
          <p:cNvSpPr>
            <a:spLocks noGrp="1"/>
          </p:cNvSpPr>
          <p:nvPr>
            <p:ph type="dt" idx="10"/>
          </p:nvPr>
        </p:nvSpPr>
        <p:spPr/>
        <p:txBody>
          <a:bodyPr/>
          <a:lstStyle>
            <a:lvl1pPr>
              <a:defRPr/>
            </a:lvl1pPr>
          </a:lstStyle>
          <a:p>
            <a:r>
              <a:rPr lang="en-US" altLang="en-US"/>
              <a:t>03/31/23</a:t>
            </a:r>
          </a:p>
        </p:txBody>
      </p:sp>
      <p:sp>
        <p:nvSpPr>
          <p:cNvPr id="5" name="Footer Placeholder 4">
            <a:extLst>
              <a:ext uri="{FF2B5EF4-FFF2-40B4-BE49-F238E27FC236}">
                <a16:creationId xmlns:a16="http://schemas.microsoft.com/office/drawing/2014/main" id="{EDF0305B-CEA4-5A1B-C274-000A9F3AD1EE}"/>
              </a:ext>
            </a:extLst>
          </p:cNvPr>
          <p:cNvSpPr>
            <a:spLocks noGrp="1"/>
          </p:cNvSpPr>
          <p:nvPr>
            <p:ph type="ftr" idx="11"/>
          </p:nvPr>
        </p:nvSpPr>
        <p:spPr/>
        <p:txBody>
          <a:bodyPr/>
          <a:lstStyle>
            <a:lvl1pPr>
              <a:defRPr/>
            </a:lvl1pPr>
          </a:lstStyle>
          <a:p>
            <a:r>
              <a:rPr lang="en-US" altLang="en-US"/>
              <a:t>M.Tech(CSE) Presentation</a:t>
            </a:r>
          </a:p>
        </p:txBody>
      </p:sp>
      <p:sp>
        <p:nvSpPr>
          <p:cNvPr id="6" name="Slide Number Placeholder 5">
            <a:extLst>
              <a:ext uri="{FF2B5EF4-FFF2-40B4-BE49-F238E27FC236}">
                <a16:creationId xmlns:a16="http://schemas.microsoft.com/office/drawing/2014/main" id="{F7387C92-9246-2333-4135-C33F52F5AB93}"/>
              </a:ext>
            </a:extLst>
          </p:cNvPr>
          <p:cNvSpPr>
            <a:spLocks noGrp="1"/>
          </p:cNvSpPr>
          <p:nvPr>
            <p:ph type="sldNum" idx="12"/>
          </p:nvPr>
        </p:nvSpPr>
        <p:spPr/>
        <p:txBody>
          <a:bodyPr/>
          <a:lstStyle>
            <a:lvl1pPr>
              <a:defRPr/>
            </a:lvl1pPr>
          </a:lstStyle>
          <a:p>
            <a:fld id="{DD03FD99-835F-48B8-99B5-AFB705AB5F4C}" type="slidenum">
              <a:rPr lang="en-US" altLang="en-US"/>
              <a:pPr/>
              <a:t>‹#›</a:t>
            </a:fld>
            <a:endParaRPr lang="en-US" altLang="en-US"/>
          </a:p>
        </p:txBody>
      </p:sp>
    </p:spTree>
    <p:extLst>
      <p:ext uri="{BB962C8B-B14F-4D97-AF65-F5344CB8AC3E}">
        <p14:creationId xmlns:p14="http://schemas.microsoft.com/office/powerpoint/2010/main" val="37503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F64B-F352-62AC-B614-A9F488ED9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279F4C-4F4B-9D06-F0DE-B359CA029A54}"/>
              </a:ext>
            </a:extLst>
          </p:cNvPr>
          <p:cNvSpPr>
            <a:spLocks noGrp="1"/>
          </p:cNvSpPr>
          <p:nvPr>
            <p:ph type="dt" idx="10"/>
          </p:nvPr>
        </p:nvSpPr>
        <p:spPr/>
        <p:txBody>
          <a:bodyPr/>
          <a:lstStyle>
            <a:lvl1pPr>
              <a:defRPr/>
            </a:lvl1pPr>
          </a:lstStyle>
          <a:p>
            <a:r>
              <a:rPr lang="en-US" altLang="en-US"/>
              <a:t>03/31/23</a:t>
            </a:r>
          </a:p>
        </p:txBody>
      </p:sp>
      <p:sp>
        <p:nvSpPr>
          <p:cNvPr id="4" name="Footer Placeholder 3">
            <a:extLst>
              <a:ext uri="{FF2B5EF4-FFF2-40B4-BE49-F238E27FC236}">
                <a16:creationId xmlns:a16="http://schemas.microsoft.com/office/drawing/2014/main" id="{FE51B3C5-53B0-5A6B-521B-07263A14E8A8}"/>
              </a:ext>
            </a:extLst>
          </p:cNvPr>
          <p:cNvSpPr>
            <a:spLocks noGrp="1"/>
          </p:cNvSpPr>
          <p:nvPr>
            <p:ph type="ftr" idx="11"/>
          </p:nvPr>
        </p:nvSpPr>
        <p:spPr/>
        <p:txBody>
          <a:bodyPr/>
          <a:lstStyle>
            <a:lvl1pPr>
              <a:defRPr/>
            </a:lvl1pPr>
          </a:lstStyle>
          <a:p>
            <a:r>
              <a:rPr lang="en-US" altLang="en-US"/>
              <a:t>M.Tech(CSE) Presentation</a:t>
            </a:r>
          </a:p>
        </p:txBody>
      </p:sp>
      <p:sp>
        <p:nvSpPr>
          <p:cNvPr id="5" name="Slide Number Placeholder 4">
            <a:extLst>
              <a:ext uri="{FF2B5EF4-FFF2-40B4-BE49-F238E27FC236}">
                <a16:creationId xmlns:a16="http://schemas.microsoft.com/office/drawing/2014/main" id="{847A2955-99F1-4579-8E0B-68030B86FFB9}"/>
              </a:ext>
            </a:extLst>
          </p:cNvPr>
          <p:cNvSpPr>
            <a:spLocks noGrp="1"/>
          </p:cNvSpPr>
          <p:nvPr>
            <p:ph type="sldNum" idx="12"/>
          </p:nvPr>
        </p:nvSpPr>
        <p:spPr/>
        <p:txBody>
          <a:bodyPr/>
          <a:lstStyle>
            <a:lvl1pPr>
              <a:defRPr/>
            </a:lvl1pPr>
          </a:lstStyle>
          <a:p>
            <a:fld id="{6DCB1C6F-A536-4F13-ABAF-2DABD9763DE8}" type="slidenum">
              <a:rPr lang="en-US" altLang="en-US"/>
              <a:pPr/>
              <a:t>‹#›</a:t>
            </a:fld>
            <a:endParaRPr lang="en-US" altLang="en-US"/>
          </a:p>
        </p:txBody>
      </p:sp>
    </p:spTree>
    <p:extLst>
      <p:ext uri="{BB962C8B-B14F-4D97-AF65-F5344CB8AC3E}">
        <p14:creationId xmlns:p14="http://schemas.microsoft.com/office/powerpoint/2010/main" val="147485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0F44D-C1AA-35EC-C9AD-2DA2599E3FA8}"/>
              </a:ext>
            </a:extLst>
          </p:cNvPr>
          <p:cNvSpPr>
            <a:spLocks noGrp="1"/>
          </p:cNvSpPr>
          <p:nvPr>
            <p:ph type="dt" idx="10"/>
          </p:nvPr>
        </p:nvSpPr>
        <p:spPr/>
        <p:txBody>
          <a:bodyPr/>
          <a:lstStyle>
            <a:lvl1pPr>
              <a:defRPr/>
            </a:lvl1pPr>
          </a:lstStyle>
          <a:p>
            <a:r>
              <a:rPr lang="en-US" altLang="en-US"/>
              <a:t>03/31/23</a:t>
            </a:r>
          </a:p>
        </p:txBody>
      </p:sp>
      <p:sp>
        <p:nvSpPr>
          <p:cNvPr id="3" name="Footer Placeholder 2">
            <a:extLst>
              <a:ext uri="{FF2B5EF4-FFF2-40B4-BE49-F238E27FC236}">
                <a16:creationId xmlns:a16="http://schemas.microsoft.com/office/drawing/2014/main" id="{7CABEE7A-FD0E-D400-C41F-02339D668680}"/>
              </a:ext>
            </a:extLst>
          </p:cNvPr>
          <p:cNvSpPr>
            <a:spLocks noGrp="1"/>
          </p:cNvSpPr>
          <p:nvPr>
            <p:ph type="ftr" idx="11"/>
          </p:nvPr>
        </p:nvSpPr>
        <p:spPr/>
        <p:txBody>
          <a:bodyPr/>
          <a:lstStyle>
            <a:lvl1pPr>
              <a:defRPr/>
            </a:lvl1pPr>
          </a:lstStyle>
          <a:p>
            <a:r>
              <a:rPr lang="en-US" altLang="en-US"/>
              <a:t>M.Tech(CSE) Presentation</a:t>
            </a:r>
          </a:p>
        </p:txBody>
      </p:sp>
      <p:sp>
        <p:nvSpPr>
          <p:cNvPr id="4" name="Slide Number Placeholder 3">
            <a:extLst>
              <a:ext uri="{FF2B5EF4-FFF2-40B4-BE49-F238E27FC236}">
                <a16:creationId xmlns:a16="http://schemas.microsoft.com/office/drawing/2014/main" id="{5BFDFA11-3E37-527E-102D-4F316DEEF7F0}"/>
              </a:ext>
            </a:extLst>
          </p:cNvPr>
          <p:cNvSpPr>
            <a:spLocks noGrp="1"/>
          </p:cNvSpPr>
          <p:nvPr>
            <p:ph type="sldNum" idx="12"/>
          </p:nvPr>
        </p:nvSpPr>
        <p:spPr/>
        <p:txBody>
          <a:bodyPr/>
          <a:lstStyle>
            <a:lvl1pPr>
              <a:defRPr/>
            </a:lvl1pPr>
          </a:lstStyle>
          <a:p>
            <a:fld id="{5D675FA7-207B-4CD7-9A2F-9318A3177ABE}" type="slidenum">
              <a:rPr lang="en-US" altLang="en-US"/>
              <a:pPr/>
              <a:t>‹#›</a:t>
            </a:fld>
            <a:endParaRPr lang="en-US" altLang="en-US"/>
          </a:p>
        </p:txBody>
      </p:sp>
    </p:spTree>
    <p:extLst>
      <p:ext uri="{BB962C8B-B14F-4D97-AF65-F5344CB8AC3E}">
        <p14:creationId xmlns:p14="http://schemas.microsoft.com/office/powerpoint/2010/main" val="266763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6410-7AB3-4F80-58C5-0263A92B7609}"/>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DAA55-D2A2-D9EB-9C06-B85C813F853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6167A4-2A4E-868C-FEEA-577488FA7BD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215BB-5225-A3F4-0BB1-C2410B0B6FC5}"/>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BB9B3005-F46E-12AF-BC53-2B66FCD3D714}"/>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709D20EC-1C65-7BC0-FF95-8F67F485EAA9}"/>
              </a:ext>
            </a:extLst>
          </p:cNvPr>
          <p:cNvSpPr>
            <a:spLocks noGrp="1"/>
          </p:cNvSpPr>
          <p:nvPr>
            <p:ph type="sldNum" idx="12"/>
          </p:nvPr>
        </p:nvSpPr>
        <p:spPr/>
        <p:txBody>
          <a:bodyPr/>
          <a:lstStyle>
            <a:lvl1pPr>
              <a:defRPr/>
            </a:lvl1pPr>
          </a:lstStyle>
          <a:p>
            <a:fld id="{5FA6CF9C-4A3D-4898-80A6-3D1AFF7B3180}" type="slidenum">
              <a:rPr lang="en-US" altLang="en-US"/>
              <a:pPr/>
              <a:t>‹#›</a:t>
            </a:fld>
            <a:endParaRPr lang="en-US" altLang="en-US"/>
          </a:p>
        </p:txBody>
      </p:sp>
    </p:spTree>
    <p:extLst>
      <p:ext uri="{BB962C8B-B14F-4D97-AF65-F5344CB8AC3E}">
        <p14:creationId xmlns:p14="http://schemas.microsoft.com/office/powerpoint/2010/main" val="212284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5AD6-E137-A945-7513-D61474C73C48}"/>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A182F-44E2-A3CA-E397-8CDED3FC6FD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F42A1B-9F68-B5CA-8197-52679349DE6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09316-4D3A-37BF-1E6D-30FDF4F20DE3}"/>
              </a:ext>
            </a:extLst>
          </p:cNvPr>
          <p:cNvSpPr>
            <a:spLocks noGrp="1"/>
          </p:cNvSpPr>
          <p:nvPr>
            <p:ph type="dt" idx="10"/>
          </p:nvPr>
        </p:nvSpPr>
        <p:spPr/>
        <p:txBody>
          <a:bodyPr/>
          <a:lstStyle>
            <a:lvl1pPr>
              <a:defRPr/>
            </a:lvl1pPr>
          </a:lstStyle>
          <a:p>
            <a:r>
              <a:rPr lang="en-US" altLang="en-US"/>
              <a:t>03/31/23</a:t>
            </a:r>
          </a:p>
        </p:txBody>
      </p:sp>
      <p:sp>
        <p:nvSpPr>
          <p:cNvPr id="6" name="Footer Placeholder 5">
            <a:extLst>
              <a:ext uri="{FF2B5EF4-FFF2-40B4-BE49-F238E27FC236}">
                <a16:creationId xmlns:a16="http://schemas.microsoft.com/office/drawing/2014/main" id="{98F9DBDA-65E4-6BDE-3AFE-76DD58481060}"/>
              </a:ext>
            </a:extLst>
          </p:cNvPr>
          <p:cNvSpPr>
            <a:spLocks noGrp="1"/>
          </p:cNvSpPr>
          <p:nvPr>
            <p:ph type="ftr" idx="11"/>
          </p:nvPr>
        </p:nvSpPr>
        <p:spPr/>
        <p:txBody>
          <a:bodyPr/>
          <a:lstStyle>
            <a:lvl1pPr>
              <a:defRPr/>
            </a:lvl1pPr>
          </a:lstStyle>
          <a:p>
            <a:r>
              <a:rPr lang="en-US" altLang="en-US"/>
              <a:t>M.Tech(CSE) Presentation</a:t>
            </a:r>
          </a:p>
        </p:txBody>
      </p:sp>
      <p:sp>
        <p:nvSpPr>
          <p:cNvPr id="7" name="Slide Number Placeholder 6">
            <a:extLst>
              <a:ext uri="{FF2B5EF4-FFF2-40B4-BE49-F238E27FC236}">
                <a16:creationId xmlns:a16="http://schemas.microsoft.com/office/drawing/2014/main" id="{9B371202-9E16-16B1-80A7-5516E79FBFEE}"/>
              </a:ext>
            </a:extLst>
          </p:cNvPr>
          <p:cNvSpPr>
            <a:spLocks noGrp="1"/>
          </p:cNvSpPr>
          <p:nvPr>
            <p:ph type="sldNum" idx="12"/>
          </p:nvPr>
        </p:nvSpPr>
        <p:spPr/>
        <p:txBody>
          <a:bodyPr/>
          <a:lstStyle>
            <a:lvl1pPr>
              <a:defRPr/>
            </a:lvl1pPr>
          </a:lstStyle>
          <a:p>
            <a:fld id="{8231BD68-0972-46A3-AF9F-2582461F0C4B}" type="slidenum">
              <a:rPr lang="en-US" altLang="en-US"/>
              <a:pPr/>
              <a:t>‹#›</a:t>
            </a:fld>
            <a:endParaRPr lang="en-US" altLang="en-US"/>
          </a:p>
        </p:txBody>
      </p:sp>
    </p:spTree>
    <p:extLst>
      <p:ext uri="{BB962C8B-B14F-4D97-AF65-F5344CB8AC3E}">
        <p14:creationId xmlns:p14="http://schemas.microsoft.com/office/powerpoint/2010/main" val="89029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AB8D7D66-E973-322B-3087-16CA812BC301}"/>
              </a:ext>
            </a:extLst>
          </p:cNvPr>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AutoShape 2">
            <a:extLst>
              <a:ext uri="{FF2B5EF4-FFF2-40B4-BE49-F238E27FC236}">
                <a16:creationId xmlns:a16="http://schemas.microsoft.com/office/drawing/2014/main" id="{48DE5DDA-FE35-B733-BF1F-671FFF7DE7F8}"/>
              </a:ext>
            </a:extLst>
          </p:cNvPr>
          <p:cNvSpPr>
            <a:spLocks noChangeArrowheads="1"/>
          </p:cNvSpPr>
          <p:nvPr/>
        </p:nvSpPr>
        <p:spPr bwMode="auto">
          <a:xfrm>
            <a:off x="63500" y="69850"/>
            <a:ext cx="9013825" cy="6692900"/>
          </a:xfrm>
          <a:prstGeom prst="roundRect">
            <a:avLst>
              <a:gd name="adj" fmla="val 4931"/>
            </a:avLst>
          </a:prstGeom>
          <a:noFill/>
          <a:ln w="64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Rectangle 3">
            <a:extLst>
              <a:ext uri="{FF2B5EF4-FFF2-40B4-BE49-F238E27FC236}">
                <a16:creationId xmlns:a16="http://schemas.microsoft.com/office/drawing/2014/main" id="{F786CC72-C38C-7E1E-FC1B-C0E8A892AB61}"/>
              </a:ext>
            </a:extLst>
          </p:cNvPr>
          <p:cNvSpPr>
            <a:spLocks noGrp="1" noChangeArrowheads="1"/>
          </p:cNvSpPr>
          <p:nvPr>
            <p:ph type="title"/>
          </p:nvPr>
        </p:nvSpPr>
        <p:spPr bwMode="auto">
          <a:xfrm>
            <a:off x="914400" y="274638"/>
            <a:ext cx="7764463"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91440" numCol="1" anchor="b" anchorCtr="0" compatLnSpc="1">
            <a:prstTxWarp prst="textNoShape">
              <a:avLst/>
            </a:prstTxWarp>
          </a:bodyPr>
          <a:lstStyle/>
          <a:p>
            <a:pPr lvl="0"/>
            <a:r>
              <a:rPr lang="en-GB" altLang="en-US"/>
              <a:t>Click to edit the title text format</a:t>
            </a:r>
          </a:p>
        </p:txBody>
      </p:sp>
      <p:sp>
        <p:nvSpPr>
          <p:cNvPr id="1028" name="Rectangle 4">
            <a:extLst>
              <a:ext uri="{FF2B5EF4-FFF2-40B4-BE49-F238E27FC236}">
                <a16:creationId xmlns:a16="http://schemas.microsoft.com/office/drawing/2014/main" id="{EC1228D1-645A-1FE7-3832-E153195F6C39}"/>
              </a:ext>
            </a:extLst>
          </p:cNvPr>
          <p:cNvSpPr>
            <a:spLocks noGrp="1" noChangeArrowheads="1"/>
          </p:cNvSpPr>
          <p:nvPr>
            <p:ph type="body" idx="1"/>
          </p:nvPr>
        </p:nvSpPr>
        <p:spPr bwMode="auto">
          <a:xfrm>
            <a:off x="914400" y="1447800"/>
            <a:ext cx="7764463" cy="456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9" name="Rectangle 5">
            <a:extLst>
              <a:ext uri="{FF2B5EF4-FFF2-40B4-BE49-F238E27FC236}">
                <a16:creationId xmlns:a16="http://schemas.microsoft.com/office/drawing/2014/main" id="{098DC51F-858B-924C-E82F-37715D735E7A}"/>
              </a:ext>
            </a:extLst>
          </p:cNvPr>
          <p:cNvSpPr>
            <a:spLocks noGrp="1" noChangeArrowheads="1"/>
          </p:cNvSpPr>
          <p:nvPr>
            <p:ph type="dt"/>
          </p:nvPr>
        </p:nvSpPr>
        <p:spPr bwMode="auto">
          <a:xfrm>
            <a:off x="6172200" y="6191250"/>
            <a:ext cx="246856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a:solidFill>
                  <a:srgbClr val="000000"/>
                </a:solidFill>
                <a:cs typeface="Arial" panose="020B0604020202020204" pitchFamily="34" charset="0"/>
              </a:defRPr>
            </a:lvl1pPr>
          </a:lstStyle>
          <a:p>
            <a:r>
              <a:rPr lang="en-US" altLang="en-US"/>
              <a:t>03/31/23</a:t>
            </a:r>
          </a:p>
        </p:txBody>
      </p:sp>
      <p:sp>
        <p:nvSpPr>
          <p:cNvPr id="1030" name="Rectangle 6">
            <a:extLst>
              <a:ext uri="{FF2B5EF4-FFF2-40B4-BE49-F238E27FC236}">
                <a16:creationId xmlns:a16="http://schemas.microsoft.com/office/drawing/2014/main" id="{BD18DC14-ABE0-5EF2-A04B-8E59F2EC889C}"/>
              </a:ext>
            </a:extLst>
          </p:cNvPr>
          <p:cNvSpPr>
            <a:spLocks noGrp="1" noChangeArrowheads="1"/>
          </p:cNvSpPr>
          <p:nvPr>
            <p:ph type="ftr"/>
          </p:nvPr>
        </p:nvSpPr>
        <p:spPr bwMode="auto">
          <a:xfrm>
            <a:off x="914400" y="6172200"/>
            <a:ext cx="395446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000000"/>
                </a:solidFill>
                <a:cs typeface="Arial" panose="020B0604020202020204" pitchFamily="34" charset="0"/>
              </a:defRPr>
            </a:lvl1pPr>
          </a:lstStyle>
          <a:p>
            <a:r>
              <a:rPr lang="en-US" altLang="en-US"/>
              <a:t>M.Tech(CSE) Presentation</a:t>
            </a:r>
          </a:p>
        </p:txBody>
      </p:sp>
      <p:sp>
        <p:nvSpPr>
          <p:cNvPr id="1031" name="Rectangle 7">
            <a:extLst>
              <a:ext uri="{FF2B5EF4-FFF2-40B4-BE49-F238E27FC236}">
                <a16:creationId xmlns:a16="http://schemas.microsoft.com/office/drawing/2014/main" id="{05AE3F8E-F7EB-B7C8-638E-9B342BFC8687}"/>
              </a:ext>
            </a:extLst>
          </p:cNvPr>
          <p:cNvSpPr>
            <a:spLocks noGrp="1" noChangeArrowheads="1"/>
          </p:cNvSpPr>
          <p:nvPr>
            <p:ph type="sldNum"/>
          </p:nvPr>
        </p:nvSpPr>
        <p:spPr bwMode="auto">
          <a:xfrm>
            <a:off x="212725" y="6276975"/>
            <a:ext cx="315913" cy="315913"/>
          </a:xfrm>
          <a:prstGeom prst="rect">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a:solidFill>
                  <a:srgbClr val="000000"/>
                </a:solidFill>
                <a:cs typeface="Arial" panose="020B0604020202020204" pitchFamily="34" charset="0"/>
              </a:defRPr>
            </a:lvl1pPr>
          </a:lstStyle>
          <a:p>
            <a:fld id="{40A68FFA-3FCE-49E7-8376-9084351FB7F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p:txStyles>
    <p:titleStyle>
      <a:lvl1pPr algn="l" defTabSz="449263" rtl="0" eaLnBrk="0" fontAlgn="base" hangingPunct="0">
        <a:spcBef>
          <a:spcPts val="25"/>
        </a:spcBef>
        <a:spcAft>
          <a:spcPts val="25"/>
        </a:spcAft>
        <a:buClr>
          <a:srgbClr val="000000"/>
        </a:buClr>
        <a:buSzPct val="100000"/>
        <a:buFont typeface="Times New Roman" panose="02020603050405020304" pitchFamily="18" charset="0"/>
        <a:defRPr sz="4000" kern="1200">
          <a:solidFill>
            <a:srgbClr val="696464"/>
          </a:solidFill>
          <a:latin typeface="+mj-lt"/>
          <a:ea typeface="+mj-ea"/>
          <a:cs typeface="+mj-cs"/>
        </a:defRPr>
      </a:lvl1pPr>
      <a:lvl2pPr marL="742950" indent="-28575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2pPr>
      <a:lvl3pPr marL="11430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3pPr>
      <a:lvl4pPr marL="16002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4pPr>
      <a:lvl5pPr marL="20574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5pPr>
      <a:lvl6pPr marL="25146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6pPr>
      <a:lvl7pPr marL="29718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7pPr>
      <a:lvl8pPr marL="34290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8pPr>
      <a:lvl9pPr marL="38862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9pPr>
    </p:titleStyle>
    <p:bodyStyle>
      <a:lvl1pPr marL="342900" indent="-342900" algn="l" defTabSz="449263" rtl="0" eaLnBrk="0" fontAlgn="base" hangingPunct="0">
        <a:spcBef>
          <a:spcPts val="600"/>
        </a:spcBef>
        <a:spcAft>
          <a:spcPts val="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49263" rtl="0" eaLnBrk="0" fontAlgn="base" hangingPunct="0">
        <a:spcBef>
          <a:spcPts val="400"/>
        </a:spcBef>
        <a:spcAft>
          <a:spcPts val="25"/>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836F9550-B47A-84AB-2009-473CEFC22D2A}"/>
              </a:ext>
            </a:extLst>
          </p:cNvPr>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AutoShape 2">
            <a:extLst>
              <a:ext uri="{FF2B5EF4-FFF2-40B4-BE49-F238E27FC236}">
                <a16:creationId xmlns:a16="http://schemas.microsoft.com/office/drawing/2014/main" id="{5B8553A0-3E28-44C6-89DF-2F014D49465B}"/>
              </a:ext>
            </a:extLst>
          </p:cNvPr>
          <p:cNvSpPr>
            <a:spLocks noChangeArrowheads="1"/>
          </p:cNvSpPr>
          <p:nvPr/>
        </p:nvSpPr>
        <p:spPr bwMode="auto">
          <a:xfrm>
            <a:off x="65088" y="69850"/>
            <a:ext cx="9013825" cy="6691313"/>
          </a:xfrm>
          <a:prstGeom prst="roundRect">
            <a:avLst>
              <a:gd name="adj" fmla="val 4931"/>
            </a:avLst>
          </a:prstGeom>
          <a:noFill/>
          <a:ln w="64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Rectangle 3">
            <a:extLst>
              <a:ext uri="{FF2B5EF4-FFF2-40B4-BE49-F238E27FC236}">
                <a16:creationId xmlns:a16="http://schemas.microsoft.com/office/drawing/2014/main" id="{0AC3CE08-CE19-D0FA-FE3A-20D4D4451CEB}"/>
              </a:ext>
            </a:extLst>
          </p:cNvPr>
          <p:cNvSpPr>
            <a:spLocks noChangeArrowheads="1"/>
          </p:cNvSpPr>
          <p:nvPr/>
        </p:nvSpPr>
        <p:spPr bwMode="auto">
          <a:xfrm>
            <a:off x="63500" y="1449388"/>
            <a:ext cx="9020175" cy="1527175"/>
          </a:xfrm>
          <a:prstGeom prst="rect">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Rectangle 4">
            <a:extLst>
              <a:ext uri="{FF2B5EF4-FFF2-40B4-BE49-F238E27FC236}">
                <a16:creationId xmlns:a16="http://schemas.microsoft.com/office/drawing/2014/main" id="{B472DEF7-9356-9BB5-2ACA-D9C91FDC4445}"/>
              </a:ext>
            </a:extLst>
          </p:cNvPr>
          <p:cNvSpPr>
            <a:spLocks noChangeArrowheads="1"/>
          </p:cNvSpPr>
          <p:nvPr/>
        </p:nvSpPr>
        <p:spPr bwMode="auto">
          <a:xfrm>
            <a:off x="63500" y="1397000"/>
            <a:ext cx="9020175" cy="120650"/>
          </a:xfrm>
          <a:prstGeom prst="rect">
            <a:avLst/>
          </a:prstGeom>
          <a:solidFill>
            <a:srgbClr val="E6B1AB"/>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Rectangle 5">
            <a:extLst>
              <a:ext uri="{FF2B5EF4-FFF2-40B4-BE49-F238E27FC236}">
                <a16:creationId xmlns:a16="http://schemas.microsoft.com/office/drawing/2014/main" id="{8E97EA31-3751-28E6-E851-7AFCEEA8785B}"/>
              </a:ext>
            </a:extLst>
          </p:cNvPr>
          <p:cNvSpPr>
            <a:spLocks noChangeArrowheads="1"/>
          </p:cNvSpPr>
          <p:nvPr/>
        </p:nvSpPr>
        <p:spPr bwMode="auto">
          <a:xfrm>
            <a:off x="63500" y="2976563"/>
            <a:ext cx="9020175" cy="111125"/>
          </a:xfrm>
          <a:prstGeom prst="rect">
            <a:avLst/>
          </a:prstGeom>
          <a:solidFill>
            <a:srgbClr val="918485"/>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Rectangle 6">
            <a:extLst>
              <a:ext uri="{FF2B5EF4-FFF2-40B4-BE49-F238E27FC236}">
                <a16:creationId xmlns:a16="http://schemas.microsoft.com/office/drawing/2014/main" id="{7DCDFBE9-BBA3-53C1-3A60-776EAF04BB40}"/>
              </a:ext>
            </a:extLst>
          </p:cNvPr>
          <p:cNvSpPr>
            <a:spLocks noGrp="1" noChangeArrowheads="1"/>
          </p:cNvSpPr>
          <p:nvPr>
            <p:ph type="title"/>
          </p:nvPr>
        </p:nvSpPr>
        <p:spPr bwMode="auto">
          <a:xfrm>
            <a:off x="914400" y="274638"/>
            <a:ext cx="7764463"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91440" numCol="1" anchor="b" anchorCtr="0" compatLnSpc="1">
            <a:prstTxWarp prst="textNoShape">
              <a:avLst/>
            </a:prstTxWarp>
          </a:bodyPr>
          <a:lstStyle/>
          <a:p>
            <a:pPr lvl="0"/>
            <a:r>
              <a:rPr lang="en-GB" altLang="en-US"/>
              <a:t>Click to edit the title text format</a:t>
            </a:r>
          </a:p>
        </p:txBody>
      </p:sp>
      <p:sp>
        <p:nvSpPr>
          <p:cNvPr id="2055" name="Rectangle 7">
            <a:extLst>
              <a:ext uri="{FF2B5EF4-FFF2-40B4-BE49-F238E27FC236}">
                <a16:creationId xmlns:a16="http://schemas.microsoft.com/office/drawing/2014/main" id="{6CC5D087-45D9-729C-8077-C91929392298}"/>
              </a:ext>
            </a:extLst>
          </p:cNvPr>
          <p:cNvSpPr>
            <a:spLocks noGrp="1" noChangeArrowheads="1"/>
          </p:cNvSpPr>
          <p:nvPr>
            <p:ph type="body" idx="1"/>
          </p:nvPr>
        </p:nvSpPr>
        <p:spPr bwMode="auto">
          <a:xfrm>
            <a:off x="914400" y="1447800"/>
            <a:ext cx="7764463" cy="456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6" name="Rectangle 8">
            <a:extLst>
              <a:ext uri="{FF2B5EF4-FFF2-40B4-BE49-F238E27FC236}">
                <a16:creationId xmlns:a16="http://schemas.microsoft.com/office/drawing/2014/main" id="{B306AA72-BB59-F7B4-257E-1BEA88AFB58A}"/>
              </a:ext>
            </a:extLst>
          </p:cNvPr>
          <p:cNvSpPr>
            <a:spLocks noGrp="1" noChangeArrowheads="1"/>
          </p:cNvSpPr>
          <p:nvPr>
            <p:ph type="dt"/>
          </p:nvPr>
        </p:nvSpPr>
        <p:spPr bwMode="auto">
          <a:xfrm>
            <a:off x="6172200" y="6191250"/>
            <a:ext cx="246856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sz="1400">
                <a:solidFill>
                  <a:srgbClr val="696464"/>
                </a:solidFill>
                <a:latin typeface="Times New Roman" panose="02020603050405020304" pitchFamily="18" charset="0"/>
              </a:defRPr>
            </a:lvl1pPr>
          </a:lstStyle>
          <a:p>
            <a:r>
              <a:rPr lang="en-US" altLang="en-US"/>
              <a:t>03/31/23</a:t>
            </a:r>
          </a:p>
        </p:txBody>
      </p:sp>
      <p:sp>
        <p:nvSpPr>
          <p:cNvPr id="2057" name="Rectangle 9">
            <a:extLst>
              <a:ext uri="{FF2B5EF4-FFF2-40B4-BE49-F238E27FC236}">
                <a16:creationId xmlns:a16="http://schemas.microsoft.com/office/drawing/2014/main" id="{9A25FC0D-12DD-5B47-288B-79029E4461E9}"/>
              </a:ext>
            </a:extLst>
          </p:cNvPr>
          <p:cNvSpPr>
            <a:spLocks noGrp="1" noChangeArrowheads="1"/>
          </p:cNvSpPr>
          <p:nvPr>
            <p:ph type="ftr"/>
          </p:nvPr>
        </p:nvSpPr>
        <p:spPr bwMode="auto">
          <a:xfrm>
            <a:off x="914400" y="6172200"/>
            <a:ext cx="395446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sz="1400">
                <a:solidFill>
                  <a:srgbClr val="696464"/>
                </a:solidFill>
                <a:latin typeface="Times New Roman" panose="02020603050405020304" pitchFamily="18" charset="0"/>
                <a:cs typeface="DejaVu Sans" charset="0"/>
              </a:defRPr>
            </a:lvl1pPr>
          </a:lstStyle>
          <a:p>
            <a:r>
              <a:rPr lang="en-US" altLang="en-US"/>
              <a:t>M.Tech(CSE) Presentation</a:t>
            </a:r>
          </a:p>
        </p:txBody>
      </p:sp>
      <p:sp>
        <p:nvSpPr>
          <p:cNvPr id="2058" name="Rectangle 10">
            <a:extLst>
              <a:ext uri="{FF2B5EF4-FFF2-40B4-BE49-F238E27FC236}">
                <a16:creationId xmlns:a16="http://schemas.microsoft.com/office/drawing/2014/main" id="{E95C6052-E2A2-E80C-EA1C-CB5727598E4C}"/>
              </a:ext>
            </a:extLst>
          </p:cNvPr>
          <p:cNvSpPr>
            <a:spLocks noGrp="1" noChangeArrowheads="1"/>
          </p:cNvSpPr>
          <p:nvPr>
            <p:ph type="sldNum"/>
          </p:nvPr>
        </p:nvSpPr>
        <p:spPr bwMode="auto">
          <a:xfrm>
            <a:off x="212725" y="6276975"/>
            <a:ext cx="315913" cy="315913"/>
          </a:xfrm>
          <a:prstGeom prst="rect">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sz="1400">
                <a:solidFill>
                  <a:srgbClr val="FFFFFF"/>
                </a:solidFill>
                <a:latin typeface="+mj-lt"/>
              </a:defRPr>
            </a:lvl1pPr>
          </a:lstStyle>
          <a:p>
            <a:fld id="{EAED1131-76A7-4ECF-96EF-1FF4620D63C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p:txStyles>
    <p:titleStyle>
      <a:lvl1pPr algn="l" defTabSz="449263" rtl="0" eaLnBrk="0" fontAlgn="base" hangingPunct="0">
        <a:spcBef>
          <a:spcPts val="25"/>
        </a:spcBef>
        <a:spcAft>
          <a:spcPts val="25"/>
        </a:spcAft>
        <a:buClr>
          <a:srgbClr val="000000"/>
        </a:buClr>
        <a:buSzPct val="100000"/>
        <a:buFont typeface="Times New Roman" panose="02020603050405020304" pitchFamily="18" charset="0"/>
        <a:defRPr sz="4000" kern="1200">
          <a:solidFill>
            <a:srgbClr val="696464"/>
          </a:solidFill>
          <a:latin typeface="+mj-lt"/>
          <a:ea typeface="+mj-ea"/>
          <a:cs typeface="+mj-cs"/>
        </a:defRPr>
      </a:lvl1pPr>
      <a:lvl2pPr marL="742950" indent="-28575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2pPr>
      <a:lvl3pPr marL="11430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3pPr>
      <a:lvl4pPr marL="16002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4pPr>
      <a:lvl5pPr marL="20574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5pPr>
      <a:lvl6pPr marL="25146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6pPr>
      <a:lvl7pPr marL="29718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7pPr>
      <a:lvl8pPr marL="34290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8pPr>
      <a:lvl9pPr marL="38862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9pPr>
    </p:titleStyle>
    <p:bodyStyle>
      <a:lvl1pPr marL="342900" indent="-342900" algn="l" defTabSz="449263" rtl="0" eaLnBrk="0" fontAlgn="base" hangingPunct="0">
        <a:spcBef>
          <a:spcPts val="600"/>
        </a:spcBef>
        <a:spcAft>
          <a:spcPts val="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49263" rtl="0" eaLnBrk="0" fontAlgn="base" hangingPunct="0">
        <a:spcBef>
          <a:spcPts val="400"/>
        </a:spcBef>
        <a:spcAft>
          <a:spcPts val="25"/>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E98104FD-06C9-0AA2-5D64-2BE4BBE1CC79}"/>
              </a:ext>
            </a:extLst>
          </p:cNvPr>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074" name="Group 2">
            <a:extLst>
              <a:ext uri="{FF2B5EF4-FFF2-40B4-BE49-F238E27FC236}">
                <a16:creationId xmlns:a16="http://schemas.microsoft.com/office/drawing/2014/main" id="{659AE9AE-FB46-8205-97B4-59C8FF2224B5}"/>
              </a:ext>
            </a:extLst>
          </p:cNvPr>
          <p:cNvGrpSpPr>
            <a:grpSpLocks/>
          </p:cNvGrpSpPr>
          <p:nvPr/>
        </p:nvGrpSpPr>
        <p:grpSpPr bwMode="auto">
          <a:xfrm>
            <a:off x="60325" y="60325"/>
            <a:ext cx="9020175" cy="6704013"/>
            <a:chOff x="38" y="38"/>
            <a:chExt cx="5682" cy="4223"/>
          </a:xfrm>
        </p:grpSpPr>
        <p:pic>
          <p:nvPicPr>
            <p:cNvPr id="3075" name="Picture 3">
              <a:extLst>
                <a:ext uri="{FF2B5EF4-FFF2-40B4-BE49-F238E27FC236}">
                  <a16:creationId xmlns:a16="http://schemas.microsoft.com/office/drawing/2014/main" id="{7D9093DD-B632-5745-BA7A-967545C9138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 y="38"/>
              <a:ext cx="5682" cy="42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a:extLst>
                <a:ext uri="{FF2B5EF4-FFF2-40B4-BE49-F238E27FC236}">
                  <a16:creationId xmlns:a16="http://schemas.microsoft.com/office/drawing/2014/main" id="{29BF1A60-3E6D-E287-74DA-E13F9681E4F7}"/>
                </a:ext>
              </a:extLst>
            </p:cNvPr>
            <p:cNvSpPr txBox="1">
              <a:spLocks noChangeArrowheads="1"/>
            </p:cNvSpPr>
            <p:nvPr/>
          </p:nvSpPr>
          <p:spPr bwMode="auto">
            <a:xfrm>
              <a:off x="102" y="105"/>
              <a:ext cx="5551" cy="40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077" name="Rectangle 5">
            <a:extLst>
              <a:ext uri="{FF2B5EF4-FFF2-40B4-BE49-F238E27FC236}">
                <a16:creationId xmlns:a16="http://schemas.microsoft.com/office/drawing/2014/main" id="{4A56DF4E-061E-34DD-EAEB-05BBE9D1FF0A}"/>
              </a:ext>
            </a:extLst>
          </p:cNvPr>
          <p:cNvSpPr>
            <a:spLocks noChangeArrowheads="1"/>
          </p:cNvSpPr>
          <p:nvPr/>
        </p:nvSpPr>
        <p:spPr bwMode="auto">
          <a:xfrm flipV="1">
            <a:off x="69850" y="2376488"/>
            <a:ext cx="9013825" cy="92075"/>
          </a:xfrm>
          <a:prstGeom prst="rect">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8" name="Rectangle 6">
            <a:extLst>
              <a:ext uri="{FF2B5EF4-FFF2-40B4-BE49-F238E27FC236}">
                <a16:creationId xmlns:a16="http://schemas.microsoft.com/office/drawing/2014/main" id="{61696DEE-640F-E520-943F-9AFB9B317BC7}"/>
              </a:ext>
            </a:extLst>
          </p:cNvPr>
          <p:cNvSpPr>
            <a:spLocks noChangeArrowheads="1"/>
          </p:cNvSpPr>
          <p:nvPr/>
        </p:nvSpPr>
        <p:spPr bwMode="auto">
          <a:xfrm>
            <a:off x="69850" y="2341563"/>
            <a:ext cx="9013825" cy="46037"/>
          </a:xfrm>
          <a:prstGeom prst="rect">
            <a:avLst/>
          </a:prstGeom>
          <a:solidFill>
            <a:srgbClr val="E6B1AB"/>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9" name="Rectangle 7">
            <a:extLst>
              <a:ext uri="{FF2B5EF4-FFF2-40B4-BE49-F238E27FC236}">
                <a16:creationId xmlns:a16="http://schemas.microsoft.com/office/drawing/2014/main" id="{F45B62C5-ABA7-0951-0CA8-55CC603A242C}"/>
              </a:ext>
            </a:extLst>
          </p:cNvPr>
          <p:cNvSpPr>
            <a:spLocks noChangeArrowheads="1"/>
          </p:cNvSpPr>
          <p:nvPr/>
        </p:nvSpPr>
        <p:spPr bwMode="auto">
          <a:xfrm>
            <a:off x="68263" y="2468563"/>
            <a:ext cx="9015412" cy="46037"/>
          </a:xfrm>
          <a:prstGeom prst="rect">
            <a:avLst/>
          </a:prstGeom>
          <a:solidFill>
            <a:srgbClr val="918485"/>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0" name="Rectangle 8">
            <a:extLst>
              <a:ext uri="{FF2B5EF4-FFF2-40B4-BE49-F238E27FC236}">
                <a16:creationId xmlns:a16="http://schemas.microsoft.com/office/drawing/2014/main" id="{349A3283-AA23-CBE2-2A24-E6337F8296D3}"/>
              </a:ext>
            </a:extLst>
          </p:cNvPr>
          <p:cNvSpPr>
            <a:spLocks noGrp="1" noChangeArrowheads="1"/>
          </p:cNvSpPr>
          <p:nvPr>
            <p:ph type="title"/>
          </p:nvPr>
        </p:nvSpPr>
        <p:spPr bwMode="auto">
          <a:xfrm>
            <a:off x="914400" y="274638"/>
            <a:ext cx="7764463"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91440" numCol="1" anchor="b" anchorCtr="0" compatLnSpc="1">
            <a:prstTxWarp prst="textNoShape">
              <a:avLst/>
            </a:prstTxWarp>
          </a:bodyPr>
          <a:lstStyle/>
          <a:p>
            <a:pPr lvl="0"/>
            <a:r>
              <a:rPr lang="en-GB" altLang="en-US"/>
              <a:t>Click to edit the title text format</a:t>
            </a:r>
          </a:p>
        </p:txBody>
      </p:sp>
      <p:sp>
        <p:nvSpPr>
          <p:cNvPr id="3081" name="Rectangle 9">
            <a:extLst>
              <a:ext uri="{FF2B5EF4-FFF2-40B4-BE49-F238E27FC236}">
                <a16:creationId xmlns:a16="http://schemas.microsoft.com/office/drawing/2014/main" id="{B3B40D99-795A-589A-5ABB-3FA5980D6B5C}"/>
              </a:ext>
            </a:extLst>
          </p:cNvPr>
          <p:cNvSpPr>
            <a:spLocks noGrp="1" noChangeArrowheads="1"/>
          </p:cNvSpPr>
          <p:nvPr>
            <p:ph type="body" idx="1"/>
          </p:nvPr>
        </p:nvSpPr>
        <p:spPr bwMode="auto">
          <a:xfrm>
            <a:off x="914400" y="1447800"/>
            <a:ext cx="7764463" cy="456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3082" name="Rectangle 10">
            <a:extLst>
              <a:ext uri="{FF2B5EF4-FFF2-40B4-BE49-F238E27FC236}">
                <a16:creationId xmlns:a16="http://schemas.microsoft.com/office/drawing/2014/main" id="{C3BED8EB-F0EE-A639-926F-9DF2DA4ACECD}"/>
              </a:ext>
            </a:extLst>
          </p:cNvPr>
          <p:cNvSpPr>
            <a:spLocks noGrp="1" noChangeArrowheads="1"/>
          </p:cNvSpPr>
          <p:nvPr>
            <p:ph type="dt"/>
          </p:nvPr>
        </p:nvSpPr>
        <p:spPr bwMode="auto">
          <a:xfrm>
            <a:off x="6172200" y="6191250"/>
            <a:ext cx="246856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sz="1400">
                <a:solidFill>
                  <a:srgbClr val="696464"/>
                </a:solidFill>
                <a:latin typeface="Times New Roman" panose="02020603050405020304" pitchFamily="18" charset="0"/>
              </a:defRPr>
            </a:lvl1pPr>
          </a:lstStyle>
          <a:p>
            <a:r>
              <a:rPr lang="en-US" altLang="en-US"/>
              <a:t>03/31/23</a:t>
            </a:r>
          </a:p>
        </p:txBody>
      </p:sp>
      <p:sp>
        <p:nvSpPr>
          <p:cNvPr id="3083" name="Rectangle 11">
            <a:extLst>
              <a:ext uri="{FF2B5EF4-FFF2-40B4-BE49-F238E27FC236}">
                <a16:creationId xmlns:a16="http://schemas.microsoft.com/office/drawing/2014/main" id="{556855C2-59D3-455F-EF35-0A00BB7F4DC2}"/>
              </a:ext>
            </a:extLst>
          </p:cNvPr>
          <p:cNvSpPr>
            <a:spLocks noGrp="1" noChangeArrowheads="1"/>
          </p:cNvSpPr>
          <p:nvPr>
            <p:ph type="ftr"/>
          </p:nvPr>
        </p:nvSpPr>
        <p:spPr bwMode="auto">
          <a:xfrm>
            <a:off x="800100" y="6172200"/>
            <a:ext cx="399256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sz="1400">
                <a:solidFill>
                  <a:srgbClr val="696464"/>
                </a:solidFill>
                <a:latin typeface="Times New Roman" panose="02020603050405020304" pitchFamily="18" charset="0"/>
                <a:cs typeface="DejaVu Sans" charset="0"/>
              </a:defRPr>
            </a:lvl1pPr>
          </a:lstStyle>
          <a:p>
            <a:r>
              <a:rPr lang="en-US" altLang="en-US"/>
              <a:t>M.Tech(CSE) Presentation</a:t>
            </a:r>
          </a:p>
        </p:txBody>
      </p:sp>
      <p:sp>
        <p:nvSpPr>
          <p:cNvPr id="3084" name="Rectangle 12">
            <a:extLst>
              <a:ext uri="{FF2B5EF4-FFF2-40B4-BE49-F238E27FC236}">
                <a16:creationId xmlns:a16="http://schemas.microsoft.com/office/drawing/2014/main" id="{D9BC014A-FE64-3F12-C41A-7B504229855F}"/>
              </a:ext>
            </a:extLst>
          </p:cNvPr>
          <p:cNvSpPr>
            <a:spLocks noGrp="1" noChangeArrowheads="1"/>
          </p:cNvSpPr>
          <p:nvPr>
            <p:ph type="sldNum"/>
          </p:nvPr>
        </p:nvSpPr>
        <p:spPr bwMode="auto">
          <a:xfrm>
            <a:off x="212725" y="6275388"/>
            <a:ext cx="315913" cy="315912"/>
          </a:xfrm>
          <a:prstGeom prst="rect">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sz="1400">
                <a:solidFill>
                  <a:srgbClr val="FFFFFF"/>
                </a:solidFill>
                <a:latin typeface="+mj-lt"/>
              </a:defRPr>
            </a:lvl1pPr>
          </a:lstStyle>
          <a:p>
            <a:fld id="{6C344DD5-2B83-4653-B425-A6CA35E3975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p:txStyles>
    <p:titleStyle>
      <a:lvl1pPr algn="l" defTabSz="449263" rtl="0" eaLnBrk="0" fontAlgn="base" hangingPunct="0">
        <a:spcBef>
          <a:spcPts val="25"/>
        </a:spcBef>
        <a:spcAft>
          <a:spcPts val="25"/>
        </a:spcAft>
        <a:buClr>
          <a:srgbClr val="000000"/>
        </a:buClr>
        <a:buSzPct val="100000"/>
        <a:buFont typeface="Times New Roman" panose="02020603050405020304" pitchFamily="18" charset="0"/>
        <a:defRPr sz="4000" kern="1200">
          <a:solidFill>
            <a:srgbClr val="696464"/>
          </a:solidFill>
          <a:latin typeface="+mj-lt"/>
          <a:ea typeface="+mj-ea"/>
          <a:cs typeface="+mj-cs"/>
        </a:defRPr>
      </a:lvl1pPr>
      <a:lvl2pPr marL="742950" indent="-28575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2pPr>
      <a:lvl3pPr marL="11430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3pPr>
      <a:lvl4pPr marL="16002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4pPr>
      <a:lvl5pPr marL="20574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5pPr>
      <a:lvl6pPr marL="25146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6pPr>
      <a:lvl7pPr marL="29718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7pPr>
      <a:lvl8pPr marL="34290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8pPr>
      <a:lvl9pPr marL="38862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9pPr>
    </p:titleStyle>
    <p:bodyStyle>
      <a:lvl1pPr marL="342900" indent="-342900" algn="l" defTabSz="449263" rtl="0" eaLnBrk="0" fontAlgn="base" hangingPunct="0">
        <a:spcBef>
          <a:spcPts val="600"/>
        </a:spcBef>
        <a:spcAft>
          <a:spcPts val="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49263" rtl="0" eaLnBrk="0" fontAlgn="base" hangingPunct="0">
        <a:spcBef>
          <a:spcPts val="400"/>
        </a:spcBef>
        <a:spcAft>
          <a:spcPts val="25"/>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20354543-F81E-4F47-5E2C-B17AEC4D4F59}"/>
              </a:ext>
            </a:extLst>
          </p:cNvPr>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8" name="AutoShape 2">
            <a:extLst>
              <a:ext uri="{FF2B5EF4-FFF2-40B4-BE49-F238E27FC236}">
                <a16:creationId xmlns:a16="http://schemas.microsoft.com/office/drawing/2014/main" id="{756ED229-BEEB-40A7-2ED0-282DD366C3B6}"/>
              </a:ext>
            </a:extLst>
          </p:cNvPr>
          <p:cNvSpPr>
            <a:spLocks noChangeArrowheads="1"/>
          </p:cNvSpPr>
          <p:nvPr/>
        </p:nvSpPr>
        <p:spPr bwMode="auto">
          <a:xfrm>
            <a:off x="63500" y="69850"/>
            <a:ext cx="9013825" cy="6692900"/>
          </a:xfrm>
          <a:prstGeom prst="roundRect">
            <a:avLst>
              <a:gd name="adj" fmla="val 4931"/>
            </a:avLst>
          </a:prstGeom>
          <a:noFill/>
          <a:ln w="64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9" name="Rectangle 3">
            <a:extLst>
              <a:ext uri="{FF2B5EF4-FFF2-40B4-BE49-F238E27FC236}">
                <a16:creationId xmlns:a16="http://schemas.microsoft.com/office/drawing/2014/main" id="{E2A212F8-86F1-ED8A-02FA-7A1F4C9D8276}"/>
              </a:ext>
            </a:extLst>
          </p:cNvPr>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0" name="AutoShape 4">
            <a:extLst>
              <a:ext uri="{FF2B5EF4-FFF2-40B4-BE49-F238E27FC236}">
                <a16:creationId xmlns:a16="http://schemas.microsoft.com/office/drawing/2014/main" id="{BB86F998-A859-B6C8-1AD9-02AFE50F8FAE}"/>
              </a:ext>
            </a:extLst>
          </p:cNvPr>
          <p:cNvSpPr>
            <a:spLocks noChangeArrowheads="1"/>
          </p:cNvSpPr>
          <p:nvPr/>
        </p:nvSpPr>
        <p:spPr bwMode="auto">
          <a:xfrm>
            <a:off x="63500" y="69850"/>
            <a:ext cx="9013825" cy="6692900"/>
          </a:xfrm>
          <a:prstGeom prst="roundRect">
            <a:avLst>
              <a:gd name="adj" fmla="val 4931"/>
            </a:avLst>
          </a:prstGeom>
          <a:noFill/>
          <a:ln w="64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1" name="Rectangle 5">
            <a:extLst>
              <a:ext uri="{FF2B5EF4-FFF2-40B4-BE49-F238E27FC236}">
                <a16:creationId xmlns:a16="http://schemas.microsoft.com/office/drawing/2014/main" id="{2A957D21-A50D-9FF7-F55C-A622B194A31D}"/>
              </a:ext>
            </a:extLst>
          </p:cNvPr>
          <p:cNvSpPr>
            <a:spLocks noGrp="1" noChangeArrowheads="1"/>
          </p:cNvSpPr>
          <p:nvPr>
            <p:ph type="title"/>
          </p:nvPr>
        </p:nvSpPr>
        <p:spPr bwMode="auto">
          <a:xfrm>
            <a:off x="914400" y="274638"/>
            <a:ext cx="7764463"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91440" numCol="1" anchor="b" anchorCtr="0" compatLnSpc="1">
            <a:prstTxWarp prst="textNoShape">
              <a:avLst/>
            </a:prstTxWarp>
          </a:bodyPr>
          <a:lstStyle/>
          <a:p>
            <a:pPr lvl="0"/>
            <a:r>
              <a:rPr lang="en-GB" altLang="en-US"/>
              <a:t>Click to edit the title text format</a:t>
            </a:r>
          </a:p>
        </p:txBody>
      </p:sp>
      <p:sp>
        <p:nvSpPr>
          <p:cNvPr id="4102" name="Rectangle 6">
            <a:extLst>
              <a:ext uri="{FF2B5EF4-FFF2-40B4-BE49-F238E27FC236}">
                <a16:creationId xmlns:a16="http://schemas.microsoft.com/office/drawing/2014/main" id="{53C5EBF7-B7B2-01C8-1B8A-210AD064BECC}"/>
              </a:ext>
            </a:extLst>
          </p:cNvPr>
          <p:cNvSpPr>
            <a:spLocks noGrp="1" noChangeArrowheads="1"/>
          </p:cNvSpPr>
          <p:nvPr>
            <p:ph type="body" idx="1"/>
          </p:nvPr>
        </p:nvSpPr>
        <p:spPr bwMode="auto">
          <a:xfrm>
            <a:off x="914400" y="1447800"/>
            <a:ext cx="7764463" cy="456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4103" name="Rectangle 7">
            <a:extLst>
              <a:ext uri="{FF2B5EF4-FFF2-40B4-BE49-F238E27FC236}">
                <a16:creationId xmlns:a16="http://schemas.microsoft.com/office/drawing/2014/main" id="{984EEDC0-1B7B-CB40-52BD-B009E35DACF8}"/>
              </a:ext>
            </a:extLst>
          </p:cNvPr>
          <p:cNvSpPr>
            <a:spLocks noGrp="1" noChangeArrowheads="1"/>
          </p:cNvSpPr>
          <p:nvPr>
            <p:ph type="dt"/>
          </p:nvPr>
        </p:nvSpPr>
        <p:spPr bwMode="auto">
          <a:xfrm>
            <a:off x="6172200" y="6191250"/>
            <a:ext cx="246856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sz="1400">
                <a:solidFill>
                  <a:srgbClr val="696464"/>
                </a:solidFill>
                <a:latin typeface="Times New Roman" panose="02020603050405020304" pitchFamily="18" charset="0"/>
              </a:defRPr>
            </a:lvl1pPr>
          </a:lstStyle>
          <a:p>
            <a:r>
              <a:rPr lang="en-US" altLang="en-US"/>
              <a:t>03/31/23</a:t>
            </a:r>
          </a:p>
        </p:txBody>
      </p:sp>
      <p:sp>
        <p:nvSpPr>
          <p:cNvPr id="4104" name="Rectangle 8">
            <a:extLst>
              <a:ext uri="{FF2B5EF4-FFF2-40B4-BE49-F238E27FC236}">
                <a16:creationId xmlns:a16="http://schemas.microsoft.com/office/drawing/2014/main" id="{4A3307F9-49DA-5A9A-5BD8-63C65CE83EF3}"/>
              </a:ext>
            </a:extLst>
          </p:cNvPr>
          <p:cNvSpPr>
            <a:spLocks noGrp="1" noChangeArrowheads="1"/>
          </p:cNvSpPr>
          <p:nvPr>
            <p:ph type="ftr"/>
          </p:nvPr>
        </p:nvSpPr>
        <p:spPr bwMode="auto">
          <a:xfrm>
            <a:off x="914400" y="6172200"/>
            <a:ext cx="395446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sz="1400">
                <a:solidFill>
                  <a:srgbClr val="696464"/>
                </a:solidFill>
                <a:latin typeface="Times New Roman" panose="02020603050405020304" pitchFamily="18" charset="0"/>
                <a:cs typeface="DejaVu Sans" charset="0"/>
              </a:defRPr>
            </a:lvl1pPr>
          </a:lstStyle>
          <a:p>
            <a:r>
              <a:rPr lang="en-US" altLang="en-US"/>
              <a:t>M.Tech(CSE) Presentation</a:t>
            </a:r>
          </a:p>
        </p:txBody>
      </p:sp>
      <p:sp>
        <p:nvSpPr>
          <p:cNvPr id="4105" name="Rectangle 9">
            <a:extLst>
              <a:ext uri="{FF2B5EF4-FFF2-40B4-BE49-F238E27FC236}">
                <a16:creationId xmlns:a16="http://schemas.microsoft.com/office/drawing/2014/main" id="{CD7DF736-3627-B62E-7864-D76781522CB4}"/>
              </a:ext>
            </a:extLst>
          </p:cNvPr>
          <p:cNvSpPr>
            <a:spLocks noGrp="1" noChangeArrowheads="1"/>
          </p:cNvSpPr>
          <p:nvPr>
            <p:ph type="sldNum"/>
          </p:nvPr>
        </p:nvSpPr>
        <p:spPr bwMode="auto">
          <a:xfrm>
            <a:off x="212725" y="6276975"/>
            <a:ext cx="315913" cy="315913"/>
          </a:xfrm>
          <a:prstGeom prst="rect">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sz="1400">
                <a:solidFill>
                  <a:srgbClr val="FFFFFF"/>
                </a:solidFill>
                <a:latin typeface="+mj-lt"/>
              </a:defRPr>
            </a:lvl1pPr>
          </a:lstStyle>
          <a:p>
            <a:fld id="{243A9DD3-5E7C-43F6-89BF-55FA4E3F0E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p:txStyles>
    <p:titleStyle>
      <a:lvl1pPr algn="l" defTabSz="449263" rtl="0" eaLnBrk="0" fontAlgn="base" hangingPunct="0">
        <a:spcBef>
          <a:spcPts val="25"/>
        </a:spcBef>
        <a:spcAft>
          <a:spcPts val="25"/>
        </a:spcAft>
        <a:buClr>
          <a:srgbClr val="000000"/>
        </a:buClr>
        <a:buSzPct val="100000"/>
        <a:buFont typeface="Times New Roman" panose="02020603050405020304" pitchFamily="18" charset="0"/>
        <a:defRPr sz="4000" kern="1200">
          <a:solidFill>
            <a:srgbClr val="696464"/>
          </a:solidFill>
          <a:latin typeface="+mj-lt"/>
          <a:ea typeface="+mj-ea"/>
          <a:cs typeface="+mj-cs"/>
        </a:defRPr>
      </a:lvl1pPr>
      <a:lvl2pPr marL="742950" indent="-28575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2pPr>
      <a:lvl3pPr marL="11430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3pPr>
      <a:lvl4pPr marL="16002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4pPr>
      <a:lvl5pPr marL="20574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5pPr>
      <a:lvl6pPr marL="25146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6pPr>
      <a:lvl7pPr marL="29718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7pPr>
      <a:lvl8pPr marL="34290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8pPr>
      <a:lvl9pPr marL="38862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9pPr>
    </p:titleStyle>
    <p:bodyStyle>
      <a:lvl1pPr marL="342900" indent="-342900" algn="l" defTabSz="449263" rtl="0" eaLnBrk="0" fontAlgn="base" hangingPunct="0">
        <a:spcBef>
          <a:spcPts val="600"/>
        </a:spcBef>
        <a:spcAft>
          <a:spcPts val="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49263" rtl="0" eaLnBrk="0" fontAlgn="base" hangingPunct="0">
        <a:spcBef>
          <a:spcPts val="400"/>
        </a:spcBef>
        <a:spcAft>
          <a:spcPts val="25"/>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27DEC34D-1FD0-C9F2-CAB7-24D465265BAA}"/>
              </a:ext>
            </a:extLst>
          </p:cNvPr>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2" name="AutoShape 2">
            <a:extLst>
              <a:ext uri="{FF2B5EF4-FFF2-40B4-BE49-F238E27FC236}">
                <a16:creationId xmlns:a16="http://schemas.microsoft.com/office/drawing/2014/main" id="{5F9576C8-DEE2-8552-37D2-2230FABDEC47}"/>
              </a:ext>
            </a:extLst>
          </p:cNvPr>
          <p:cNvSpPr>
            <a:spLocks noChangeArrowheads="1"/>
          </p:cNvSpPr>
          <p:nvPr/>
        </p:nvSpPr>
        <p:spPr bwMode="auto">
          <a:xfrm>
            <a:off x="63500" y="69850"/>
            <a:ext cx="9013825" cy="6692900"/>
          </a:xfrm>
          <a:prstGeom prst="roundRect">
            <a:avLst>
              <a:gd name="adj" fmla="val 4931"/>
            </a:avLst>
          </a:prstGeom>
          <a:noFill/>
          <a:ln w="64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 name="Rectangle 3">
            <a:extLst>
              <a:ext uri="{FF2B5EF4-FFF2-40B4-BE49-F238E27FC236}">
                <a16:creationId xmlns:a16="http://schemas.microsoft.com/office/drawing/2014/main" id="{B3A6EA0D-4C04-0926-68FE-CCCBFB90F5C7}"/>
              </a:ext>
            </a:extLst>
          </p:cNvPr>
          <p:cNvSpPr>
            <a:spLocks noChangeArrowheads="1"/>
          </p:cNvSpPr>
          <p:nvPr/>
        </p:nvSpPr>
        <p:spPr bwMode="auto">
          <a:xfrm flipV="1">
            <a:off x="68263" y="4683125"/>
            <a:ext cx="9007475" cy="92075"/>
          </a:xfrm>
          <a:prstGeom prst="rect">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 name="Rectangle 4">
            <a:extLst>
              <a:ext uri="{FF2B5EF4-FFF2-40B4-BE49-F238E27FC236}">
                <a16:creationId xmlns:a16="http://schemas.microsoft.com/office/drawing/2014/main" id="{FEA26C82-4532-292F-0D4D-E0675B5073AD}"/>
              </a:ext>
            </a:extLst>
          </p:cNvPr>
          <p:cNvSpPr>
            <a:spLocks noChangeArrowheads="1"/>
          </p:cNvSpPr>
          <p:nvPr/>
        </p:nvSpPr>
        <p:spPr bwMode="auto">
          <a:xfrm>
            <a:off x="68263" y="4649788"/>
            <a:ext cx="9007475" cy="46037"/>
          </a:xfrm>
          <a:prstGeom prst="rect">
            <a:avLst/>
          </a:prstGeom>
          <a:solidFill>
            <a:srgbClr val="E6B1AB"/>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 name="Rectangle 5">
            <a:extLst>
              <a:ext uri="{FF2B5EF4-FFF2-40B4-BE49-F238E27FC236}">
                <a16:creationId xmlns:a16="http://schemas.microsoft.com/office/drawing/2014/main" id="{4F2B53F7-3B46-0D9B-91BE-0DD1C06C4E09}"/>
              </a:ext>
            </a:extLst>
          </p:cNvPr>
          <p:cNvSpPr>
            <a:spLocks noChangeArrowheads="1"/>
          </p:cNvSpPr>
          <p:nvPr/>
        </p:nvSpPr>
        <p:spPr bwMode="auto">
          <a:xfrm>
            <a:off x="68263" y="4773613"/>
            <a:ext cx="9007475" cy="47625"/>
          </a:xfrm>
          <a:prstGeom prst="rect">
            <a:avLst/>
          </a:prstGeom>
          <a:solidFill>
            <a:srgbClr val="918485"/>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 name="Rectangle 6">
            <a:extLst>
              <a:ext uri="{FF2B5EF4-FFF2-40B4-BE49-F238E27FC236}">
                <a16:creationId xmlns:a16="http://schemas.microsoft.com/office/drawing/2014/main" id="{C20992B2-6F01-A334-480C-396EF45F1345}"/>
              </a:ext>
            </a:extLst>
          </p:cNvPr>
          <p:cNvSpPr>
            <a:spLocks noGrp="1" noChangeArrowheads="1"/>
          </p:cNvSpPr>
          <p:nvPr>
            <p:ph type="title"/>
          </p:nvPr>
        </p:nvSpPr>
        <p:spPr bwMode="auto">
          <a:xfrm>
            <a:off x="914400" y="274638"/>
            <a:ext cx="7764463"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91440" numCol="1" anchor="b" anchorCtr="0" compatLnSpc="1">
            <a:prstTxWarp prst="textNoShape">
              <a:avLst/>
            </a:prstTxWarp>
          </a:bodyPr>
          <a:lstStyle/>
          <a:p>
            <a:pPr lvl="0"/>
            <a:r>
              <a:rPr lang="en-GB" altLang="en-US"/>
              <a:t>Click to edit the title text format</a:t>
            </a:r>
          </a:p>
        </p:txBody>
      </p:sp>
      <p:sp>
        <p:nvSpPr>
          <p:cNvPr id="5127" name="Rectangle 7">
            <a:extLst>
              <a:ext uri="{FF2B5EF4-FFF2-40B4-BE49-F238E27FC236}">
                <a16:creationId xmlns:a16="http://schemas.microsoft.com/office/drawing/2014/main" id="{661FC54D-FFBA-7882-86CC-B426F774228D}"/>
              </a:ext>
            </a:extLst>
          </p:cNvPr>
          <p:cNvSpPr>
            <a:spLocks noGrp="1" noChangeArrowheads="1"/>
          </p:cNvSpPr>
          <p:nvPr>
            <p:ph type="body" idx="1"/>
          </p:nvPr>
        </p:nvSpPr>
        <p:spPr bwMode="auto">
          <a:xfrm>
            <a:off x="914400" y="1447800"/>
            <a:ext cx="7764463" cy="456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5128" name="Rectangle 8">
            <a:extLst>
              <a:ext uri="{FF2B5EF4-FFF2-40B4-BE49-F238E27FC236}">
                <a16:creationId xmlns:a16="http://schemas.microsoft.com/office/drawing/2014/main" id="{DC1964A8-60BD-7C9A-8BE1-A012E4DA5D42}"/>
              </a:ext>
            </a:extLst>
          </p:cNvPr>
          <p:cNvSpPr>
            <a:spLocks noGrp="1" noChangeArrowheads="1"/>
          </p:cNvSpPr>
          <p:nvPr>
            <p:ph type="dt"/>
          </p:nvPr>
        </p:nvSpPr>
        <p:spPr bwMode="auto">
          <a:xfrm>
            <a:off x="6172200" y="6191250"/>
            <a:ext cx="246856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sz="1400">
                <a:solidFill>
                  <a:srgbClr val="696464"/>
                </a:solidFill>
                <a:latin typeface="Times New Roman" panose="02020603050405020304" pitchFamily="18" charset="0"/>
              </a:defRPr>
            </a:lvl1pPr>
          </a:lstStyle>
          <a:p>
            <a:r>
              <a:rPr lang="en-US" altLang="en-US"/>
              <a:t>03/31/23</a:t>
            </a:r>
          </a:p>
        </p:txBody>
      </p:sp>
      <p:sp>
        <p:nvSpPr>
          <p:cNvPr id="5129" name="Rectangle 9">
            <a:extLst>
              <a:ext uri="{FF2B5EF4-FFF2-40B4-BE49-F238E27FC236}">
                <a16:creationId xmlns:a16="http://schemas.microsoft.com/office/drawing/2014/main" id="{A60CB559-6F24-F201-5E87-3233D5EDB1DC}"/>
              </a:ext>
            </a:extLst>
          </p:cNvPr>
          <p:cNvSpPr>
            <a:spLocks noGrp="1" noChangeArrowheads="1"/>
          </p:cNvSpPr>
          <p:nvPr>
            <p:ph type="ftr"/>
          </p:nvPr>
        </p:nvSpPr>
        <p:spPr bwMode="auto">
          <a:xfrm>
            <a:off x="914400" y="6172200"/>
            <a:ext cx="387826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sz="1400">
                <a:solidFill>
                  <a:srgbClr val="696464"/>
                </a:solidFill>
                <a:latin typeface="Times New Roman" panose="02020603050405020304" pitchFamily="18" charset="0"/>
                <a:cs typeface="DejaVu Sans" charset="0"/>
              </a:defRPr>
            </a:lvl1pPr>
          </a:lstStyle>
          <a:p>
            <a:r>
              <a:rPr lang="en-US" altLang="en-US"/>
              <a:t>M.Tech(CSE) Presentation</a:t>
            </a:r>
          </a:p>
        </p:txBody>
      </p:sp>
      <p:sp>
        <p:nvSpPr>
          <p:cNvPr id="5130" name="Rectangle 10">
            <a:extLst>
              <a:ext uri="{FF2B5EF4-FFF2-40B4-BE49-F238E27FC236}">
                <a16:creationId xmlns:a16="http://schemas.microsoft.com/office/drawing/2014/main" id="{51D7A5D1-4050-06CA-E427-DCCD1AE30EA4}"/>
              </a:ext>
            </a:extLst>
          </p:cNvPr>
          <p:cNvSpPr>
            <a:spLocks noGrp="1" noChangeArrowheads="1"/>
          </p:cNvSpPr>
          <p:nvPr>
            <p:ph type="sldNum"/>
          </p:nvPr>
        </p:nvSpPr>
        <p:spPr bwMode="auto">
          <a:xfrm>
            <a:off x="212725" y="6275388"/>
            <a:ext cx="315913" cy="315912"/>
          </a:xfrm>
          <a:prstGeom prst="rect">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sz="1400">
                <a:solidFill>
                  <a:srgbClr val="FFFFFF"/>
                </a:solidFill>
                <a:latin typeface="+mj-lt"/>
              </a:defRPr>
            </a:lvl1pPr>
          </a:lstStyle>
          <a:p>
            <a:fld id="{3353B475-7EF3-4B1F-A080-933BE02753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p:txStyles>
    <p:titleStyle>
      <a:lvl1pPr algn="l" defTabSz="449263" rtl="0" eaLnBrk="0" fontAlgn="base" hangingPunct="0">
        <a:spcBef>
          <a:spcPts val="25"/>
        </a:spcBef>
        <a:spcAft>
          <a:spcPts val="25"/>
        </a:spcAft>
        <a:buClr>
          <a:srgbClr val="000000"/>
        </a:buClr>
        <a:buSzPct val="100000"/>
        <a:buFont typeface="Times New Roman" panose="02020603050405020304" pitchFamily="18" charset="0"/>
        <a:defRPr sz="4000" kern="1200">
          <a:solidFill>
            <a:srgbClr val="696464"/>
          </a:solidFill>
          <a:latin typeface="+mj-lt"/>
          <a:ea typeface="+mj-ea"/>
          <a:cs typeface="+mj-cs"/>
        </a:defRPr>
      </a:lvl1pPr>
      <a:lvl2pPr marL="742950" indent="-28575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2pPr>
      <a:lvl3pPr marL="11430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3pPr>
      <a:lvl4pPr marL="16002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4pPr>
      <a:lvl5pPr marL="20574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5pPr>
      <a:lvl6pPr marL="25146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6pPr>
      <a:lvl7pPr marL="29718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7pPr>
      <a:lvl8pPr marL="34290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8pPr>
      <a:lvl9pPr marL="3886200" indent="-228600" algn="l" defTabSz="449263" rtl="0" eaLnBrk="0" fontAlgn="base" hangingPunct="0">
        <a:spcBef>
          <a:spcPts val="25"/>
        </a:spcBef>
        <a:spcAft>
          <a:spcPts val="25"/>
        </a:spcAft>
        <a:buClr>
          <a:srgbClr val="000000"/>
        </a:buClr>
        <a:buSzPct val="100000"/>
        <a:buFont typeface="Times New Roman" panose="02020603050405020304" pitchFamily="18" charset="0"/>
        <a:defRPr sz="4000">
          <a:solidFill>
            <a:srgbClr val="696464"/>
          </a:solidFill>
          <a:latin typeface="Franklin Gothic Book" panose="020B0503020102020204" pitchFamily="34" charset="0"/>
          <a:ea typeface="MS PGothic" panose="020B0600070205080204" pitchFamily="34" charset="-128"/>
        </a:defRPr>
      </a:lvl9pPr>
    </p:titleStyle>
    <p:bodyStyle>
      <a:lvl1pPr marL="342900" indent="-342900" algn="l" defTabSz="449263" rtl="0" eaLnBrk="0" fontAlgn="base" hangingPunct="0">
        <a:spcBef>
          <a:spcPts val="600"/>
        </a:spcBef>
        <a:spcAft>
          <a:spcPts val="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49263" rtl="0" eaLnBrk="0" fontAlgn="base" hangingPunct="0">
        <a:spcBef>
          <a:spcPts val="400"/>
        </a:spcBef>
        <a:spcAft>
          <a:spcPts val="25"/>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4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a:extLst>
              <a:ext uri="{FF2B5EF4-FFF2-40B4-BE49-F238E27FC236}">
                <a16:creationId xmlns:a16="http://schemas.microsoft.com/office/drawing/2014/main" id="{D0A67B33-E7A0-82CE-4D35-4BFBE7F8A296}"/>
              </a:ext>
            </a:extLst>
          </p:cNvPr>
          <p:cNvSpPr txBox="1">
            <a:spLocks noChangeArrowheads="1"/>
          </p:cNvSpPr>
          <p:nvPr/>
        </p:nvSpPr>
        <p:spPr bwMode="auto">
          <a:xfrm>
            <a:off x="2339975" y="2592388"/>
            <a:ext cx="88296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34513" algn="l"/>
                <a:tab pos="9883775" algn="l"/>
                <a:tab pos="10333038" algn="l"/>
                <a:tab pos="10782300" algn="l"/>
              </a:tabLst>
              <a:defRPr>
                <a:solidFill>
                  <a:srgbClr val="FFFFFF"/>
                </a:solidFill>
                <a:latin typeface="Arial" panose="020B0604020202020204" pitchFamily="34" charset="0"/>
                <a:ea typeface="MS PGothic" panose="020B0600070205080204" pitchFamily="34" charset="-128"/>
              </a:defRPr>
            </a:lvl9pPr>
          </a:lstStyle>
          <a:p>
            <a:pPr>
              <a:buClrTx/>
              <a:buFontTx/>
              <a:buNone/>
            </a:pPr>
            <a:r>
              <a:rPr lang="en-US" altLang="en-US" sz="2400">
                <a:solidFill>
                  <a:srgbClr val="000000"/>
                </a:solidFill>
                <a:latin typeface="Bookman Old Style" panose="02050604050505020204" pitchFamily="18" charset="0"/>
                <a:cs typeface="Arial" panose="020B0604020202020204" pitchFamily="34" charset="0"/>
              </a:rPr>
              <a:t>Hadoop Lab – Instructions</a:t>
            </a:r>
          </a:p>
          <a:p>
            <a:pPr>
              <a:buClrTx/>
              <a:buFontTx/>
              <a:buNone/>
            </a:pPr>
            <a:r>
              <a:rPr lang="en-US" altLang="en-US" sz="2400">
                <a:solidFill>
                  <a:srgbClr val="000000"/>
                </a:solidFill>
                <a:latin typeface="Bookman Old Style" panose="02050604050505020204" pitchFamily="18" charset="0"/>
                <a:cs typeface="Arial" panose="020B0604020202020204" pitchFamily="34" charset="0"/>
              </a:rPr>
              <a:t>DS Lab – CSE 3261</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7355794B-0E44-2018-8E81-0822F7BC1A72}"/>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16386" name="Text Box 2">
            <a:extLst>
              <a:ext uri="{FF2B5EF4-FFF2-40B4-BE49-F238E27FC236}">
                <a16:creationId xmlns:a16="http://schemas.microsoft.com/office/drawing/2014/main" id="{3EFFE914-B508-B88E-BC9F-DD192E7A1DA8}"/>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16387" name="Oval 3">
            <a:extLst>
              <a:ext uri="{FF2B5EF4-FFF2-40B4-BE49-F238E27FC236}">
                <a16:creationId xmlns:a16="http://schemas.microsoft.com/office/drawing/2014/main" id="{868FD5ED-B82A-296C-1370-AEF2111EA400}"/>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3B53043D-CA19-4A54-B47F-01C37321C1FD}" type="slidenum">
              <a:rPr lang="en-US" altLang="en-US" sz="1400">
                <a:latin typeface="Franklin Gothic Book" panose="020B0503020102020204" pitchFamily="34" charset="0"/>
                <a:cs typeface="Arial" panose="020B0604020202020204" pitchFamily="34" charset="0"/>
              </a:rPr>
              <a:pPr algn="ctr" eaLnBrk="1" hangingPunct="1">
                <a:buClrTx/>
                <a:buFontTx/>
                <a:buNone/>
              </a:pPr>
              <a:t>10</a:t>
            </a:fld>
            <a:endParaRPr lang="en-US" altLang="en-US" sz="1400">
              <a:latin typeface="Franklin Gothic Book" panose="020B0503020102020204" pitchFamily="34" charset="0"/>
              <a:cs typeface="Arial" panose="020B0604020202020204" pitchFamily="34" charset="0"/>
            </a:endParaRPr>
          </a:p>
        </p:txBody>
      </p:sp>
      <p:sp>
        <p:nvSpPr>
          <p:cNvPr id="16388" name="Text Box 4">
            <a:extLst>
              <a:ext uri="{FF2B5EF4-FFF2-40B4-BE49-F238E27FC236}">
                <a16:creationId xmlns:a16="http://schemas.microsoft.com/office/drawing/2014/main" id="{4271CD2E-5A5A-4216-BD5E-034E126DC4D7}"/>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9" name="Text Box 5">
            <a:extLst>
              <a:ext uri="{FF2B5EF4-FFF2-40B4-BE49-F238E27FC236}">
                <a16:creationId xmlns:a16="http://schemas.microsoft.com/office/drawing/2014/main" id="{1ACCA098-7FD6-CBB2-CBB1-E2768E848681}"/>
              </a:ext>
            </a:extLst>
          </p:cNvPr>
          <p:cNvSpPr txBox="1">
            <a:spLocks noChangeArrowheads="1"/>
          </p:cNvSpPr>
          <p:nvPr/>
        </p:nvSpPr>
        <p:spPr bwMode="auto">
          <a:xfrm>
            <a:off x="685800" y="1066800"/>
            <a:ext cx="8001000" cy="273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just" eaLnBrk="1" hangingPunct="1">
              <a:lnSpc>
                <a:spcPct val="120000"/>
              </a:lnSpc>
              <a:buClrTx/>
              <a:buFontTx/>
              <a:buNone/>
            </a:pPr>
            <a:r>
              <a:rPr lang="en-US" altLang="en-US" sz="2400">
                <a:solidFill>
                  <a:srgbClr val="0000FF"/>
                </a:solidFill>
                <a:latin typeface="Bookman Old Style" panose="02050604050505020204" pitchFamily="18" charset="0"/>
                <a:cs typeface="Arial" panose="020B0604020202020204" pitchFamily="34" charset="0"/>
              </a:rPr>
              <a:t>Fully Distributed mode:</a:t>
            </a:r>
          </a:p>
          <a:p>
            <a:pPr algn="just" eaLnBrk="1" hangingPunct="1">
              <a:lnSpc>
                <a:spcPct val="120000"/>
              </a:lnSpc>
              <a:buClrTx/>
              <a:buFontTx/>
              <a:buNone/>
            </a:pPr>
            <a:endParaRPr lang="en-US" altLang="en-US" sz="2400">
              <a:solidFill>
                <a:srgbClr val="0000FF"/>
              </a:solidFill>
              <a:latin typeface="Bookman Old Style" panose="02050604050505020204" pitchFamily="18" charset="0"/>
              <a:cs typeface="Arial" panose="020B0604020202020204" pitchFamily="34" charset="0"/>
            </a:endParaRPr>
          </a:p>
          <a:p>
            <a:pPr algn="just" eaLnBrk="1" hangingPunct="1">
              <a:lnSpc>
                <a:spcPct val="120000"/>
              </a:lnSpc>
              <a:buClrTx/>
              <a:buFontTx/>
              <a:buNone/>
            </a:pPr>
            <a:r>
              <a:rPr lang="en-US" altLang="en-US" sz="2400">
                <a:solidFill>
                  <a:srgbClr val="000000"/>
                </a:solidFill>
                <a:latin typeface="Bookman Old Style" panose="02050604050505020204" pitchFamily="18" charset="0"/>
                <a:cs typeface="Arial" panose="020B0604020202020204" pitchFamily="34" charset="0"/>
              </a:rPr>
              <a:t>In this mode, Hadoop is spread across multiple machines, some of which will be general-purpose workers and others will be dedicated hosts for components, such as NameNode and JobTracker.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C9F5096B-31F3-EFCD-DF85-824DE2D6DA00}"/>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17410" name="Text Box 2">
            <a:extLst>
              <a:ext uri="{FF2B5EF4-FFF2-40B4-BE49-F238E27FC236}">
                <a16:creationId xmlns:a16="http://schemas.microsoft.com/office/drawing/2014/main" id="{3191F52F-CD24-6AAF-DEFD-3087E3446BA6}"/>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17411" name="Oval 3">
            <a:extLst>
              <a:ext uri="{FF2B5EF4-FFF2-40B4-BE49-F238E27FC236}">
                <a16:creationId xmlns:a16="http://schemas.microsoft.com/office/drawing/2014/main" id="{D08DAD35-28B4-2B2A-D1AF-9CA1051A8E62}"/>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8BCDF1BD-B0D8-428F-AD8A-5EA50E81D5DA}" type="slidenum">
              <a:rPr lang="en-US" altLang="en-US" sz="1400">
                <a:latin typeface="Franklin Gothic Book" panose="020B0503020102020204" pitchFamily="34" charset="0"/>
                <a:cs typeface="Arial" panose="020B0604020202020204" pitchFamily="34" charset="0"/>
              </a:rPr>
              <a:pPr algn="ctr" eaLnBrk="1" hangingPunct="1">
                <a:buClrTx/>
                <a:buFontTx/>
                <a:buNone/>
              </a:pPr>
              <a:t>11</a:t>
            </a:fld>
            <a:endParaRPr lang="en-US" altLang="en-US" sz="1400">
              <a:latin typeface="Franklin Gothic Book" panose="020B0503020102020204" pitchFamily="34" charset="0"/>
              <a:cs typeface="Arial" panose="020B0604020202020204" pitchFamily="34" charset="0"/>
            </a:endParaRPr>
          </a:p>
        </p:txBody>
      </p:sp>
      <p:sp>
        <p:nvSpPr>
          <p:cNvPr id="17412" name="Text Box 4">
            <a:extLst>
              <a:ext uri="{FF2B5EF4-FFF2-40B4-BE49-F238E27FC236}">
                <a16:creationId xmlns:a16="http://schemas.microsoft.com/office/drawing/2014/main" id="{828D27D2-8A5C-99C2-B292-1E468ED425F7}"/>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13" name="Text Box 5">
            <a:extLst>
              <a:ext uri="{FF2B5EF4-FFF2-40B4-BE49-F238E27FC236}">
                <a16:creationId xmlns:a16="http://schemas.microsoft.com/office/drawing/2014/main" id="{61B0A90B-D1ED-2849-6890-D20C26CF61B8}"/>
              </a:ext>
            </a:extLst>
          </p:cNvPr>
          <p:cNvSpPr txBox="1">
            <a:spLocks noChangeArrowheads="1"/>
          </p:cNvSpPr>
          <p:nvPr/>
        </p:nvSpPr>
        <p:spPr bwMode="auto">
          <a:xfrm>
            <a:off x="838200" y="1524000"/>
            <a:ext cx="7696200" cy="269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just" eaLnBrk="1" hangingPunct="1">
              <a:lnSpc>
                <a:spcPct val="120000"/>
              </a:lnSpc>
              <a:buClrTx/>
              <a:buFontTx/>
              <a:buNone/>
            </a:pPr>
            <a:r>
              <a:rPr lang="en-US" altLang="en-US" sz="2200" b="1">
                <a:solidFill>
                  <a:srgbClr val="C00000"/>
                </a:solidFill>
                <a:latin typeface="Bookman Old Style" panose="02050604050505020204" pitchFamily="18" charset="0"/>
                <a:cs typeface="Arial" panose="020B0604020202020204" pitchFamily="34" charset="0"/>
              </a:rPr>
              <a:t> SSH Setup and Key Generation in Ubuntu:</a:t>
            </a:r>
          </a:p>
          <a:p>
            <a:pPr algn="just" eaLnBrk="1" hangingPunct="1">
              <a:lnSpc>
                <a:spcPct val="120000"/>
              </a:lnSpc>
              <a:buClrTx/>
              <a:buFontTx/>
              <a:buNone/>
            </a:pPr>
            <a:endParaRPr lang="en-US" altLang="en-US" sz="2000" b="1">
              <a:solidFill>
                <a:srgbClr val="C00000"/>
              </a:solidFill>
              <a:latin typeface="Bookman Old Style" panose="02050604050505020204" pitchFamily="18" charset="0"/>
              <a:cs typeface="Arial" panose="020B0604020202020204" pitchFamily="34" charset="0"/>
            </a:endParaRPr>
          </a:p>
          <a:p>
            <a:pPr algn="just" eaLnBrk="1" hangingPunct="1">
              <a:lnSpc>
                <a:spcPct val="120000"/>
              </a:lnSpc>
              <a:buClrTx/>
              <a:buFontTx/>
              <a:buNone/>
            </a:pPr>
            <a:r>
              <a:rPr lang="en-US" altLang="en-US" sz="2000">
                <a:solidFill>
                  <a:srgbClr val="000000"/>
                </a:solidFill>
                <a:latin typeface="Bookman Old Style" panose="02050604050505020204" pitchFamily="18" charset="0"/>
                <a:cs typeface="Arial" panose="020B0604020202020204" pitchFamily="34" charset="0"/>
              </a:rPr>
              <a:t>SSH setup is required to do different operations on a cluster such as starting, stopping, distributed daemon shell operations. </a:t>
            </a:r>
            <a:r>
              <a:rPr lang="en-US" altLang="en-US" sz="2000">
                <a:solidFill>
                  <a:srgbClr val="0000FF"/>
                </a:solidFill>
                <a:latin typeface="Bookman Old Style" panose="02050604050505020204" pitchFamily="18" charset="0"/>
                <a:cs typeface="Arial" panose="020B0604020202020204" pitchFamily="34" charset="0"/>
              </a:rPr>
              <a:t>To authenticate different users of Hadoop, it is required to provide public/private key pair for a Hadoop user and share it with different users.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EBBE8873-3299-A064-ACA1-27D7049048DF}"/>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18434" name="Text Box 2">
            <a:extLst>
              <a:ext uri="{FF2B5EF4-FFF2-40B4-BE49-F238E27FC236}">
                <a16:creationId xmlns:a16="http://schemas.microsoft.com/office/drawing/2014/main" id="{A5C3F51B-A750-3D77-9617-23F2AF608C64}"/>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18435" name="Oval 3">
            <a:extLst>
              <a:ext uri="{FF2B5EF4-FFF2-40B4-BE49-F238E27FC236}">
                <a16:creationId xmlns:a16="http://schemas.microsoft.com/office/drawing/2014/main" id="{FB32068A-7C98-0DBB-6FB1-406E6B2E7945}"/>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8A2F56C8-0C82-427D-9A23-4C6CEA4EBA04}" type="slidenum">
              <a:rPr lang="en-US" altLang="en-US" sz="1400">
                <a:latin typeface="Franklin Gothic Book" panose="020B0503020102020204" pitchFamily="34" charset="0"/>
                <a:cs typeface="Arial" panose="020B0604020202020204" pitchFamily="34" charset="0"/>
              </a:rPr>
              <a:pPr algn="ctr" eaLnBrk="1" hangingPunct="1">
                <a:buClrTx/>
                <a:buFontTx/>
                <a:buNone/>
              </a:pPr>
              <a:t>12</a:t>
            </a:fld>
            <a:endParaRPr lang="en-US" altLang="en-US" sz="1400">
              <a:latin typeface="Franklin Gothic Book" panose="020B0503020102020204" pitchFamily="34" charset="0"/>
              <a:cs typeface="Arial" panose="020B0604020202020204" pitchFamily="34" charset="0"/>
            </a:endParaRPr>
          </a:p>
        </p:txBody>
      </p:sp>
      <p:sp>
        <p:nvSpPr>
          <p:cNvPr id="18436" name="Text Box 4">
            <a:extLst>
              <a:ext uri="{FF2B5EF4-FFF2-40B4-BE49-F238E27FC236}">
                <a16:creationId xmlns:a16="http://schemas.microsoft.com/office/drawing/2014/main" id="{A5645DCE-D31E-593C-DB37-18BE5344A5DF}"/>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7" name="Text Box 5">
            <a:extLst>
              <a:ext uri="{FF2B5EF4-FFF2-40B4-BE49-F238E27FC236}">
                <a16:creationId xmlns:a16="http://schemas.microsoft.com/office/drawing/2014/main" id="{65C1CD31-54CA-FB6E-4313-7DBA2717C47D}"/>
              </a:ext>
            </a:extLst>
          </p:cNvPr>
          <p:cNvSpPr txBox="1">
            <a:spLocks noChangeArrowheads="1"/>
          </p:cNvSpPr>
          <p:nvPr/>
        </p:nvSpPr>
        <p:spPr bwMode="auto">
          <a:xfrm>
            <a:off x="285750" y="285750"/>
            <a:ext cx="7848600"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just" eaLnBrk="1" hangingPunct="1">
              <a:buClrTx/>
              <a:buFontTx/>
              <a:buNone/>
            </a:pPr>
            <a:r>
              <a:rPr lang="en-US" altLang="en-US" sz="2000" b="1">
                <a:solidFill>
                  <a:srgbClr val="C00000"/>
                </a:solidFill>
                <a:latin typeface="Bookman Old Style" panose="02050604050505020204" pitchFamily="18" charset="0"/>
                <a:cs typeface="Arial" panose="020B0604020202020204" pitchFamily="34" charset="0"/>
              </a:rPr>
              <a:t>We run a program on Hadoop from the already existing examples given.</a:t>
            </a:r>
          </a:p>
          <a:p>
            <a:pPr algn="just" eaLnBrk="1" hangingPunct="1">
              <a:buClrTx/>
              <a:buFontTx/>
              <a:buNone/>
            </a:pPr>
            <a:endParaRPr lang="en-US" altLang="en-US" sz="2000" b="1">
              <a:solidFill>
                <a:srgbClr val="C00000"/>
              </a:solidFill>
              <a:latin typeface="Bookman Old Style" panose="02050604050505020204" pitchFamily="18" charset="0"/>
              <a:cs typeface="Arial" panose="020B0604020202020204" pitchFamily="34" charset="0"/>
            </a:endParaRPr>
          </a:p>
          <a:p>
            <a:pPr algn="just" eaLnBrk="1" hangingPunct="1">
              <a:buClrTx/>
              <a:buFontTx/>
              <a:buNone/>
            </a:pPr>
            <a:endParaRPr lang="en-US" altLang="en-US" sz="2000">
              <a:solidFill>
                <a:srgbClr val="000000"/>
              </a:solidFill>
              <a:latin typeface="Bookman Old Style" panose="02050604050505020204" pitchFamily="18" charset="0"/>
              <a:cs typeface="Arial" panose="020B0604020202020204" pitchFamily="34" charset="0"/>
            </a:endParaRPr>
          </a:p>
          <a:p>
            <a:pPr algn="just" eaLnBrk="1" hangingPunct="1">
              <a:lnSpc>
                <a:spcPct val="120000"/>
              </a:lnSpc>
              <a:buClrTx/>
              <a:buFontTx/>
              <a:buNone/>
            </a:pPr>
            <a:r>
              <a:rPr lang="en-US" altLang="en-US" sz="2000">
                <a:solidFill>
                  <a:srgbClr val="000000"/>
                </a:solidFill>
                <a:latin typeface="Bookman Old Style" panose="02050604050505020204" pitchFamily="18" charset="0"/>
                <a:cs typeface="Arial" panose="020B0604020202020204" pitchFamily="34" charset="0"/>
              </a:rPr>
              <a:t>Let's have an input directory where we will push a few files and </a:t>
            </a:r>
            <a:r>
              <a:rPr lang="en-US" altLang="en-US" sz="2000">
                <a:solidFill>
                  <a:srgbClr val="0000FF"/>
                </a:solidFill>
                <a:latin typeface="Bookman Old Style" panose="02050604050505020204" pitchFamily="18" charset="0"/>
                <a:cs typeface="Arial" panose="020B0604020202020204" pitchFamily="34" charset="0"/>
              </a:rPr>
              <a:t>our requirement is to count the total number of words in those files</a:t>
            </a:r>
            <a:r>
              <a:rPr lang="en-US" altLang="en-US" sz="2000">
                <a:solidFill>
                  <a:srgbClr val="000000"/>
                </a:solidFill>
                <a:latin typeface="Bookman Old Style" panose="02050604050505020204" pitchFamily="18" charset="0"/>
                <a:cs typeface="Arial" panose="020B0604020202020204" pitchFamily="34" charset="0"/>
              </a:rPr>
              <a:t>. To calculate the total number of words, we do not need to write our MapReduce, provided the .jar file contains the implementation for word count. You can try other examples using the same .jar file; just issue the following commands to check supported MapReduce functional programs by hadoop-mapreduce-examples-3.3.4.jar file.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21AEC012-8405-4CEA-A5C3-80451D75FFFF}"/>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19458" name="Text Box 2">
            <a:extLst>
              <a:ext uri="{FF2B5EF4-FFF2-40B4-BE49-F238E27FC236}">
                <a16:creationId xmlns:a16="http://schemas.microsoft.com/office/drawing/2014/main" id="{D296776D-B426-E5C7-C008-B57F6C0E80E4}"/>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19459" name="Oval 3">
            <a:extLst>
              <a:ext uri="{FF2B5EF4-FFF2-40B4-BE49-F238E27FC236}">
                <a16:creationId xmlns:a16="http://schemas.microsoft.com/office/drawing/2014/main" id="{5B21A8C6-9FC1-E73A-9203-5526E3675C3E}"/>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BA6027F7-7906-4C98-8E56-B668FBE112B6}" type="slidenum">
              <a:rPr lang="en-US" altLang="en-US" sz="1400">
                <a:latin typeface="Franklin Gothic Book" panose="020B0503020102020204" pitchFamily="34" charset="0"/>
                <a:cs typeface="Arial" panose="020B0604020202020204" pitchFamily="34" charset="0"/>
              </a:rPr>
              <a:pPr algn="ctr" eaLnBrk="1" hangingPunct="1">
                <a:buClrTx/>
                <a:buFontTx/>
                <a:buNone/>
              </a:pPr>
              <a:t>13</a:t>
            </a:fld>
            <a:endParaRPr lang="en-US" altLang="en-US" sz="1400">
              <a:latin typeface="Franklin Gothic Book" panose="020B0503020102020204" pitchFamily="34" charset="0"/>
              <a:cs typeface="Arial" panose="020B0604020202020204" pitchFamily="34" charset="0"/>
            </a:endParaRPr>
          </a:p>
        </p:txBody>
      </p:sp>
      <p:sp>
        <p:nvSpPr>
          <p:cNvPr id="19460" name="Text Box 4">
            <a:extLst>
              <a:ext uri="{FF2B5EF4-FFF2-40B4-BE49-F238E27FC236}">
                <a16:creationId xmlns:a16="http://schemas.microsoft.com/office/drawing/2014/main" id="{755D511B-9F11-6825-B18A-E64A011CAA9D}"/>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1" name="Text Box 5">
            <a:extLst>
              <a:ext uri="{FF2B5EF4-FFF2-40B4-BE49-F238E27FC236}">
                <a16:creationId xmlns:a16="http://schemas.microsoft.com/office/drawing/2014/main" id="{26BB7D72-79C1-C190-6161-1F5FD0E42299}"/>
              </a:ext>
            </a:extLst>
          </p:cNvPr>
          <p:cNvSpPr txBox="1">
            <a:spLocks noChangeArrowheads="1"/>
          </p:cNvSpPr>
          <p:nvPr/>
        </p:nvSpPr>
        <p:spPr bwMode="auto">
          <a:xfrm>
            <a:off x="228600" y="284163"/>
            <a:ext cx="8229600" cy="486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r>
              <a:rPr lang="en-US" altLang="en-US" sz="2400" b="1">
                <a:solidFill>
                  <a:srgbClr val="C00000"/>
                </a:solidFill>
                <a:latin typeface="Bookman Old Style" panose="02050604050505020204" pitchFamily="18" charset="0"/>
                <a:cs typeface="Arial" panose="020B0604020202020204" pitchFamily="34" charset="0"/>
              </a:rPr>
              <a:t>Word-count Program execution </a:t>
            </a:r>
          </a:p>
          <a:p>
            <a:pPr algn="ctr" eaLnBrk="1" hangingPunct="1">
              <a:buClrTx/>
              <a:buFontTx/>
              <a:buNone/>
            </a:pPr>
            <a:r>
              <a:rPr lang="en-US" altLang="en-US" sz="2400" b="1">
                <a:solidFill>
                  <a:srgbClr val="C00000"/>
                </a:solidFill>
                <a:latin typeface="Bookman Old Style" panose="02050604050505020204" pitchFamily="18" charset="0"/>
                <a:cs typeface="Arial" panose="020B0604020202020204" pitchFamily="34" charset="0"/>
              </a:rPr>
              <a:t>in HDFS Environment</a:t>
            </a:r>
          </a:p>
          <a:p>
            <a:pPr algn="ctr" eaLnBrk="1" hangingPunct="1">
              <a:buClrTx/>
              <a:buFontTx/>
              <a:buNone/>
            </a:pPr>
            <a:endParaRPr lang="en-US" altLang="en-US" sz="2400" b="1">
              <a:solidFill>
                <a:srgbClr val="C00000"/>
              </a:solidFill>
              <a:latin typeface="Bookman Old Style" panose="02050604050505020204" pitchFamily="18" charset="0"/>
              <a:cs typeface="Arial" panose="020B0604020202020204" pitchFamily="34" charset="0"/>
            </a:endParaRPr>
          </a:p>
          <a:p>
            <a:pPr algn="ctr" eaLnBrk="1" hangingPunct="1">
              <a:buClrTx/>
              <a:buFontTx/>
              <a:buNone/>
            </a:pPr>
            <a:endParaRPr lang="en-US" altLang="en-US" sz="2400">
              <a:solidFill>
                <a:srgbClr val="C00000"/>
              </a:solidFill>
              <a:latin typeface="Bookman Old Style" panose="02050604050505020204" pitchFamily="18" charset="0"/>
              <a:cs typeface="Arial" panose="020B0604020202020204" pitchFamily="34" charset="0"/>
            </a:endParaRPr>
          </a:p>
          <a:p>
            <a:pPr algn="just" eaLnBrk="1" hangingPunct="1">
              <a:buClr>
                <a:srgbClr val="0000FF"/>
              </a:buClr>
              <a:buFont typeface="Wingdings" panose="05000000000000000000" pitchFamily="2" charset="2"/>
              <a:buChar char=""/>
            </a:pPr>
            <a:r>
              <a:rPr lang="en-US" altLang="en-US" sz="2400">
                <a:solidFill>
                  <a:srgbClr val="0000FF"/>
                </a:solidFill>
                <a:latin typeface="Bookman Old Style" panose="02050604050505020204" pitchFamily="18" charset="0"/>
                <a:cs typeface="Arial" panose="020B0604020202020204" pitchFamily="34" charset="0"/>
              </a:rPr>
              <a:t>When you have installed in Standalone mode, the data that you have used to run the program is from local file system.</a:t>
            </a:r>
          </a:p>
          <a:p>
            <a:pPr algn="just" eaLnBrk="1" hangingPunct="1">
              <a:buClrTx/>
              <a:buFontTx/>
              <a:buNone/>
            </a:pPr>
            <a:endParaRPr lang="en-US" altLang="en-US" sz="2400">
              <a:solidFill>
                <a:srgbClr val="0000FF"/>
              </a:solidFill>
              <a:latin typeface="Bookman Old Style" panose="02050604050505020204" pitchFamily="18" charset="0"/>
              <a:cs typeface="Arial" panose="020B0604020202020204" pitchFamily="34" charset="0"/>
            </a:endParaRPr>
          </a:p>
          <a:p>
            <a:pPr algn="just" eaLnBrk="1" hangingPunct="1">
              <a:buClrTx/>
              <a:buFontTx/>
              <a:buNone/>
            </a:pPr>
            <a:endParaRPr lang="en-US" altLang="en-US" sz="2400">
              <a:solidFill>
                <a:srgbClr val="0000FF"/>
              </a:solidFill>
              <a:latin typeface="Bookman Old Style" panose="02050604050505020204" pitchFamily="18" charset="0"/>
              <a:cs typeface="Arial" panose="020B0604020202020204" pitchFamily="34" charset="0"/>
            </a:endParaRPr>
          </a:p>
          <a:p>
            <a:pPr algn="just" eaLnBrk="1" hangingPunct="1">
              <a:buClr>
                <a:srgbClr val="0000FF"/>
              </a:buClr>
              <a:buFont typeface="Wingdings" panose="05000000000000000000" pitchFamily="2" charset="2"/>
              <a:buChar char=""/>
            </a:pPr>
            <a:r>
              <a:rPr lang="en-US" altLang="en-US" sz="2400">
                <a:solidFill>
                  <a:srgbClr val="0000FF"/>
                </a:solidFill>
                <a:latin typeface="Bookman Old Style" panose="02050604050505020204" pitchFamily="18" charset="0"/>
                <a:cs typeface="Arial" panose="020B0604020202020204" pitchFamily="34" charset="0"/>
              </a:rPr>
              <a:t>But now, in Pseudo Distributed mode, we will be seeing how to put the data into HDFS and get the data from HDFS, so that we will have the feeling of working on Hadoop(storage).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Text Box 1">
            <a:extLst>
              <a:ext uri="{FF2B5EF4-FFF2-40B4-BE49-F238E27FC236}">
                <a16:creationId xmlns:a16="http://schemas.microsoft.com/office/drawing/2014/main" id="{E8E54025-C34D-5879-91ED-9F5532CC5734}"/>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20482" name="Text Box 2">
            <a:extLst>
              <a:ext uri="{FF2B5EF4-FFF2-40B4-BE49-F238E27FC236}">
                <a16:creationId xmlns:a16="http://schemas.microsoft.com/office/drawing/2014/main" id="{30DFC0F3-04B8-4137-5142-1C4E78F830D2}"/>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20483" name="Oval 3">
            <a:extLst>
              <a:ext uri="{FF2B5EF4-FFF2-40B4-BE49-F238E27FC236}">
                <a16:creationId xmlns:a16="http://schemas.microsoft.com/office/drawing/2014/main" id="{098499DB-DEE5-FDD6-DBF0-E3E48C424DF4}"/>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1E002764-9E34-4215-8E9F-8A02EFE682D3}" type="slidenum">
              <a:rPr lang="en-US" altLang="en-US" sz="1400">
                <a:latin typeface="Franklin Gothic Book" panose="020B0503020102020204" pitchFamily="34" charset="0"/>
                <a:cs typeface="Arial" panose="020B0604020202020204" pitchFamily="34" charset="0"/>
              </a:rPr>
              <a:pPr algn="ctr" eaLnBrk="1" hangingPunct="1">
                <a:buClrTx/>
                <a:buFontTx/>
                <a:buNone/>
              </a:pPr>
              <a:t>14</a:t>
            </a:fld>
            <a:endParaRPr lang="en-US" altLang="en-US" sz="1400">
              <a:latin typeface="Franklin Gothic Book" panose="020B0503020102020204" pitchFamily="34" charset="0"/>
              <a:cs typeface="Arial" panose="020B0604020202020204" pitchFamily="34" charset="0"/>
            </a:endParaRPr>
          </a:p>
        </p:txBody>
      </p:sp>
      <p:sp>
        <p:nvSpPr>
          <p:cNvPr id="20484" name="Text Box 4">
            <a:extLst>
              <a:ext uri="{FF2B5EF4-FFF2-40B4-BE49-F238E27FC236}">
                <a16:creationId xmlns:a16="http://schemas.microsoft.com/office/drawing/2014/main" id="{FDEBB677-04AA-D597-D5EC-56F22806DBF5}"/>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485" name="Picture 5">
            <a:extLst>
              <a:ext uri="{FF2B5EF4-FFF2-40B4-BE49-F238E27FC236}">
                <a16:creationId xmlns:a16="http://schemas.microsoft.com/office/drawing/2014/main" id="{1F1A9BB4-93B9-EFE5-9ED9-4E994C76D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428625"/>
            <a:ext cx="8429625" cy="52689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ED52232D-5A77-957E-0536-BF37F6615E52}"/>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21506" name="Text Box 2">
            <a:extLst>
              <a:ext uri="{FF2B5EF4-FFF2-40B4-BE49-F238E27FC236}">
                <a16:creationId xmlns:a16="http://schemas.microsoft.com/office/drawing/2014/main" id="{33911284-113A-3B19-06B0-F5345380B048}"/>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21507" name="Oval 3">
            <a:extLst>
              <a:ext uri="{FF2B5EF4-FFF2-40B4-BE49-F238E27FC236}">
                <a16:creationId xmlns:a16="http://schemas.microsoft.com/office/drawing/2014/main" id="{F89E77FD-4F5F-C933-77A8-678FC2A9FFEA}"/>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DC03D7A1-4CB6-4073-B5D9-703C3F7C72D6}" type="slidenum">
              <a:rPr lang="en-US" altLang="en-US" sz="1400">
                <a:latin typeface="Franklin Gothic Book" panose="020B0503020102020204" pitchFamily="34" charset="0"/>
                <a:cs typeface="Arial" panose="020B0604020202020204" pitchFamily="34" charset="0"/>
              </a:rPr>
              <a:pPr algn="ctr" eaLnBrk="1" hangingPunct="1">
                <a:buClrTx/>
                <a:buFontTx/>
                <a:buNone/>
              </a:pPr>
              <a:t>15</a:t>
            </a:fld>
            <a:endParaRPr lang="en-US" altLang="en-US" sz="1400">
              <a:latin typeface="Franklin Gothic Book" panose="020B0503020102020204" pitchFamily="34" charset="0"/>
              <a:cs typeface="Arial" panose="020B0604020202020204" pitchFamily="34" charset="0"/>
            </a:endParaRPr>
          </a:p>
        </p:txBody>
      </p:sp>
      <p:sp>
        <p:nvSpPr>
          <p:cNvPr id="21508" name="Text Box 4">
            <a:extLst>
              <a:ext uri="{FF2B5EF4-FFF2-40B4-BE49-F238E27FC236}">
                <a16:creationId xmlns:a16="http://schemas.microsoft.com/office/drawing/2014/main" id="{E73898F9-26FC-46D3-D5DB-008EA32B0076}"/>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1509" name="Picture 5">
            <a:extLst>
              <a:ext uri="{FF2B5EF4-FFF2-40B4-BE49-F238E27FC236}">
                <a16:creationId xmlns:a16="http://schemas.microsoft.com/office/drawing/2014/main" id="{BA724FDC-FDDD-94F7-D198-685DFD43A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857250"/>
            <a:ext cx="8359775" cy="5338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Text Box 1">
            <a:extLst>
              <a:ext uri="{FF2B5EF4-FFF2-40B4-BE49-F238E27FC236}">
                <a16:creationId xmlns:a16="http://schemas.microsoft.com/office/drawing/2014/main" id="{145F8CA0-6293-9D5C-735D-3E53F2B41F37}"/>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22530" name="Text Box 2">
            <a:extLst>
              <a:ext uri="{FF2B5EF4-FFF2-40B4-BE49-F238E27FC236}">
                <a16:creationId xmlns:a16="http://schemas.microsoft.com/office/drawing/2014/main" id="{885DD58F-1494-ABB5-F2A2-75F6A9B4CFE2}"/>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22531" name="Oval 3">
            <a:extLst>
              <a:ext uri="{FF2B5EF4-FFF2-40B4-BE49-F238E27FC236}">
                <a16:creationId xmlns:a16="http://schemas.microsoft.com/office/drawing/2014/main" id="{AB0878D3-4F2F-57F2-4892-A36D1DD9D4C3}"/>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9CB262F9-7558-41E1-B080-31BB5EDE0CF9}" type="slidenum">
              <a:rPr lang="en-US" altLang="en-US" sz="1400">
                <a:latin typeface="Franklin Gothic Book" panose="020B0503020102020204" pitchFamily="34" charset="0"/>
                <a:cs typeface="Arial" panose="020B0604020202020204" pitchFamily="34" charset="0"/>
              </a:rPr>
              <a:pPr algn="ctr" eaLnBrk="1" hangingPunct="1">
                <a:buClrTx/>
                <a:buFontTx/>
                <a:buNone/>
              </a:pPr>
              <a:t>16</a:t>
            </a:fld>
            <a:endParaRPr lang="en-US" altLang="en-US" sz="1400">
              <a:latin typeface="Franklin Gothic Book" panose="020B0503020102020204" pitchFamily="34" charset="0"/>
              <a:cs typeface="Arial" panose="020B0604020202020204" pitchFamily="34" charset="0"/>
            </a:endParaRPr>
          </a:p>
        </p:txBody>
      </p:sp>
      <p:sp>
        <p:nvSpPr>
          <p:cNvPr id="22532" name="Text Box 4">
            <a:extLst>
              <a:ext uri="{FF2B5EF4-FFF2-40B4-BE49-F238E27FC236}">
                <a16:creationId xmlns:a16="http://schemas.microsoft.com/office/drawing/2014/main" id="{232FED11-C54C-60C2-7D15-DB1EA595C3DE}"/>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33" name="Text Box 5">
            <a:extLst>
              <a:ext uri="{FF2B5EF4-FFF2-40B4-BE49-F238E27FC236}">
                <a16:creationId xmlns:a16="http://schemas.microsoft.com/office/drawing/2014/main" id="{6182FD71-E9E8-ADFD-F2E6-A998B0B3F1FC}"/>
              </a:ext>
            </a:extLst>
          </p:cNvPr>
          <p:cNvSpPr txBox="1">
            <a:spLocks noChangeArrowheads="1"/>
          </p:cNvSpPr>
          <p:nvPr/>
        </p:nvSpPr>
        <p:spPr bwMode="auto">
          <a:xfrm>
            <a:off x="166688" y="533400"/>
            <a:ext cx="8472487" cy="183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just" eaLnBrk="1" hangingPunct="1">
              <a:buClrTx/>
              <a:buFontTx/>
              <a:buNone/>
            </a:pPr>
            <a:r>
              <a:rPr lang="en-US" altLang="en-US" sz="2200">
                <a:solidFill>
                  <a:srgbClr val="0000FF"/>
                </a:solidFill>
                <a:latin typeface="Bookman Old Style" panose="02050604050505020204" pitchFamily="18" charset="0"/>
                <a:cs typeface="Arial" panose="020B0604020202020204" pitchFamily="34" charset="0"/>
              </a:rPr>
              <a:t>Now, use the following command to execute the program </a:t>
            </a:r>
          </a:p>
          <a:p>
            <a:pPr algn="just" eaLnBrk="1" hangingPunct="1">
              <a:buClrTx/>
              <a:buFontTx/>
              <a:buNone/>
            </a:pPr>
            <a:endParaRPr lang="en-US" altLang="en-US" sz="2200">
              <a:solidFill>
                <a:srgbClr val="0000FF"/>
              </a:solidFill>
              <a:latin typeface="Bookman Old Style" panose="02050604050505020204" pitchFamily="18" charset="0"/>
              <a:cs typeface="Arial" panose="020B0604020202020204" pitchFamily="34" charset="0"/>
            </a:endParaRPr>
          </a:p>
          <a:p>
            <a:pPr algn="just" eaLnBrk="1" hangingPunct="1">
              <a:buClrTx/>
              <a:buFontTx/>
              <a:buNone/>
            </a:pPr>
            <a:endParaRPr lang="en-US" altLang="en-US" sz="2200">
              <a:solidFill>
                <a:srgbClr val="0000FF"/>
              </a:solidFill>
              <a:latin typeface="Bookman Old Style" panose="02050604050505020204" pitchFamily="18" charset="0"/>
              <a:cs typeface="Arial" panose="020B0604020202020204" pitchFamily="34" charset="0"/>
            </a:endParaRPr>
          </a:p>
          <a:p>
            <a:pPr algn="just" eaLnBrk="1" hangingPunct="1">
              <a:buClrTx/>
              <a:buFontTx/>
              <a:buNone/>
            </a:pPr>
            <a:r>
              <a:rPr lang="en-US" altLang="en-US" sz="2400">
                <a:solidFill>
                  <a:srgbClr val="000000"/>
                </a:solidFill>
                <a:latin typeface="Bookman Old Style" panose="02050604050505020204" pitchFamily="18" charset="0"/>
                <a:cs typeface="Arial" panose="020B0604020202020204" pitchFamily="34" charset="0"/>
              </a:rPr>
              <a:t>$ hadoop jar hadoop-mapreduce-examples-3.3.4.jar </a:t>
            </a:r>
            <a:r>
              <a:rPr lang="en-US" altLang="en-US" sz="2300">
                <a:solidFill>
                  <a:srgbClr val="0000FF"/>
                </a:solidFill>
                <a:latin typeface="Bookman Old Style" panose="02050604050505020204" pitchFamily="18" charset="0"/>
                <a:cs typeface="Arial" panose="020B0604020202020204" pitchFamily="34" charset="0"/>
              </a:rPr>
              <a:t>wordcount</a:t>
            </a:r>
            <a:r>
              <a:rPr lang="en-US" altLang="en-US" sz="2400">
                <a:solidFill>
                  <a:srgbClr val="000000"/>
                </a:solidFill>
                <a:latin typeface="Bookman Old Style" panose="02050604050505020204" pitchFamily="18" charset="0"/>
                <a:cs typeface="Arial" panose="020B0604020202020204" pitchFamily="34" charset="0"/>
              </a:rPr>
              <a:t> </a:t>
            </a:r>
            <a:r>
              <a:rPr lang="en-US" altLang="en-US" sz="1500">
                <a:solidFill>
                  <a:srgbClr val="C00000"/>
                </a:solidFill>
                <a:latin typeface="Bookman Old Style" panose="02050604050505020204" pitchFamily="18" charset="0"/>
                <a:cs typeface="Arial" panose="020B0604020202020204" pitchFamily="34" charset="0"/>
              </a:rPr>
              <a:t>hdfs://localhost:9000/mictinput  </a:t>
            </a:r>
            <a:r>
              <a:rPr lang="en-US" altLang="en-US" sz="1500">
                <a:solidFill>
                  <a:srgbClr val="009973"/>
                </a:solidFill>
                <a:latin typeface="Bookman Old Style" panose="02050604050505020204" pitchFamily="18" charset="0"/>
                <a:cs typeface="Arial" panose="020B0604020202020204" pitchFamily="34" charset="0"/>
              </a:rPr>
              <a:t>hdfs://localhost:9000/mictoutput</a:t>
            </a:r>
          </a:p>
        </p:txBody>
      </p:sp>
      <p:cxnSp>
        <p:nvCxnSpPr>
          <p:cNvPr id="22534" name="AutoShape 6">
            <a:extLst>
              <a:ext uri="{FF2B5EF4-FFF2-40B4-BE49-F238E27FC236}">
                <a16:creationId xmlns:a16="http://schemas.microsoft.com/office/drawing/2014/main" id="{C580AE3F-419D-4ABB-C805-55420FD8F254}"/>
              </a:ext>
            </a:extLst>
          </p:cNvPr>
          <p:cNvCxnSpPr>
            <a:cxnSpLocks noChangeShapeType="1"/>
          </p:cNvCxnSpPr>
          <p:nvPr/>
        </p:nvCxnSpPr>
        <p:spPr bwMode="auto">
          <a:xfrm flipV="1">
            <a:off x="912813" y="2209800"/>
            <a:ext cx="763587" cy="1524000"/>
          </a:xfrm>
          <a:prstGeom prst="straightConnector1">
            <a:avLst/>
          </a:prstGeom>
          <a:noFill/>
          <a:ln w="9360" cap="sq">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35" name="Text Box 7">
            <a:extLst>
              <a:ext uri="{FF2B5EF4-FFF2-40B4-BE49-F238E27FC236}">
                <a16:creationId xmlns:a16="http://schemas.microsoft.com/office/drawing/2014/main" id="{7ACB394B-BAF1-DC84-66CD-CFD715E69855}"/>
              </a:ext>
            </a:extLst>
          </p:cNvPr>
          <p:cNvSpPr txBox="1">
            <a:spLocks noChangeArrowheads="1"/>
          </p:cNvSpPr>
          <p:nvPr/>
        </p:nvSpPr>
        <p:spPr bwMode="auto">
          <a:xfrm>
            <a:off x="457200" y="3886200"/>
            <a:ext cx="1371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600">
                <a:solidFill>
                  <a:srgbClr val="000000"/>
                </a:solidFill>
                <a:latin typeface="Bookman Old Style" panose="02050604050505020204" pitchFamily="18" charset="0"/>
                <a:cs typeface="Arial" panose="020B0604020202020204" pitchFamily="34" charset="0"/>
              </a:rPr>
              <a:t>This is keyword just like java</a:t>
            </a:r>
          </a:p>
        </p:txBody>
      </p:sp>
      <p:cxnSp>
        <p:nvCxnSpPr>
          <p:cNvPr id="22536" name="AutoShape 8">
            <a:extLst>
              <a:ext uri="{FF2B5EF4-FFF2-40B4-BE49-F238E27FC236}">
                <a16:creationId xmlns:a16="http://schemas.microsoft.com/office/drawing/2014/main" id="{2AE6D49E-674B-7D42-39D1-BF6029D96AC9}"/>
              </a:ext>
            </a:extLst>
          </p:cNvPr>
          <p:cNvCxnSpPr>
            <a:cxnSpLocks noChangeShapeType="1"/>
          </p:cNvCxnSpPr>
          <p:nvPr/>
        </p:nvCxnSpPr>
        <p:spPr bwMode="auto">
          <a:xfrm flipH="1" flipV="1">
            <a:off x="1751013" y="2667000"/>
            <a:ext cx="762000" cy="1981200"/>
          </a:xfrm>
          <a:prstGeom prst="straightConnector1">
            <a:avLst/>
          </a:prstGeom>
          <a:noFill/>
          <a:ln w="9360" cap="sq">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37" name="Text Box 9">
            <a:extLst>
              <a:ext uri="{FF2B5EF4-FFF2-40B4-BE49-F238E27FC236}">
                <a16:creationId xmlns:a16="http://schemas.microsoft.com/office/drawing/2014/main" id="{11D12DBF-BC2F-4C12-7B2E-8875D9085213}"/>
              </a:ext>
            </a:extLst>
          </p:cNvPr>
          <p:cNvSpPr txBox="1">
            <a:spLocks noChangeArrowheads="1"/>
          </p:cNvSpPr>
          <p:nvPr/>
        </p:nvSpPr>
        <p:spPr bwMode="auto">
          <a:xfrm>
            <a:off x="2133600" y="4953000"/>
            <a:ext cx="1371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600">
                <a:solidFill>
                  <a:srgbClr val="000000"/>
                </a:solidFill>
                <a:latin typeface="Bookman Old Style" panose="02050604050505020204" pitchFamily="18" charset="0"/>
                <a:cs typeface="Arial" panose="020B0604020202020204" pitchFamily="34" charset="0"/>
              </a:rPr>
              <a:t>This is the file name</a:t>
            </a:r>
          </a:p>
        </p:txBody>
      </p:sp>
      <p:cxnSp>
        <p:nvCxnSpPr>
          <p:cNvPr id="22538" name="AutoShape 10">
            <a:extLst>
              <a:ext uri="{FF2B5EF4-FFF2-40B4-BE49-F238E27FC236}">
                <a16:creationId xmlns:a16="http://schemas.microsoft.com/office/drawing/2014/main" id="{91A61744-D898-15EA-C0D2-5ECA0550BD9B}"/>
              </a:ext>
            </a:extLst>
          </p:cNvPr>
          <p:cNvCxnSpPr>
            <a:cxnSpLocks noChangeShapeType="1"/>
          </p:cNvCxnSpPr>
          <p:nvPr/>
        </p:nvCxnSpPr>
        <p:spPr bwMode="auto">
          <a:xfrm flipH="1" flipV="1">
            <a:off x="3200400" y="2743200"/>
            <a:ext cx="1143000" cy="1676400"/>
          </a:xfrm>
          <a:prstGeom prst="straightConnector1">
            <a:avLst/>
          </a:prstGeom>
          <a:noFill/>
          <a:ln w="9360" cap="sq">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39" name="Text Box 11">
            <a:extLst>
              <a:ext uri="{FF2B5EF4-FFF2-40B4-BE49-F238E27FC236}">
                <a16:creationId xmlns:a16="http://schemas.microsoft.com/office/drawing/2014/main" id="{C67B9725-E72A-9739-DF1F-2879E78DB8B3}"/>
              </a:ext>
            </a:extLst>
          </p:cNvPr>
          <p:cNvSpPr txBox="1">
            <a:spLocks noChangeArrowheads="1"/>
          </p:cNvSpPr>
          <p:nvPr/>
        </p:nvSpPr>
        <p:spPr bwMode="auto">
          <a:xfrm>
            <a:off x="4038600" y="4800600"/>
            <a:ext cx="13716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600">
                <a:solidFill>
                  <a:srgbClr val="000000"/>
                </a:solidFill>
                <a:latin typeface="Bookman Old Style" panose="02050604050505020204" pitchFamily="18" charset="0"/>
                <a:cs typeface="Arial" panose="020B0604020202020204" pitchFamily="34" charset="0"/>
              </a:rPr>
              <a:t>This is input directory </a:t>
            </a:r>
          </a:p>
        </p:txBody>
      </p:sp>
      <p:cxnSp>
        <p:nvCxnSpPr>
          <p:cNvPr id="22540" name="AutoShape 12">
            <a:extLst>
              <a:ext uri="{FF2B5EF4-FFF2-40B4-BE49-F238E27FC236}">
                <a16:creationId xmlns:a16="http://schemas.microsoft.com/office/drawing/2014/main" id="{9636032F-EE9D-E26D-78C6-54732FC99AAB}"/>
              </a:ext>
            </a:extLst>
          </p:cNvPr>
          <p:cNvCxnSpPr>
            <a:cxnSpLocks noChangeShapeType="1"/>
          </p:cNvCxnSpPr>
          <p:nvPr/>
        </p:nvCxnSpPr>
        <p:spPr bwMode="auto">
          <a:xfrm flipH="1" flipV="1">
            <a:off x="6643688" y="2643188"/>
            <a:ext cx="1143000" cy="1524000"/>
          </a:xfrm>
          <a:prstGeom prst="straightConnector1">
            <a:avLst/>
          </a:prstGeom>
          <a:noFill/>
          <a:ln w="9360" cap="sq">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41" name="Text Box 13">
            <a:extLst>
              <a:ext uri="{FF2B5EF4-FFF2-40B4-BE49-F238E27FC236}">
                <a16:creationId xmlns:a16="http://schemas.microsoft.com/office/drawing/2014/main" id="{717F49F8-8D49-6149-976A-A78F30C834EE}"/>
              </a:ext>
            </a:extLst>
          </p:cNvPr>
          <p:cNvSpPr txBox="1">
            <a:spLocks noChangeArrowheads="1"/>
          </p:cNvSpPr>
          <p:nvPr/>
        </p:nvSpPr>
        <p:spPr bwMode="auto">
          <a:xfrm>
            <a:off x="7358063" y="4214813"/>
            <a:ext cx="13716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600">
                <a:solidFill>
                  <a:srgbClr val="000000"/>
                </a:solidFill>
                <a:latin typeface="Bookman Old Style" panose="02050604050505020204" pitchFamily="18" charset="0"/>
                <a:cs typeface="Arial" panose="020B0604020202020204" pitchFamily="34" charset="0"/>
              </a:rPr>
              <a:t>This is output directory</a:t>
            </a:r>
          </a:p>
        </p:txBody>
      </p:sp>
      <p:cxnSp>
        <p:nvCxnSpPr>
          <p:cNvPr id="22542" name="AutoShape 14">
            <a:extLst>
              <a:ext uri="{FF2B5EF4-FFF2-40B4-BE49-F238E27FC236}">
                <a16:creationId xmlns:a16="http://schemas.microsoft.com/office/drawing/2014/main" id="{E1CB31EF-9FAD-EEA1-DEDB-73B1476077AD}"/>
              </a:ext>
            </a:extLst>
          </p:cNvPr>
          <p:cNvCxnSpPr>
            <a:cxnSpLocks noChangeShapeType="1"/>
          </p:cNvCxnSpPr>
          <p:nvPr/>
        </p:nvCxnSpPr>
        <p:spPr bwMode="auto">
          <a:xfrm flipH="1">
            <a:off x="4800600" y="1219200"/>
            <a:ext cx="1066800" cy="762000"/>
          </a:xfrm>
          <a:prstGeom prst="straightConnector1">
            <a:avLst/>
          </a:prstGeom>
          <a:noFill/>
          <a:ln w="9360" cap="sq">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43" name="Text Box 15">
            <a:extLst>
              <a:ext uri="{FF2B5EF4-FFF2-40B4-BE49-F238E27FC236}">
                <a16:creationId xmlns:a16="http://schemas.microsoft.com/office/drawing/2014/main" id="{3A2A68EE-E192-7D73-1CCD-20D8BC8C476C}"/>
              </a:ext>
            </a:extLst>
          </p:cNvPr>
          <p:cNvSpPr txBox="1">
            <a:spLocks noChangeArrowheads="1"/>
          </p:cNvSpPr>
          <p:nvPr/>
        </p:nvSpPr>
        <p:spPr bwMode="auto">
          <a:xfrm>
            <a:off x="5943600" y="914400"/>
            <a:ext cx="2590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600">
                <a:solidFill>
                  <a:srgbClr val="000000"/>
                </a:solidFill>
                <a:latin typeface="Bookman Old Style" panose="02050604050505020204" pitchFamily="18" charset="0"/>
                <a:cs typeface="Arial" panose="020B0604020202020204" pitchFamily="34" charset="0"/>
              </a:rPr>
              <a:t>Jar file name in the current directory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Text Box 1">
            <a:extLst>
              <a:ext uri="{FF2B5EF4-FFF2-40B4-BE49-F238E27FC236}">
                <a16:creationId xmlns:a16="http://schemas.microsoft.com/office/drawing/2014/main" id="{01FFCAFA-D558-200E-2BE3-7A604CC78DA7}"/>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23554" name="Text Box 2">
            <a:extLst>
              <a:ext uri="{FF2B5EF4-FFF2-40B4-BE49-F238E27FC236}">
                <a16:creationId xmlns:a16="http://schemas.microsoft.com/office/drawing/2014/main" id="{D0D265C8-752D-EE0C-F39E-C106255F5EA2}"/>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23555" name="Oval 3">
            <a:extLst>
              <a:ext uri="{FF2B5EF4-FFF2-40B4-BE49-F238E27FC236}">
                <a16:creationId xmlns:a16="http://schemas.microsoft.com/office/drawing/2014/main" id="{F91734A4-5408-BAAB-721E-76083AF0E5FA}"/>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805BE6F7-A7D4-42CF-9109-8B14CB1E8D9A}" type="slidenum">
              <a:rPr lang="en-US" altLang="en-US" sz="1400">
                <a:latin typeface="Franklin Gothic Book" panose="020B0503020102020204" pitchFamily="34" charset="0"/>
                <a:cs typeface="Arial" panose="020B0604020202020204" pitchFamily="34" charset="0"/>
              </a:rPr>
              <a:pPr algn="ctr" eaLnBrk="1" hangingPunct="1">
                <a:buClrTx/>
                <a:buFontTx/>
                <a:buNone/>
              </a:pPr>
              <a:t>17</a:t>
            </a:fld>
            <a:endParaRPr lang="en-US" altLang="en-US" sz="1400">
              <a:latin typeface="Franklin Gothic Book" panose="020B0503020102020204" pitchFamily="34" charset="0"/>
              <a:cs typeface="Arial" panose="020B0604020202020204" pitchFamily="34" charset="0"/>
            </a:endParaRPr>
          </a:p>
        </p:txBody>
      </p:sp>
      <p:sp>
        <p:nvSpPr>
          <p:cNvPr id="23556" name="Text Box 4">
            <a:extLst>
              <a:ext uri="{FF2B5EF4-FFF2-40B4-BE49-F238E27FC236}">
                <a16:creationId xmlns:a16="http://schemas.microsoft.com/office/drawing/2014/main" id="{7B75140F-02DA-AAE3-E9FE-96F1021E484C}"/>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57" name="Text Box 5">
            <a:extLst>
              <a:ext uri="{FF2B5EF4-FFF2-40B4-BE49-F238E27FC236}">
                <a16:creationId xmlns:a16="http://schemas.microsoft.com/office/drawing/2014/main" id="{61C722E2-9672-39E9-8739-34EF1A6F6B96}"/>
              </a:ext>
            </a:extLst>
          </p:cNvPr>
          <p:cNvSpPr txBox="1">
            <a:spLocks noChangeArrowheads="1"/>
          </p:cNvSpPr>
          <p:nvPr/>
        </p:nvSpPr>
        <p:spPr bwMode="auto">
          <a:xfrm>
            <a:off x="285750" y="500063"/>
            <a:ext cx="8229600" cy="123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endParaRPr lang="en-US" altLang="en-US">
              <a:solidFill>
                <a:srgbClr val="C00000"/>
              </a:solidFill>
              <a:latin typeface="Bookman Old Style" panose="02050604050505020204" pitchFamily="18" charset="0"/>
              <a:cs typeface="Arial" panose="020B0604020202020204" pitchFamily="34" charset="0"/>
            </a:endParaRPr>
          </a:p>
          <a:p>
            <a:pPr algn="just" eaLnBrk="1" hangingPunct="1">
              <a:buClrTx/>
              <a:buFontTx/>
              <a:buNone/>
            </a:pPr>
            <a:r>
              <a:rPr lang="en-US" altLang="en-US" b="1">
                <a:solidFill>
                  <a:srgbClr val="C00000"/>
                </a:solidFill>
                <a:latin typeface="Bookman Old Style" panose="02050604050505020204" pitchFamily="18" charset="0"/>
                <a:cs typeface="Arial" panose="020B0604020202020204" pitchFamily="34" charset="0"/>
              </a:rPr>
              <a:t>Step-14: To see the output</a:t>
            </a:r>
          </a:p>
          <a:p>
            <a:pPr algn="just" eaLnBrk="1" hangingPunct="1">
              <a:buClrTx/>
              <a:buFontTx/>
              <a:buNone/>
            </a:pPr>
            <a:endParaRPr lang="en-US" altLang="en-US">
              <a:solidFill>
                <a:srgbClr val="0000FF"/>
              </a:solidFill>
              <a:latin typeface="Bookman Old Style" panose="02050604050505020204" pitchFamily="18" charset="0"/>
              <a:cs typeface="Arial" panose="020B0604020202020204" pitchFamily="34" charset="0"/>
            </a:endParaRPr>
          </a:p>
          <a:p>
            <a:pPr algn="just" eaLnBrk="1" hangingPunct="1">
              <a:buClrTx/>
              <a:buFontTx/>
              <a:buNone/>
            </a:pPr>
            <a:r>
              <a:rPr lang="en-US" altLang="en-US" sz="2000">
                <a:solidFill>
                  <a:srgbClr val="0000FF"/>
                </a:solidFill>
                <a:latin typeface="Bookman Old Style" panose="02050604050505020204" pitchFamily="18" charset="0"/>
                <a:cs typeface="Arial" panose="020B0604020202020204" pitchFamily="34" charset="0"/>
              </a:rPr>
              <a:t>$ hdfs dfs –cat hdfs://localhost:9000/mictoutput/part-r-00000</a:t>
            </a:r>
          </a:p>
        </p:txBody>
      </p:sp>
      <p:pic>
        <p:nvPicPr>
          <p:cNvPr id="23558" name="Picture 6">
            <a:extLst>
              <a:ext uri="{FF2B5EF4-FFF2-40B4-BE49-F238E27FC236}">
                <a16:creationId xmlns:a16="http://schemas.microsoft.com/office/drawing/2014/main" id="{92E406FC-3C46-C8DA-1C3F-482842C1A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2000250"/>
            <a:ext cx="5410200" cy="3468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ED29A007-A3EB-E854-3B78-511E12837528}"/>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8194" name="Text Box 2">
            <a:extLst>
              <a:ext uri="{FF2B5EF4-FFF2-40B4-BE49-F238E27FC236}">
                <a16:creationId xmlns:a16="http://schemas.microsoft.com/office/drawing/2014/main" id="{5EEED669-E399-6F08-7FE9-BC5870BEE54B}"/>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8195" name="Oval 3">
            <a:extLst>
              <a:ext uri="{FF2B5EF4-FFF2-40B4-BE49-F238E27FC236}">
                <a16:creationId xmlns:a16="http://schemas.microsoft.com/office/drawing/2014/main" id="{9664BB9E-8B46-1648-16E7-6D0651D8C4B2}"/>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11EA9087-4B34-41F3-A905-2902FC8F0B8B}" type="slidenum">
              <a:rPr lang="en-US" altLang="en-US" sz="1400">
                <a:latin typeface="Franklin Gothic Book" panose="020B0503020102020204" pitchFamily="34" charset="0"/>
                <a:cs typeface="Arial" panose="020B0604020202020204" pitchFamily="34" charset="0"/>
              </a:rPr>
              <a:pPr algn="ctr" eaLnBrk="1" hangingPunct="1">
                <a:buClrTx/>
                <a:buFontTx/>
                <a:buNone/>
              </a:pPr>
              <a:t>2</a:t>
            </a:fld>
            <a:endParaRPr lang="en-US" altLang="en-US" sz="1400">
              <a:latin typeface="Franklin Gothic Book" panose="020B0503020102020204" pitchFamily="34" charset="0"/>
              <a:cs typeface="Arial" panose="020B0604020202020204" pitchFamily="34" charset="0"/>
            </a:endParaRPr>
          </a:p>
        </p:txBody>
      </p:sp>
      <p:sp>
        <p:nvSpPr>
          <p:cNvPr id="8196" name="Text Box 4">
            <a:extLst>
              <a:ext uri="{FF2B5EF4-FFF2-40B4-BE49-F238E27FC236}">
                <a16:creationId xmlns:a16="http://schemas.microsoft.com/office/drawing/2014/main" id="{6D917AEF-AF26-6ADB-01FC-75FB7C4FC79D}"/>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7" name="Text Box 5">
            <a:extLst>
              <a:ext uri="{FF2B5EF4-FFF2-40B4-BE49-F238E27FC236}">
                <a16:creationId xmlns:a16="http://schemas.microsoft.com/office/drawing/2014/main" id="{86AD76A5-EB70-5329-E4EA-50A536E2BC35}"/>
              </a:ext>
            </a:extLst>
          </p:cNvPr>
          <p:cNvSpPr txBox="1">
            <a:spLocks noChangeArrowheads="1"/>
          </p:cNvSpPr>
          <p:nvPr/>
        </p:nvSpPr>
        <p:spPr bwMode="auto">
          <a:xfrm>
            <a:off x="609600" y="1066800"/>
            <a:ext cx="7772400" cy="321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marL="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just" eaLnBrk="1" hangingPunct="1">
              <a:buClrTx/>
              <a:buFontTx/>
              <a:buNone/>
            </a:pPr>
            <a:r>
              <a:rPr lang="en-US" altLang="en-US" sz="2400">
                <a:solidFill>
                  <a:srgbClr val="000000"/>
                </a:solidFill>
                <a:latin typeface="Bookman Old Style" panose="02050604050505020204" pitchFamily="18" charset="0"/>
                <a:cs typeface="Arial" panose="020B0604020202020204" pitchFamily="34" charset="0"/>
              </a:rPr>
              <a:t>Hadoop can be installed in your systems in three different modes:</a:t>
            </a:r>
          </a:p>
          <a:p>
            <a:pPr algn="just" eaLnBrk="1" hangingPunct="1">
              <a:buClrTx/>
              <a:buFontTx/>
              <a:buNone/>
            </a:pPr>
            <a:endParaRPr lang="en-US" altLang="en-US" sz="2400">
              <a:solidFill>
                <a:srgbClr val="000000"/>
              </a:solidFill>
              <a:latin typeface="Bookman Old Style" panose="02050604050505020204" pitchFamily="18" charset="0"/>
              <a:cs typeface="Arial" panose="020B0604020202020204" pitchFamily="34" charset="0"/>
            </a:endParaRPr>
          </a:p>
          <a:p>
            <a:pPr algn="just" eaLnBrk="1" hangingPunct="1">
              <a:buClrTx/>
              <a:buFontTx/>
              <a:buNone/>
            </a:pPr>
            <a:endParaRPr lang="en-US" altLang="en-US" sz="2400">
              <a:solidFill>
                <a:srgbClr val="000000"/>
              </a:solidFill>
              <a:latin typeface="Bookman Old Style" panose="02050604050505020204" pitchFamily="18" charset="0"/>
              <a:cs typeface="Arial" panose="020B0604020202020204" pitchFamily="34" charset="0"/>
            </a:endParaRPr>
          </a:p>
          <a:p>
            <a:pPr lvl="2" indent="0" algn="just" eaLnBrk="1" hangingPunct="1">
              <a:lnSpc>
                <a:spcPct val="150000"/>
              </a:lnSpc>
              <a:buFont typeface="Wingdings" panose="05000000000000000000" pitchFamily="2" charset="2"/>
              <a:buChar char=""/>
            </a:pPr>
            <a:r>
              <a:rPr lang="en-US" altLang="en-US" sz="2400" b="1">
                <a:solidFill>
                  <a:srgbClr val="000000"/>
                </a:solidFill>
                <a:latin typeface="Bookman Old Style" panose="02050604050505020204" pitchFamily="18" charset="0"/>
                <a:cs typeface="Arial" panose="020B0604020202020204" pitchFamily="34" charset="0"/>
              </a:rPr>
              <a:t>Local Standalone mode</a:t>
            </a:r>
          </a:p>
          <a:p>
            <a:pPr lvl="2" indent="0" algn="just" eaLnBrk="1" hangingPunct="1">
              <a:lnSpc>
                <a:spcPct val="150000"/>
              </a:lnSpc>
              <a:buFont typeface="Wingdings" panose="05000000000000000000" pitchFamily="2" charset="2"/>
              <a:buChar char=""/>
            </a:pPr>
            <a:r>
              <a:rPr lang="en-US" altLang="en-US" sz="2400" b="1">
                <a:solidFill>
                  <a:srgbClr val="000000"/>
                </a:solidFill>
                <a:latin typeface="Bookman Old Style" panose="02050604050505020204" pitchFamily="18" charset="0"/>
                <a:cs typeface="Arial" panose="020B0604020202020204" pitchFamily="34" charset="0"/>
              </a:rPr>
              <a:t>Pseudo distributed mode</a:t>
            </a:r>
          </a:p>
          <a:p>
            <a:pPr lvl="2" indent="0" algn="just" eaLnBrk="1" hangingPunct="1">
              <a:lnSpc>
                <a:spcPct val="150000"/>
              </a:lnSpc>
              <a:buFont typeface="Wingdings" panose="05000000000000000000" pitchFamily="2" charset="2"/>
              <a:buChar char=""/>
            </a:pPr>
            <a:r>
              <a:rPr lang="en-US" altLang="en-US" sz="2400">
                <a:solidFill>
                  <a:srgbClr val="000000"/>
                </a:solidFill>
                <a:latin typeface="Bookman Old Style" panose="02050604050505020204" pitchFamily="18" charset="0"/>
                <a:cs typeface="Arial" panose="020B0604020202020204" pitchFamily="34" charset="0"/>
              </a:rPr>
              <a:t>Fully distributed mode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7DB195C6-7BFD-B359-5982-4FFC904089BC}"/>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9218" name="Text Box 2">
            <a:extLst>
              <a:ext uri="{FF2B5EF4-FFF2-40B4-BE49-F238E27FC236}">
                <a16:creationId xmlns:a16="http://schemas.microsoft.com/office/drawing/2014/main" id="{8817ECD8-FFBF-C6BC-9065-6DCCA3D3269F}"/>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9219" name="Oval 3">
            <a:extLst>
              <a:ext uri="{FF2B5EF4-FFF2-40B4-BE49-F238E27FC236}">
                <a16:creationId xmlns:a16="http://schemas.microsoft.com/office/drawing/2014/main" id="{096B6C1B-01A7-61E0-2FCE-DA02DFB4D272}"/>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14172BBF-E04A-4D62-96F9-3E42F59EB70E}" type="slidenum">
              <a:rPr lang="en-US" altLang="en-US" sz="1400">
                <a:latin typeface="Franklin Gothic Book" panose="020B0503020102020204" pitchFamily="34" charset="0"/>
                <a:cs typeface="Arial" panose="020B0604020202020204" pitchFamily="34" charset="0"/>
              </a:rPr>
              <a:pPr algn="ctr" eaLnBrk="1" hangingPunct="1">
                <a:buClrTx/>
                <a:buFontTx/>
                <a:buNone/>
              </a:pPr>
              <a:t>3</a:t>
            </a:fld>
            <a:endParaRPr lang="en-US" altLang="en-US" sz="1400">
              <a:latin typeface="Franklin Gothic Book" panose="020B0503020102020204" pitchFamily="34" charset="0"/>
              <a:cs typeface="Arial" panose="020B0604020202020204" pitchFamily="34" charset="0"/>
            </a:endParaRPr>
          </a:p>
        </p:txBody>
      </p:sp>
      <p:sp>
        <p:nvSpPr>
          <p:cNvPr id="9220" name="Text Box 4">
            <a:extLst>
              <a:ext uri="{FF2B5EF4-FFF2-40B4-BE49-F238E27FC236}">
                <a16:creationId xmlns:a16="http://schemas.microsoft.com/office/drawing/2014/main" id="{612F7BC0-3984-E6E1-06B6-AF921D7C6630}"/>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1" name="Rectangle 5">
            <a:extLst>
              <a:ext uri="{FF2B5EF4-FFF2-40B4-BE49-F238E27FC236}">
                <a16:creationId xmlns:a16="http://schemas.microsoft.com/office/drawing/2014/main" id="{F7A75E15-8099-44FA-4811-AE6627B26269}"/>
              </a:ext>
            </a:extLst>
          </p:cNvPr>
          <p:cNvSpPr>
            <a:spLocks noChangeArrowheads="1"/>
          </p:cNvSpPr>
          <p:nvPr/>
        </p:nvSpPr>
        <p:spPr bwMode="auto">
          <a:xfrm>
            <a:off x="7239000" y="609600"/>
            <a:ext cx="1219200" cy="3810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9222" name="Picture 6">
            <a:extLst>
              <a:ext uri="{FF2B5EF4-FFF2-40B4-BE49-F238E27FC236}">
                <a16:creationId xmlns:a16="http://schemas.microsoft.com/office/drawing/2014/main" id="{359225B6-A0B5-4BD2-4D62-70A6365F8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38313"/>
            <a:ext cx="8172450" cy="3419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C1C81104-D321-0D7D-2FCB-AA8E1118953F}"/>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10242" name="Text Box 2">
            <a:extLst>
              <a:ext uri="{FF2B5EF4-FFF2-40B4-BE49-F238E27FC236}">
                <a16:creationId xmlns:a16="http://schemas.microsoft.com/office/drawing/2014/main" id="{7061AD69-DD2E-3146-CA22-DAF634F96F1E}"/>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10243" name="Oval 3">
            <a:extLst>
              <a:ext uri="{FF2B5EF4-FFF2-40B4-BE49-F238E27FC236}">
                <a16:creationId xmlns:a16="http://schemas.microsoft.com/office/drawing/2014/main" id="{4DE93ACA-435F-49FB-A6F1-FB660D790AB2}"/>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88D83753-15B7-4854-8741-6A64001C099A}" type="slidenum">
              <a:rPr lang="en-US" altLang="en-US" sz="1400">
                <a:latin typeface="Franklin Gothic Book" panose="020B0503020102020204" pitchFamily="34" charset="0"/>
                <a:cs typeface="Arial" panose="020B0604020202020204" pitchFamily="34" charset="0"/>
              </a:rPr>
              <a:pPr algn="ctr" eaLnBrk="1" hangingPunct="1">
                <a:buClrTx/>
                <a:buFontTx/>
                <a:buNone/>
              </a:pPr>
              <a:t>4</a:t>
            </a:fld>
            <a:endParaRPr lang="en-US" altLang="en-US" sz="1400">
              <a:latin typeface="Franklin Gothic Book" panose="020B0503020102020204" pitchFamily="34" charset="0"/>
              <a:cs typeface="Arial" panose="020B0604020202020204" pitchFamily="34" charset="0"/>
            </a:endParaRPr>
          </a:p>
        </p:txBody>
      </p:sp>
      <p:sp>
        <p:nvSpPr>
          <p:cNvPr id="10244" name="Text Box 4">
            <a:extLst>
              <a:ext uri="{FF2B5EF4-FFF2-40B4-BE49-F238E27FC236}">
                <a16:creationId xmlns:a16="http://schemas.microsoft.com/office/drawing/2014/main" id="{026AB7F2-4C21-BE55-3954-D50850F67F45}"/>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45" name="Picture 5">
            <a:extLst>
              <a:ext uri="{FF2B5EF4-FFF2-40B4-BE49-F238E27FC236}">
                <a16:creationId xmlns:a16="http://schemas.microsoft.com/office/drawing/2014/main" id="{72556D72-96D0-8B58-7EDD-D7CB3B4B2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
            <a:ext cx="7848600" cy="5886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6" name="Rectangle 6">
            <a:extLst>
              <a:ext uri="{FF2B5EF4-FFF2-40B4-BE49-F238E27FC236}">
                <a16:creationId xmlns:a16="http://schemas.microsoft.com/office/drawing/2014/main" id="{A6AB56BA-54F4-B5C2-8448-12BDB4BF8DE8}"/>
              </a:ext>
            </a:extLst>
          </p:cNvPr>
          <p:cNvSpPr>
            <a:spLocks noChangeArrowheads="1"/>
          </p:cNvSpPr>
          <p:nvPr/>
        </p:nvSpPr>
        <p:spPr bwMode="auto">
          <a:xfrm>
            <a:off x="7239000" y="609600"/>
            <a:ext cx="1219200" cy="3810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72089160-8A8E-B66D-C30C-F17B3975DD3B}"/>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11266" name="Text Box 2">
            <a:extLst>
              <a:ext uri="{FF2B5EF4-FFF2-40B4-BE49-F238E27FC236}">
                <a16:creationId xmlns:a16="http://schemas.microsoft.com/office/drawing/2014/main" id="{1D5C9F7B-732D-DE0C-2012-0488A6978499}"/>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Imcetge Data Processing on Hadoop</a:t>
            </a:r>
          </a:p>
        </p:txBody>
      </p:sp>
      <p:sp>
        <p:nvSpPr>
          <p:cNvPr id="11267" name="Oval 3">
            <a:extLst>
              <a:ext uri="{FF2B5EF4-FFF2-40B4-BE49-F238E27FC236}">
                <a16:creationId xmlns:a16="http://schemas.microsoft.com/office/drawing/2014/main" id="{691EA83A-7A9F-0220-2019-B08BD033227E}"/>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4224EBA6-25F3-47BD-9EFB-D2A9D775922D}" type="slidenum">
              <a:rPr lang="en-US" altLang="en-US" sz="1400">
                <a:latin typeface="Franklin Gothic Book" panose="020B0503020102020204" pitchFamily="34" charset="0"/>
                <a:cs typeface="Arial" panose="020B0604020202020204" pitchFamily="34" charset="0"/>
              </a:rPr>
              <a:pPr algn="ctr" eaLnBrk="1" hangingPunct="1">
                <a:buClrTx/>
                <a:buFontTx/>
                <a:buNone/>
              </a:pPr>
              <a:t>5</a:t>
            </a:fld>
            <a:endParaRPr lang="en-US" altLang="en-US" sz="1400">
              <a:latin typeface="Franklin Gothic Book" panose="020B0503020102020204" pitchFamily="34" charset="0"/>
              <a:cs typeface="Arial" panose="020B0604020202020204" pitchFamily="34" charset="0"/>
            </a:endParaRPr>
          </a:p>
        </p:txBody>
      </p:sp>
      <p:sp>
        <p:nvSpPr>
          <p:cNvPr id="11268" name="Text Box 4">
            <a:extLst>
              <a:ext uri="{FF2B5EF4-FFF2-40B4-BE49-F238E27FC236}">
                <a16:creationId xmlns:a16="http://schemas.microsoft.com/office/drawing/2014/main" id="{101E2FF4-5900-3628-BB2B-7A922E28F9BB}"/>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Rectangle 5">
            <a:extLst>
              <a:ext uri="{FF2B5EF4-FFF2-40B4-BE49-F238E27FC236}">
                <a16:creationId xmlns:a16="http://schemas.microsoft.com/office/drawing/2014/main" id="{C6DA850E-E1AA-B275-A069-4C170DBB004B}"/>
              </a:ext>
            </a:extLst>
          </p:cNvPr>
          <p:cNvSpPr>
            <a:spLocks noChangeArrowheads="1"/>
          </p:cNvSpPr>
          <p:nvPr/>
        </p:nvSpPr>
        <p:spPr bwMode="auto">
          <a:xfrm>
            <a:off x="7239000" y="609600"/>
            <a:ext cx="1219200" cy="3810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1270" name="Picture 6">
            <a:extLst>
              <a:ext uri="{FF2B5EF4-FFF2-40B4-BE49-F238E27FC236}">
                <a16:creationId xmlns:a16="http://schemas.microsoft.com/office/drawing/2014/main" id="{97B8B0E9-D20E-07E4-8E52-38987F306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052513"/>
            <a:ext cx="7550150" cy="4032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EA5919CF-09DF-E797-BDD8-42F30C5BA681}"/>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12290" name="Text Box 2">
            <a:extLst>
              <a:ext uri="{FF2B5EF4-FFF2-40B4-BE49-F238E27FC236}">
                <a16:creationId xmlns:a16="http://schemas.microsoft.com/office/drawing/2014/main" id="{D505862E-F366-679A-8D9A-4AE8558E4855}"/>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12291" name="Oval 3">
            <a:extLst>
              <a:ext uri="{FF2B5EF4-FFF2-40B4-BE49-F238E27FC236}">
                <a16:creationId xmlns:a16="http://schemas.microsoft.com/office/drawing/2014/main" id="{B459EC2C-01A5-4C5E-3D20-30973D69EA01}"/>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CCDE0778-B4AA-4172-AA35-C9C28A4AC39D}" type="slidenum">
              <a:rPr lang="en-US" altLang="en-US" sz="1400">
                <a:latin typeface="Franklin Gothic Book" panose="020B0503020102020204" pitchFamily="34" charset="0"/>
                <a:cs typeface="Arial" panose="020B0604020202020204" pitchFamily="34" charset="0"/>
              </a:rPr>
              <a:pPr algn="ctr" eaLnBrk="1" hangingPunct="1">
                <a:buClrTx/>
                <a:buFontTx/>
                <a:buNone/>
              </a:pPr>
              <a:t>6</a:t>
            </a:fld>
            <a:endParaRPr lang="en-US" altLang="en-US" sz="1400">
              <a:latin typeface="Franklin Gothic Book" panose="020B0503020102020204" pitchFamily="34" charset="0"/>
              <a:cs typeface="Arial" panose="020B0604020202020204" pitchFamily="34" charset="0"/>
            </a:endParaRPr>
          </a:p>
        </p:txBody>
      </p:sp>
      <p:sp>
        <p:nvSpPr>
          <p:cNvPr id="12292" name="Text Box 4">
            <a:extLst>
              <a:ext uri="{FF2B5EF4-FFF2-40B4-BE49-F238E27FC236}">
                <a16:creationId xmlns:a16="http://schemas.microsoft.com/office/drawing/2014/main" id="{EEC0AC03-BFC3-FBE2-4B82-45DBAA004714}"/>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3" name="Rectangle 5">
            <a:extLst>
              <a:ext uri="{FF2B5EF4-FFF2-40B4-BE49-F238E27FC236}">
                <a16:creationId xmlns:a16="http://schemas.microsoft.com/office/drawing/2014/main" id="{1854488B-A1CE-C3C0-9658-74DB92F1296E}"/>
              </a:ext>
            </a:extLst>
          </p:cNvPr>
          <p:cNvSpPr>
            <a:spLocks noChangeArrowheads="1"/>
          </p:cNvSpPr>
          <p:nvPr/>
        </p:nvSpPr>
        <p:spPr bwMode="auto">
          <a:xfrm>
            <a:off x="7239000" y="609600"/>
            <a:ext cx="1219200" cy="3810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2294" name="Picture 6">
            <a:extLst>
              <a:ext uri="{FF2B5EF4-FFF2-40B4-BE49-F238E27FC236}">
                <a16:creationId xmlns:a16="http://schemas.microsoft.com/office/drawing/2014/main" id="{A75555BF-01E0-C502-814D-BF7AA8663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020763"/>
            <a:ext cx="6962775" cy="4064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5" name="Rectangle 7">
            <a:extLst>
              <a:ext uri="{FF2B5EF4-FFF2-40B4-BE49-F238E27FC236}">
                <a16:creationId xmlns:a16="http://schemas.microsoft.com/office/drawing/2014/main" id="{599813E0-5C92-A58A-6E3B-188B3C5D84F9}"/>
              </a:ext>
            </a:extLst>
          </p:cNvPr>
          <p:cNvSpPr>
            <a:spLocks noChangeArrowheads="1"/>
          </p:cNvSpPr>
          <p:nvPr/>
        </p:nvSpPr>
        <p:spPr bwMode="auto">
          <a:xfrm>
            <a:off x="3203575" y="3417888"/>
            <a:ext cx="4105275" cy="503237"/>
          </a:xfrm>
          <a:prstGeom prst="rect">
            <a:avLst/>
          </a:prstGeom>
          <a:solidFill>
            <a:srgbClr val="C00000">
              <a:alpha val="37000"/>
            </a:srgbClr>
          </a:solidFill>
          <a:ln w="936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6" name="Rectangle 8">
            <a:extLst>
              <a:ext uri="{FF2B5EF4-FFF2-40B4-BE49-F238E27FC236}">
                <a16:creationId xmlns:a16="http://schemas.microsoft.com/office/drawing/2014/main" id="{58E0B076-67CC-32FE-06E2-4C02C2B4EC76}"/>
              </a:ext>
            </a:extLst>
          </p:cNvPr>
          <p:cNvSpPr>
            <a:spLocks noChangeArrowheads="1"/>
          </p:cNvSpPr>
          <p:nvPr/>
        </p:nvSpPr>
        <p:spPr bwMode="auto">
          <a:xfrm>
            <a:off x="3203575" y="4156075"/>
            <a:ext cx="4035425" cy="504825"/>
          </a:xfrm>
          <a:prstGeom prst="rect">
            <a:avLst/>
          </a:prstGeom>
          <a:solidFill>
            <a:srgbClr val="00B0F0">
              <a:alpha val="37000"/>
            </a:srgbClr>
          </a:solidFill>
          <a:ln w="936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7" name="Rectangle 9">
            <a:extLst>
              <a:ext uri="{FF2B5EF4-FFF2-40B4-BE49-F238E27FC236}">
                <a16:creationId xmlns:a16="http://schemas.microsoft.com/office/drawing/2014/main" id="{8376463B-FC6C-C0C0-3AC2-B03B2C22EE74}"/>
              </a:ext>
            </a:extLst>
          </p:cNvPr>
          <p:cNvSpPr>
            <a:spLocks noChangeArrowheads="1"/>
          </p:cNvSpPr>
          <p:nvPr/>
        </p:nvSpPr>
        <p:spPr bwMode="auto">
          <a:xfrm>
            <a:off x="2195513" y="3789363"/>
            <a:ext cx="936625" cy="503237"/>
          </a:xfrm>
          <a:prstGeom prst="rect">
            <a:avLst/>
          </a:prstGeom>
          <a:solidFill>
            <a:srgbClr val="C00000">
              <a:alpha val="37000"/>
            </a:srgbClr>
          </a:solidFill>
          <a:ln w="936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8" name="Freeform 10">
            <a:extLst>
              <a:ext uri="{FF2B5EF4-FFF2-40B4-BE49-F238E27FC236}">
                <a16:creationId xmlns:a16="http://schemas.microsoft.com/office/drawing/2014/main" id="{D1F52EFE-7D57-A86A-7E19-25852245C130}"/>
              </a:ext>
            </a:extLst>
          </p:cNvPr>
          <p:cNvSpPr>
            <a:spLocks noChangeArrowheads="1"/>
          </p:cNvSpPr>
          <p:nvPr/>
        </p:nvSpPr>
        <p:spPr bwMode="auto">
          <a:xfrm>
            <a:off x="2008188" y="3278188"/>
            <a:ext cx="5430837" cy="1243012"/>
          </a:xfrm>
          <a:custGeom>
            <a:avLst/>
            <a:gdLst>
              <a:gd name="T0" fmla="*/ 578247 w 5057784"/>
              <a:gd name="T1" fmla="*/ 235744 h 1243013"/>
              <a:gd name="T2" fmla="*/ 312575 w 5057784"/>
              <a:gd name="T3" fmla="*/ 292894 h 1243013"/>
              <a:gd name="T4" fmla="*/ 187554 w 5057784"/>
              <a:gd name="T5" fmla="*/ 335757 h 1243013"/>
              <a:gd name="T6" fmla="*/ 125042 w 5057784"/>
              <a:gd name="T7" fmla="*/ 371475 h 1243013"/>
              <a:gd name="T8" fmla="*/ 62531 w 5057784"/>
              <a:gd name="T9" fmla="*/ 514350 h 1243013"/>
              <a:gd name="T10" fmla="*/ 46902 w 5057784"/>
              <a:gd name="T11" fmla="*/ 778658 h 1243013"/>
              <a:gd name="T12" fmla="*/ 109416 w 5057784"/>
              <a:gd name="T13" fmla="*/ 857239 h 1243013"/>
              <a:gd name="T14" fmla="*/ 156299 w 5057784"/>
              <a:gd name="T15" fmla="*/ 914389 h 1243013"/>
              <a:gd name="T16" fmla="*/ 203181 w 5057784"/>
              <a:gd name="T17" fmla="*/ 964396 h 1243013"/>
              <a:gd name="T18" fmla="*/ 343832 w 5057784"/>
              <a:gd name="T19" fmla="*/ 1028689 h 1243013"/>
              <a:gd name="T20" fmla="*/ 500110 w 5057784"/>
              <a:gd name="T21" fmla="*/ 1092983 h 1243013"/>
              <a:gd name="T22" fmla="*/ 656388 w 5057784"/>
              <a:gd name="T23" fmla="*/ 1128702 h 1243013"/>
              <a:gd name="T24" fmla="*/ 828293 w 5057784"/>
              <a:gd name="T25" fmla="*/ 1178708 h 1243013"/>
              <a:gd name="T26" fmla="*/ 1125218 w 5057784"/>
              <a:gd name="T27" fmla="*/ 1221571 h 1243013"/>
              <a:gd name="T28" fmla="*/ 1890984 w 5057784"/>
              <a:gd name="T29" fmla="*/ 1235858 h 1243013"/>
              <a:gd name="T30" fmla="*/ 2078519 w 5057784"/>
              <a:gd name="T31" fmla="*/ 1171564 h 1243013"/>
              <a:gd name="T32" fmla="*/ 2234796 w 5057784"/>
              <a:gd name="T33" fmla="*/ 1000114 h 1243013"/>
              <a:gd name="T34" fmla="*/ 2266050 w 5057784"/>
              <a:gd name="T35" fmla="*/ 828664 h 1243013"/>
              <a:gd name="T36" fmla="*/ 3141208 w 5057784"/>
              <a:gd name="T37" fmla="*/ 807233 h 1243013"/>
              <a:gd name="T38" fmla="*/ 5141562 w 5057784"/>
              <a:gd name="T39" fmla="*/ 800089 h 1243013"/>
              <a:gd name="T40" fmla="*/ 5860440 w 5057784"/>
              <a:gd name="T41" fmla="*/ 814377 h 1243013"/>
              <a:gd name="T42" fmla="*/ 7110662 w 5057784"/>
              <a:gd name="T43" fmla="*/ 842952 h 1243013"/>
              <a:gd name="T44" fmla="*/ 9079760 w 5057784"/>
              <a:gd name="T45" fmla="*/ 835808 h 1243013"/>
              <a:gd name="T46" fmla="*/ 9392320 w 5057784"/>
              <a:gd name="T47" fmla="*/ 807233 h 1243013"/>
              <a:gd name="T48" fmla="*/ 9939290 w 5057784"/>
              <a:gd name="T49" fmla="*/ 785802 h 1243013"/>
              <a:gd name="T50" fmla="*/ 10845705 w 5057784"/>
              <a:gd name="T51" fmla="*/ 792946 h 1243013"/>
              <a:gd name="T52" fmla="*/ 10970728 w 5057784"/>
              <a:gd name="T53" fmla="*/ 685789 h 1243013"/>
              <a:gd name="T54" fmla="*/ 11033234 w 5057784"/>
              <a:gd name="T55" fmla="*/ 550069 h 1243013"/>
              <a:gd name="T56" fmla="*/ 11048860 w 5057784"/>
              <a:gd name="T57" fmla="*/ 292894 h 1243013"/>
              <a:gd name="T58" fmla="*/ 10939466 w 5057784"/>
              <a:gd name="T59" fmla="*/ 192882 h 1243013"/>
              <a:gd name="T60" fmla="*/ 10845705 w 5057784"/>
              <a:gd name="T61" fmla="*/ 128588 h 1243013"/>
              <a:gd name="T62" fmla="*/ 10720683 w 5057784"/>
              <a:gd name="T63" fmla="*/ 78582 h 1243013"/>
              <a:gd name="T64" fmla="*/ 10564405 w 5057784"/>
              <a:gd name="T65" fmla="*/ 42863 h 1243013"/>
              <a:gd name="T66" fmla="*/ 10283101 w 5057784"/>
              <a:gd name="T67" fmla="*/ 0 h 1243013"/>
              <a:gd name="T68" fmla="*/ 9626731 w 5057784"/>
              <a:gd name="T69" fmla="*/ 28575 h 1243013"/>
              <a:gd name="T70" fmla="*/ 4844635 w 5057784"/>
              <a:gd name="T71" fmla="*/ 50007 h 1243013"/>
              <a:gd name="T72" fmla="*/ 2500465 w 5057784"/>
              <a:gd name="T73" fmla="*/ 92869 h 1243013"/>
              <a:gd name="T74" fmla="*/ 2047264 w 5057784"/>
              <a:gd name="T75" fmla="*/ 114300 h 1243013"/>
              <a:gd name="T76" fmla="*/ 1859730 w 5057784"/>
              <a:gd name="T77" fmla="*/ 135732 h 1243013"/>
              <a:gd name="T78" fmla="*/ 1625308 w 5057784"/>
              <a:gd name="T79" fmla="*/ 157163 h 1243013"/>
              <a:gd name="T80" fmla="*/ 1406522 w 5057784"/>
              <a:gd name="T81" fmla="*/ 192882 h 1243013"/>
              <a:gd name="T82" fmla="*/ 1265870 w 5057784"/>
              <a:gd name="T83" fmla="*/ 214313 h 1243013"/>
              <a:gd name="T84" fmla="*/ 1140849 w 5057784"/>
              <a:gd name="T85" fmla="*/ 228600 h 1243013"/>
              <a:gd name="T86" fmla="*/ 953314 w 5057784"/>
              <a:gd name="T87" fmla="*/ 285750 h 1243013"/>
              <a:gd name="T88" fmla="*/ 750153 w 5057784"/>
              <a:gd name="T89" fmla="*/ 342900 h 1243013"/>
              <a:gd name="T90" fmla="*/ 625129 w 5057784"/>
              <a:gd name="T91" fmla="*/ 364332 h 1243013"/>
              <a:gd name="T92" fmla="*/ 484484 w 5057784"/>
              <a:gd name="T93" fmla="*/ 400050 h 1243013"/>
              <a:gd name="T94" fmla="*/ 281324 w 5057784"/>
              <a:gd name="T95" fmla="*/ 450057 h 1243013"/>
              <a:gd name="T96" fmla="*/ 140671 w 5057784"/>
              <a:gd name="T97" fmla="*/ 500063 h 1243013"/>
              <a:gd name="T98" fmla="*/ 46902 w 5057784"/>
              <a:gd name="T99" fmla="*/ 528638 h 1243013"/>
              <a:gd name="T100" fmla="*/ 20 w 5057784"/>
              <a:gd name="T101" fmla="*/ 671502 h 1243013"/>
              <a:gd name="T102" fmla="*/ 0 w 5057784"/>
              <a:gd name="T103" fmla="*/ 0 h 1243013"/>
              <a:gd name="T104" fmla="*/ 5057784 w 5057784"/>
              <a:gd name="T105" fmla="*/ 1243013 h 124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5057784" h="1243013">
                <a:moveTo>
                  <a:pt x="364341" y="221457"/>
                </a:moveTo>
                <a:cubicBezTo>
                  <a:pt x="331003" y="226219"/>
                  <a:pt x="296276" y="225094"/>
                  <a:pt x="264328" y="235744"/>
                </a:cubicBezTo>
                <a:cubicBezTo>
                  <a:pt x="249334" y="240742"/>
                  <a:pt x="201362" y="255802"/>
                  <a:pt x="185747" y="264319"/>
                </a:cubicBezTo>
                <a:cubicBezTo>
                  <a:pt x="170672" y="272542"/>
                  <a:pt x="159174" y="287464"/>
                  <a:pt x="142884" y="292894"/>
                </a:cubicBezTo>
                <a:cubicBezTo>
                  <a:pt x="113308" y="302753"/>
                  <a:pt x="127718" y="295861"/>
                  <a:pt x="100022" y="314325"/>
                </a:cubicBezTo>
                <a:cubicBezTo>
                  <a:pt x="95259" y="321469"/>
                  <a:pt x="91805" y="329686"/>
                  <a:pt x="85734" y="335757"/>
                </a:cubicBezTo>
                <a:cubicBezTo>
                  <a:pt x="79663" y="341828"/>
                  <a:pt x="69666" y="343340"/>
                  <a:pt x="64303" y="350044"/>
                </a:cubicBezTo>
                <a:cubicBezTo>
                  <a:pt x="59599" y="355924"/>
                  <a:pt x="60527" y="364740"/>
                  <a:pt x="57159" y="371475"/>
                </a:cubicBezTo>
                <a:cubicBezTo>
                  <a:pt x="53319" y="379154"/>
                  <a:pt x="47634" y="385763"/>
                  <a:pt x="42872" y="392907"/>
                </a:cubicBezTo>
                <a:cubicBezTo>
                  <a:pt x="25503" y="479746"/>
                  <a:pt x="47602" y="362199"/>
                  <a:pt x="28584" y="514350"/>
                </a:cubicBezTo>
                <a:cubicBezTo>
                  <a:pt x="26790" y="528706"/>
                  <a:pt x="19043" y="550120"/>
                  <a:pt x="14297" y="564357"/>
                </a:cubicBezTo>
                <a:cubicBezTo>
                  <a:pt x="16678" y="635794"/>
                  <a:pt x="17117" y="707323"/>
                  <a:pt x="21441" y="778669"/>
                </a:cubicBezTo>
                <a:cubicBezTo>
                  <a:pt x="22296" y="792779"/>
                  <a:pt x="38871" y="818007"/>
                  <a:pt x="42872" y="828675"/>
                </a:cubicBezTo>
                <a:cubicBezTo>
                  <a:pt x="46319" y="837868"/>
                  <a:pt x="46911" y="847936"/>
                  <a:pt x="50016" y="857250"/>
                </a:cubicBezTo>
                <a:cubicBezTo>
                  <a:pt x="54071" y="869415"/>
                  <a:pt x="59800" y="880962"/>
                  <a:pt x="64303" y="892969"/>
                </a:cubicBezTo>
                <a:cubicBezTo>
                  <a:pt x="66947" y="900020"/>
                  <a:pt x="68481" y="907479"/>
                  <a:pt x="71447" y="914400"/>
                </a:cubicBezTo>
                <a:cubicBezTo>
                  <a:pt x="75642" y="924188"/>
                  <a:pt x="81539" y="933187"/>
                  <a:pt x="85734" y="942975"/>
                </a:cubicBezTo>
                <a:cubicBezTo>
                  <a:pt x="88700" y="949897"/>
                  <a:pt x="88255" y="958463"/>
                  <a:pt x="92878" y="964407"/>
                </a:cubicBezTo>
                <a:cubicBezTo>
                  <a:pt x="105283" y="980356"/>
                  <a:pt x="121453" y="992982"/>
                  <a:pt x="135741" y="1007269"/>
                </a:cubicBezTo>
                <a:cubicBezTo>
                  <a:pt x="142885" y="1014413"/>
                  <a:pt x="151110" y="1020618"/>
                  <a:pt x="157172" y="1028700"/>
                </a:cubicBezTo>
                <a:cubicBezTo>
                  <a:pt x="168427" y="1043707"/>
                  <a:pt x="183963" y="1067227"/>
                  <a:pt x="200034" y="1078707"/>
                </a:cubicBezTo>
                <a:cubicBezTo>
                  <a:pt x="208700" y="1084897"/>
                  <a:pt x="219363" y="1087711"/>
                  <a:pt x="228609" y="1092994"/>
                </a:cubicBezTo>
                <a:cubicBezTo>
                  <a:pt x="236064" y="1097254"/>
                  <a:pt x="242361" y="1103442"/>
                  <a:pt x="250041" y="1107282"/>
                </a:cubicBezTo>
                <a:cubicBezTo>
                  <a:pt x="277634" y="1121078"/>
                  <a:pt x="270311" y="1106410"/>
                  <a:pt x="300047" y="1128713"/>
                </a:cubicBezTo>
                <a:cubicBezTo>
                  <a:pt x="353323" y="1168670"/>
                  <a:pt x="302610" y="1150785"/>
                  <a:pt x="357197" y="1164432"/>
                </a:cubicBezTo>
                <a:cubicBezTo>
                  <a:pt x="364341" y="1169194"/>
                  <a:pt x="370949" y="1174879"/>
                  <a:pt x="378628" y="1178719"/>
                </a:cubicBezTo>
                <a:cubicBezTo>
                  <a:pt x="390098" y="1184454"/>
                  <a:pt x="402296" y="1188625"/>
                  <a:pt x="414347" y="1193007"/>
                </a:cubicBezTo>
                <a:cubicBezTo>
                  <a:pt x="444255" y="1203883"/>
                  <a:pt x="483778" y="1216185"/>
                  <a:pt x="514359" y="1221582"/>
                </a:cubicBezTo>
                <a:lnTo>
                  <a:pt x="635803" y="1243013"/>
                </a:lnTo>
                <a:cubicBezTo>
                  <a:pt x="712003" y="1240632"/>
                  <a:pt x="788283" y="1240098"/>
                  <a:pt x="864403" y="1235869"/>
                </a:cubicBezTo>
                <a:cubicBezTo>
                  <a:pt x="905656" y="1233577"/>
                  <a:pt x="883729" y="1230830"/>
                  <a:pt x="907266" y="1207294"/>
                </a:cubicBezTo>
                <a:cubicBezTo>
                  <a:pt x="948542" y="1166019"/>
                  <a:pt x="909166" y="1224241"/>
                  <a:pt x="950128" y="1171575"/>
                </a:cubicBezTo>
                <a:cubicBezTo>
                  <a:pt x="1009937" y="1094677"/>
                  <a:pt x="951482" y="1155934"/>
                  <a:pt x="1000134" y="1107282"/>
                </a:cubicBezTo>
                <a:cubicBezTo>
                  <a:pt x="1018506" y="1033797"/>
                  <a:pt x="1011645" y="1069571"/>
                  <a:pt x="1021566" y="1000125"/>
                </a:cubicBezTo>
                <a:cubicBezTo>
                  <a:pt x="1023947" y="959644"/>
                  <a:pt x="1025342" y="919093"/>
                  <a:pt x="1028709" y="878682"/>
                </a:cubicBezTo>
                <a:cubicBezTo>
                  <a:pt x="1030107" y="861902"/>
                  <a:pt x="1019416" y="832328"/>
                  <a:pt x="1035853" y="828675"/>
                </a:cubicBezTo>
                <a:cubicBezTo>
                  <a:pt x="1117245" y="810588"/>
                  <a:pt x="1202540" y="823913"/>
                  <a:pt x="1285884" y="821532"/>
                </a:cubicBezTo>
                <a:cubicBezTo>
                  <a:pt x="1335890" y="816769"/>
                  <a:pt x="1387170" y="819428"/>
                  <a:pt x="1435903" y="807244"/>
                </a:cubicBezTo>
                <a:cubicBezTo>
                  <a:pt x="1487695" y="794296"/>
                  <a:pt x="1454709" y="801077"/>
                  <a:pt x="1535916" y="792957"/>
                </a:cubicBezTo>
                <a:lnTo>
                  <a:pt x="2350303" y="800100"/>
                </a:lnTo>
                <a:cubicBezTo>
                  <a:pt x="2400361" y="800842"/>
                  <a:pt x="2450306" y="805069"/>
                  <a:pt x="2500322" y="807244"/>
                </a:cubicBezTo>
                <a:lnTo>
                  <a:pt x="2678916" y="814388"/>
                </a:lnTo>
                <a:cubicBezTo>
                  <a:pt x="2695585" y="816769"/>
                  <a:pt x="2712139" y="820171"/>
                  <a:pt x="2728922" y="821532"/>
                </a:cubicBezTo>
                <a:cubicBezTo>
                  <a:pt x="2966521" y="840797"/>
                  <a:pt x="2984539" y="836780"/>
                  <a:pt x="3250416" y="842963"/>
                </a:cubicBezTo>
                <a:cubicBezTo>
                  <a:pt x="3264703" y="845344"/>
                  <a:pt x="3278794" y="850107"/>
                  <a:pt x="3293278" y="850107"/>
                </a:cubicBezTo>
                <a:cubicBezTo>
                  <a:pt x="3966899" y="850107"/>
                  <a:pt x="3809957" y="858525"/>
                  <a:pt x="4150528" y="835819"/>
                </a:cubicBezTo>
                <a:cubicBezTo>
                  <a:pt x="4211424" y="805372"/>
                  <a:pt x="4155216" y="828983"/>
                  <a:pt x="4271972" y="814388"/>
                </a:cubicBezTo>
                <a:cubicBezTo>
                  <a:pt x="4279444" y="813454"/>
                  <a:pt x="4286098" y="809070"/>
                  <a:pt x="4293403" y="807244"/>
                </a:cubicBezTo>
                <a:cubicBezTo>
                  <a:pt x="4305183" y="804299"/>
                  <a:pt x="4317024" y="801137"/>
                  <a:pt x="4329122" y="800100"/>
                </a:cubicBezTo>
                <a:cubicBezTo>
                  <a:pt x="4400456" y="793986"/>
                  <a:pt x="4543434" y="785813"/>
                  <a:pt x="4543434" y="785813"/>
                </a:cubicBezTo>
                <a:lnTo>
                  <a:pt x="4879191" y="800100"/>
                </a:lnTo>
                <a:cubicBezTo>
                  <a:pt x="4905493" y="800100"/>
                  <a:pt x="4931578" y="795338"/>
                  <a:pt x="4957772" y="792957"/>
                </a:cubicBezTo>
                <a:cubicBezTo>
                  <a:pt x="4971228" y="779501"/>
                  <a:pt x="4985535" y="767994"/>
                  <a:pt x="4993491" y="750094"/>
                </a:cubicBezTo>
                <a:cubicBezTo>
                  <a:pt x="5007769" y="717970"/>
                  <a:pt x="5004211" y="712578"/>
                  <a:pt x="5014922" y="685800"/>
                </a:cubicBezTo>
                <a:cubicBezTo>
                  <a:pt x="5019684" y="673894"/>
                  <a:pt x="5025524" y="662364"/>
                  <a:pt x="5029209" y="650082"/>
                </a:cubicBezTo>
                <a:cubicBezTo>
                  <a:pt x="5037022" y="624038"/>
                  <a:pt x="5041334" y="571699"/>
                  <a:pt x="5043497" y="550069"/>
                </a:cubicBezTo>
                <a:cubicBezTo>
                  <a:pt x="5056823" y="416817"/>
                  <a:pt x="5044136" y="523536"/>
                  <a:pt x="5057784" y="414338"/>
                </a:cubicBezTo>
                <a:cubicBezTo>
                  <a:pt x="5055403" y="373857"/>
                  <a:pt x="5054485" y="333263"/>
                  <a:pt x="5050641" y="292894"/>
                </a:cubicBezTo>
                <a:cubicBezTo>
                  <a:pt x="5048722" y="272740"/>
                  <a:pt x="5039419" y="252761"/>
                  <a:pt x="5029209" y="235744"/>
                </a:cubicBezTo>
                <a:cubicBezTo>
                  <a:pt x="5020374" y="221020"/>
                  <a:pt x="5010159" y="207169"/>
                  <a:pt x="5000634" y="192882"/>
                </a:cubicBezTo>
                <a:lnTo>
                  <a:pt x="4972059" y="150019"/>
                </a:lnTo>
                <a:lnTo>
                  <a:pt x="4957772" y="128588"/>
                </a:lnTo>
                <a:cubicBezTo>
                  <a:pt x="4947231" y="112777"/>
                  <a:pt x="4938551" y="96724"/>
                  <a:pt x="4922053" y="85725"/>
                </a:cubicBezTo>
                <a:cubicBezTo>
                  <a:pt x="4915788" y="81548"/>
                  <a:pt x="4907766" y="80963"/>
                  <a:pt x="4900622" y="78582"/>
                </a:cubicBezTo>
                <a:cubicBezTo>
                  <a:pt x="4879097" y="64231"/>
                  <a:pt x="4875997" y="60884"/>
                  <a:pt x="4850616" y="50007"/>
                </a:cubicBezTo>
                <a:cubicBezTo>
                  <a:pt x="4843694" y="47041"/>
                  <a:pt x="4836328" y="45244"/>
                  <a:pt x="4829184" y="42863"/>
                </a:cubicBezTo>
                <a:cubicBezTo>
                  <a:pt x="4814897" y="33338"/>
                  <a:pt x="4803260" y="17111"/>
                  <a:pt x="4786322" y="14288"/>
                </a:cubicBezTo>
                <a:lnTo>
                  <a:pt x="4700597" y="0"/>
                </a:lnTo>
                <a:cubicBezTo>
                  <a:pt x="4699100" y="60"/>
                  <a:pt x="4482354" y="6157"/>
                  <a:pt x="4436278" y="14288"/>
                </a:cubicBezTo>
                <a:cubicBezTo>
                  <a:pt x="4423650" y="16516"/>
                  <a:pt x="4413380" y="28320"/>
                  <a:pt x="4400559" y="28575"/>
                </a:cubicBezTo>
                <a:cubicBezTo>
                  <a:pt x="4052957" y="35481"/>
                  <a:pt x="3705226" y="32311"/>
                  <a:pt x="3357572" y="35719"/>
                </a:cubicBezTo>
                <a:lnTo>
                  <a:pt x="2214572" y="50007"/>
                </a:lnTo>
                <a:cubicBezTo>
                  <a:pt x="1918496" y="148690"/>
                  <a:pt x="1278741" y="78582"/>
                  <a:pt x="1278741" y="78582"/>
                </a:cubicBezTo>
                <a:lnTo>
                  <a:pt x="1143009" y="92869"/>
                </a:lnTo>
                <a:cubicBezTo>
                  <a:pt x="1055202" y="106378"/>
                  <a:pt x="1203579" y="95454"/>
                  <a:pt x="1057284" y="107157"/>
                </a:cubicBezTo>
                <a:cubicBezTo>
                  <a:pt x="1016862" y="110391"/>
                  <a:pt x="976322" y="111919"/>
                  <a:pt x="935841" y="114300"/>
                </a:cubicBezTo>
                <a:cubicBezTo>
                  <a:pt x="911289" y="119211"/>
                  <a:pt x="895087" y="121862"/>
                  <a:pt x="871547" y="128588"/>
                </a:cubicBezTo>
                <a:cubicBezTo>
                  <a:pt x="864307" y="130657"/>
                  <a:pt x="857479" y="134154"/>
                  <a:pt x="850116" y="135732"/>
                </a:cubicBezTo>
                <a:cubicBezTo>
                  <a:pt x="824084" y="141310"/>
                  <a:pt x="797640" y="144798"/>
                  <a:pt x="771534" y="150019"/>
                </a:cubicBezTo>
                <a:cubicBezTo>
                  <a:pt x="761906" y="151944"/>
                  <a:pt x="752543" y="155033"/>
                  <a:pt x="742959" y="157163"/>
                </a:cubicBezTo>
                <a:cubicBezTo>
                  <a:pt x="731106" y="159797"/>
                  <a:pt x="718871" y="160818"/>
                  <a:pt x="707241" y="164307"/>
                </a:cubicBezTo>
                <a:cubicBezTo>
                  <a:pt x="642053" y="183863"/>
                  <a:pt x="699253" y="171767"/>
                  <a:pt x="642947" y="192882"/>
                </a:cubicBezTo>
                <a:cubicBezTo>
                  <a:pt x="633754" y="196329"/>
                  <a:pt x="623686" y="196920"/>
                  <a:pt x="614372" y="200025"/>
                </a:cubicBezTo>
                <a:cubicBezTo>
                  <a:pt x="602206" y="204080"/>
                  <a:pt x="590936" y="210628"/>
                  <a:pt x="578653" y="214313"/>
                </a:cubicBezTo>
                <a:cubicBezTo>
                  <a:pt x="567023" y="217802"/>
                  <a:pt x="554714" y="218512"/>
                  <a:pt x="542934" y="221457"/>
                </a:cubicBezTo>
                <a:cubicBezTo>
                  <a:pt x="535629" y="223283"/>
                  <a:pt x="528647" y="226219"/>
                  <a:pt x="521503" y="228600"/>
                </a:cubicBezTo>
                <a:cubicBezTo>
                  <a:pt x="507216" y="238125"/>
                  <a:pt x="490783" y="245033"/>
                  <a:pt x="478641" y="257175"/>
                </a:cubicBezTo>
                <a:cubicBezTo>
                  <a:pt x="451884" y="283932"/>
                  <a:pt x="466794" y="275412"/>
                  <a:pt x="435778" y="285750"/>
                </a:cubicBezTo>
                <a:cubicBezTo>
                  <a:pt x="361667" y="335159"/>
                  <a:pt x="476377" y="259963"/>
                  <a:pt x="385772" y="314325"/>
                </a:cubicBezTo>
                <a:cubicBezTo>
                  <a:pt x="371047" y="323160"/>
                  <a:pt x="359568" y="338735"/>
                  <a:pt x="342909" y="342900"/>
                </a:cubicBezTo>
                <a:cubicBezTo>
                  <a:pt x="333384" y="345281"/>
                  <a:pt x="323527" y="346597"/>
                  <a:pt x="314334" y="350044"/>
                </a:cubicBezTo>
                <a:cubicBezTo>
                  <a:pt x="304363" y="353783"/>
                  <a:pt x="295547" y="360137"/>
                  <a:pt x="285759" y="364332"/>
                </a:cubicBezTo>
                <a:cubicBezTo>
                  <a:pt x="278838" y="367298"/>
                  <a:pt x="271472" y="369094"/>
                  <a:pt x="264328" y="371475"/>
                </a:cubicBezTo>
                <a:cubicBezTo>
                  <a:pt x="223702" y="412103"/>
                  <a:pt x="262820" y="379373"/>
                  <a:pt x="221466" y="400050"/>
                </a:cubicBezTo>
                <a:cubicBezTo>
                  <a:pt x="166065" y="427750"/>
                  <a:pt x="232476" y="403523"/>
                  <a:pt x="178603" y="421482"/>
                </a:cubicBezTo>
                <a:cubicBezTo>
                  <a:pt x="120614" y="479471"/>
                  <a:pt x="195755" y="411681"/>
                  <a:pt x="128597" y="450057"/>
                </a:cubicBezTo>
                <a:cubicBezTo>
                  <a:pt x="119825" y="455069"/>
                  <a:pt x="115141" y="465286"/>
                  <a:pt x="107166" y="471488"/>
                </a:cubicBezTo>
                <a:cubicBezTo>
                  <a:pt x="93612" y="482030"/>
                  <a:pt x="78591" y="490538"/>
                  <a:pt x="64303" y="500063"/>
                </a:cubicBezTo>
                <a:lnTo>
                  <a:pt x="42872" y="514350"/>
                </a:lnTo>
                <a:lnTo>
                  <a:pt x="21441" y="528638"/>
                </a:lnTo>
                <a:cubicBezTo>
                  <a:pt x="3597" y="582168"/>
                  <a:pt x="21138" y="523919"/>
                  <a:pt x="7153" y="635794"/>
                </a:cubicBezTo>
                <a:cubicBezTo>
                  <a:pt x="-569" y="697564"/>
                  <a:pt x="9" y="647060"/>
                  <a:pt x="9" y="671513"/>
                </a:cubicBezTo>
              </a:path>
            </a:pathLst>
          </a:custGeom>
          <a:noFill/>
          <a:ln w="22320" cap="flat">
            <a:solidFill>
              <a:srgbClr val="002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CDF35414-006E-3B87-9316-D550F1262FA3}"/>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13314" name="Text Box 2">
            <a:extLst>
              <a:ext uri="{FF2B5EF4-FFF2-40B4-BE49-F238E27FC236}">
                <a16:creationId xmlns:a16="http://schemas.microsoft.com/office/drawing/2014/main" id="{6147D42B-21E5-4B80-BA50-D4084DDB7C9F}"/>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13315" name="Oval 3">
            <a:extLst>
              <a:ext uri="{FF2B5EF4-FFF2-40B4-BE49-F238E27FC236}">
                <a16:creationId xmlns:a16="http://schemas.microsoft.com/office/drawing/2014/main" id="{E9CAD335-2818-7428-A8E3-55C3E84FE917}"/>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64FA73B8-6431-4F35-AB1D-78617F8778F3}" type="slidenum">
              <a:rPr lang="en-US" altLang="en-US" sz="1400">
                <a:latin typeface="Franklin Gothic Book" panose="020B0503020102020204" pitchFamily="34" charset="0"/>
                <a:cs typeface="Arial" panose="020B0604020202020204" pitchFamily="34" charset="0"/>
              </a:rPr>
              <a:pPr algn="ctr" eaLnBrk="1" hangingPunct="1">
                <a:buClrTx/>
                <a:buFontTx/>
                <a:buNone/>
              </a:pPr>
              <a:t>7</a:t>
            </a:fld>
            <a:endParaRPr lang="en-US" altLang="en-US" sz="1400">
              <a:latin typeface="Franklin Gothic Book" panose="020B0503020102020204" pitchFamily="34" charset="0"/>
              <a:cs typeface="Arial" panose="020B0604020202020204" pitchFamily="34" charset="0"/>
            </a:endParaRPr>
          </a:p>
        </p:txBody>
      </p:sp>
      <p:sp>
        <p:nvSpPr>
          <p:cNvPr id="13316" name="Text Box 4">
            <a:extLst>
              <a:ext uri="{FF2B5EF4-FFF2-40B4-BE49-F238E27FC236}">
                <a16:creationId xmlns:a16="http://schemas.microsoft.com/office/drawing/2014/main" id="{868B3A1B-D2C9-4B89-A6DF-C6597A005B37}"/>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3317" name="Picture 5">
            <a:extLst>
              <a:ext uri="{FF2B5EF4-FFF2-40B4-BE49-F238E27FC236}">
                <a16:creationId xmlns:a16="http://schemas.microsoft.com/office/drawing/2014/main" id="{22F508FA-B191-4636-4F82-E00B38392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981075"/>
            <a:ext cx="7626350" cy="4176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72B8040C-2322-3625-F6BA-8B5594C3FB9C}"/>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14338" name="Text Box 2">
            <a:extLst>
              <a:ext uri="{FF2B5EF4-FFF2-40B4-BE49-F238E27FC236}">
                <a16:creationId xmlns:a16="http://schemas.microsoft.com/office/drawing/2014/main" id="{E6784B53-8D98-7920-94C3-D7BCE8800826}"/>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14339" name="Oval 3">
            <a:extLst>
              <a:ext uri="{FF2B5EF4-FFF2-40B4-BE49-F238E27FC236}">
                <a16:creationId xmlns:a16="http://schemas.microsoft.com/office/drawing/2014/main" id="{4E6B6432-E7B6-148B-3CF6-8C65920DA117}"/>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79A4F7F3-FD3C-4A5F-B4CD-B500ED01CE1D}" type="slidenum">
              <a:rPr lang="en-US" altLang="en-US" sz="1400">
                <a:latin typeface="Franklin Gothic Book" panose="020B0503020102020204" pitchFamily="34" charset="0"/>
                <a:cs typeface="Arial" panose="020B0604020202020204" pitchFamily="34" charset="0"/>
              </a:rPr>
              <a:pPr algn="ctr" eaLnBrk="1" hangingPunct="1">
                <a:buClrTx/>
                <a:buFontTx/>
                <a:buNone/>
              </a:pPr>
              <a:t>8</a:t>
            </a:fld>
            <a:endParaRPr lang="en-US" altLang="en-US" sz="1400">
              <a:latin typeface="Franklin Gothic Book" panose="020B0503020102020204" pitchFamily="34" charset="0"/>
              <a:cs typeface="Arial" panose="020B0604020202020204" pitchFamily="34" charset="0"/>
            </a:endParaRPr>
          </a:p>
        </p:txBody>
      </p:sp>
      <p:sp>
        <p:nvSpPr>
          <p:cNvPr id="14340" name="Text Box 4">
            <a:extLst>
              <a:ext uri="{FF2B5EF4-FFF2-40B4-BE49-F238E27FC236}">
                <a16:creationId xmlns:a16="http://schemas.microsoft.com/office/drawing/2014/main" id="{90D061A8-422B-FF9A-765F-E7609663738F}"/>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5">
            <a:extLst>
              <a:ext uri="{FF2B5EF4-FFF2-40B4-BE49-F238E27FC236}">
                <a16:creationId xmlns:a16="http://schemas.microsoft.com/office/drawing/2014/main" id="{A70D51DA-B4C8-FB55-8314-939C3B576005}"/>
              </a:ext>
            </a:extLst>
          </p:cNvPr>
          <p:cNvSpPr txBox="1">
            <a:spLocks noChangeArrowheads="1"/>
          </p:cNvSpPr>
          <p:nvPr/>
        </p:nvSpPr>
        <p:spPr bwMode="auto">
          <a:xfrm>
            <a:off x="685800" y="1066800"/>
            <a:ext cx="8001000" cy="258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400">
                <a:solidFill>
                  <a:srgbClr val="0000FF"/>
                </a:solidFill>
                <a:latin typeface="Bookman Old Style" panose="02050604050505020204" pitchFamily="18" charset="0"/>
                <a:cs typeface="Arial" panose="020B0604020202020204" pitchFamily="34" charset="0"/>
              </a:rPr>
              <a:t>Local Standalone mode:</a:t>
            </a:r>
          </a:p>
          <a:p>
            <a:pPr eaLnBrk="1" hangingPunct="1">
              <a:buClrTx/>
              <a:buFontTx/>
              <a:buNone/>
            </a:pPr>
            <a:endParaRPr lang="en-US" altLang="en-US" sz="2400">
              <a:solidFill>
                <a:srgbClr val="0000FF"/>
              </a:solidFill>
              <a:latin typeface="Bookman Old Style" panose="02050604050505020204" pitchFamily="18" charset="0"/>
              <a:cs typeface="Arial" panose="020B0604020202020204" pitchFamily="34" charset="0"/>
            </a:endParaRPr>
          </a:p>
          <a:p>
            <a:pPr algn="just" eaLnBrk="1" hangingPunct="1">
              <a:lnSpc>
                <a:spcPct val="120000"/>
              </a:lnSpc>
              <a:buClrTx/>
              <a:buFontTx/>
              <a:buNone/>
            </a:pPr>
            <a:r>
              <a:rPr lang="en-US" altLang="en-US" sz="2400">
                <a:solidFill>
                  <a:srgbClr val="000000"/>
                </a:solidFill>
                <a:latin typeface="Bookman Old Style" panose="02050604050505020204" pitchFamily="18" charset="0"/>
                <a:cs typeface="Arial" panose="020B0604020202020204" pitchFamily="34" charset="0"/>
              </a:rPr>
              <a:t>This is the default mode. In this mode, all the components of Hadoop, such as NameNode, DataNode, JobTracker and TaskTracker, </a:t>
            </a:r>
            <a:r>
              <a:rPr lang="en-US" altLang="en-US" sz="2400">
                <a:solidFill>
                  <a:srgbClr val="C00000"/>
                </a:solidFill>
                <a:latin typeface="Bookman Old Style" panose="02050604050505020204" pitchFamily="18" charset="0"/>
                <a:cs typeface="Arial" panose="020B0604020202020204" pitchFamily="34" charset="0"/>
              </a:rPr>
              <a:t>run on a single Java process.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BD2A15BC-9ABC-98BE-DB4C-6463ED23AA21}"/>
              </a:ext>
            </a:extLst>
          </p:cNvPr>
          <p:cNvSpPr txBox="1">
            <a:spLocks noChangeArrowheads="1"/>
          </p:cNvSpPr>
          <p:nvPr/>
        </p:nvSpPr>
        <p:spPr bwMode="auto">
          <a:xfrm>
            <a:off x="6172200" y="6191250"/>
            <a:ext cx="2476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03/31/23</a:t>
            </a:r>
          </a:p>
        </p:txBody>
      </p:sp>
      <p:sp>
        <p:nvSpPr>
          <p:cNvPr id="15362" name="Text Box 2">
            <a:extLst>
              <a:ext uri="{FF2B5EF4-FFF2-40B4-BE49-F238E27FC236}">
                <a16:creationId xmlns:a16="http://schemas.microsoft.com/office/drawing/2014/main" id="{6AAB81DE-12E7-ED09-136D-E444312F1396}"/>
              </a:ext>
            </a:extLst>
          </p:cNvPr>
          <p:cNvSpPr txBox="1">
            <a:spLocks noChangeArrowheads="1"/>
          </p:cNvSpPr>
          <p:nvPr/>
        </p:nvSpPr>
        <p:spPr bwMode="auto">
          <a:xfrm>
            <a:off x="914400" y="61722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400">
                <a:solidFill>
                  <a:srgbClr val="696464"/>
                </a:solidFill>
                <a:latin typeface="Bookman Old Style" panose="02050604050505020204" pitchFamily="18" charset="0"/>
                <a:cs typeface="Arial" panose="020B0604020202020204" pitchFamily="34" charset="0"/>
              </a:rPr>
              <a:t>Big Image Data Processing on Hadoop</a:t>
            </a:r>
          </a:p>
        </p:txBody>
      </p:sp>
      <p:sp>
        <p:nvSpPr>
          <p:cNvPr id="15363" name="Oval 3">
            <a:extLst>
              <a:ext uri="{FF2B5EF4-FFF2-40B4-BE49-F238E27FC236}">
                <a16:creationId xmlns:a16="http://schemas.microsoft.com/office/drawing/2014/main" id="{0754EABA-C724-454D-79B8-B38F0F8E7152}"/>
              </a:ext>
            </a:extLst>
          </p:cNvPr>
          <p:cNvSpPr>
            <a:spLocks noChangeArrowheads="1"/>
          </p:cNvSpPr>
          <p:nvPr/>
        </p:nvSpPr>
        <p:spPr bwMode="auto">
          <a:xfrm>
            <a:off x="146050" y="6210300"/>
            <a:ext cx="457200" cy="457200"/>
          </a:xfrm>
          <a:prstGeom prst="ellipse">
            <a:avLst/>
          </a:prstGeom>
          <a:solidFill>
            <a:srgbClr val="D3481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algn="ctr" eaLnBrk="1" hangingPunct="1">
              <a:buClrTx/>
              <a:buFontTx/>
              <a:buNone/>
            </a:pPr>
            <a:fld id="{16BDFB3A-5C69-4D57-B487-DD35F4DF4AFF}" type="slidenum">
              <a:rPr lang="en-US" altLang="en-US" sz="1400">
                <a:latin typeface="Franklin Gothic Book" panose="020B0503020102020204" pitchFamily="34" charset="0"/>
                <a:cs typeface="Arial" panose="020B0604020202020204" pitchFamily="34" charset="0"/>
              </a:rPr>
              <a:pPr algn="ctr" eaLnBrk="1" hangingPunct="1">
                <a:buClrTx/>
                <a:buFontTx/>
                <a:buNone/>
              </a:pPr>
              <a:t>9</a:t>
            </a:fld>
            <a:endParaRPr lang="en-US" altLang="en-US" sz="1400">
              <a:latin typeface="Franklin Gothic Book" panose="020B0503020102020204" pitchFamily="34" charset="0"/>
              <a:cs typeface="Arial" panose="020B0604020202020204" pitchFamily="34" charset="0"/>
            </a:endParaRPr>
          </a:p>
        </p:txBody>
      </p:sp>
      <p:sp>
        <p:nvSpPr>
          <p:cNvPr id="15364" name="Text Box 4">
            <a:extLst>
              <a:ext uri="{FF2B5EF4-FFF2-40B4-BE49-F238E27FC236}">
                <a16:creationId xmlns:a16="http://schemas.microsoft.com/office/drawing/2014/main" id="{6439B36F-6FD9-628E-EA60-38A645C56470}"/>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5" name="Text Box 5">
            <a:extLst>
              <a:ext uri="{FF2B5EF4-FFF2-40B4-BE49-F238E27FC236}">
                <a16:creationId xmlns:a16="http://schemas.microsoft.com/office/drawing/2014/main" id="{23564B84-AA3A-BE64-FB09-822B8A78AC2A}"/>
              </a:ext>
            </a:extLst>
          </p:cNvPr>
          <p:cNvSpPr txBox="1">
            <a:spLocks noChangeArrowheads="1"/>
          </p:cNvSpPr>
          <p:nvPr/>
        </p:nvSpPr>
        <p:spPr bwMode="auto">
          <a:xfrm>
            <a:off x="685800" y="1066800"/>
            <a:ext cx="8001000" cy="258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82300" algn="l"/>
              </a:tabLst>
              <a:defRPr>
                <a:solidFill>
                  <a:srgbClr val="FFFFFF"/>
                </a:solidFill>
                <a:latin typeface="Arial" panose="020B0604020202020204" pitchFamily="34" charset="0"/>
                <a:ea typeface="MS PGothic" panose="020B0600070205080204" pitchFamily="34" charset="-128"/>
              </a:defRPr>
            </a:lvl9pPr>
          </a:lstStyle>
          <a:p>
            <a:pPr eaLnBrk="1" hangingPunct="1">
              <a:buClrTx/>
              <a:buFontTx/>
              <a:buNone/>
            </a:pPr>
            <a:r>
              <a:rPr lang="en-US" altLang="en-US" sz="2400">
                <a:solidFill>
                  <a:srgbClr val="0000FF"/>
                </a:solidFill>
                <a:latin typeface="Bookman Old Style" panose="02050604050505020204" pitchFamily="18" charset="0"/>
                <a:cs typeface="Arial" panose="020B0604020202020204" pitchFamily="34" charset="0"/>
              </a:rPr>
              <a:t>Pseudo-distributed mode:</a:t>
            </a:r>
          </a:p>
          <a:p>
            <a:pPr eaLnBrk="1" hangingPunct="1">
              <a:buClrTx/>
              <a:buFontTx/>
              <a:buNone/>
            </a:pPr>
            <a:endParaRPr lang="en-US" altLang="en-US" sz="2400">
              <a:solidFill>
                <a:srgbClr val="0000FF"/>
              </a:solidFill>
              <a:latin typeface="Bookman Old Style" panose="02050604050505020204" pitchFamily="18" charset="0"/>
              <a:cs typeface="Arial" panose="020B0604020202020204" pitchFamily="34" charset="0"/>
            </a:endParaRPr>
          </a:p>
          <a:p>
            <a:pPr algn="just" eaLnBrk="1" hangingPunct="1">
              <a:lnSpc>
                <a:spcPct val="120000"/>
              </a:lnSpc>
              <a:buClrTx/>
              <a:buFontTx/>
              <a:buNone/>
            </a:pPr>
            <a:r>
              <a:rPr lang="en-US" altLang="en-US" sz="2400">
                <a:solidFill>
                  <a:srgbClr val="000000"/>
                </a:solidFill>
                <a:latin typeface="Bookman Old Style" panose="02050604050505020204" pitchFamily="18" charset="0"/>
                <a:cs typeface="Arial" panose="020B0604020202020204" pitchFamily="34" charset="0"/>
              </a:rPr>
              <a:t>In this mode, </a:t>
            </a:r>
            <a:r>
              <a:rPr lang="en-US" altLang="en-US" sz="2400">
                <a:solidFill>
                  <a:srgbClr val="C00000"/>
                </a:solidFill>
                <a:latin typeface="Bookman Old Style" panose="02050604050505020204" pitchFamily="18" charset="0"/>
                <a:cs typeface="Arial" panose="020B0604020202020204" pitchFamily="34" charset="0"/>
              </a:rPr>
              <a:t>a separate JVM is spawned for each of the Hadoop components</a:t>
            </a:r>
            <a:r>
              <a:rPr lang="en-US" altLang="en-US" sz="2400">
                <a:solidFill>
                  <a:srgbClr val="000000"/>
                </a:solidFill>
                <a:latin typeface="Bookman Old Style" panose="02050604050505020204" pitchFamily="18" charset="0"/>
                <a:cs typeface="Arial" panose="020B0604020202020204" pitchFamily="34" charset="0"/>
              </a:rPr>
              <a:t> and they communicate across network sockets, effectively giving a fully functioning minicluster on a single host.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S PGothic"/>
        <a:cs typeface=""/>
      </a:majorFont>
      <a:minorFont>
        <a:latin typeface="Perpetu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25"/>
          </a:spcBef>
          <a:spcAft>
            <a:spcPts val="25"/>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25"/>
          </a:spcBef>
          <a:spcAft>
            <a:spcPts val="25"/>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S PGothic"/>
        <a:cs typeface=""/>
      </a:majorFont>
      <a:minorFont>
        <a:latin typeface="Perpetu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25"/>
          </a:spcBef>
          <a:spcAft>
            <a:spcPts val="25"/>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25"/>
          </a:spcBef>
          <a:spcAft>
            <a:spcPts val="25"/>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S PGothic"/>
        <a:cs typeface=""/>
      </a:majorFont>
      <a:minorFont>
        <a:latin typeface="Perpetu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25"/>
          </a:spcBef>
          <a:spcAft>
            <a:spcPts val="25"/>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25"/>
          </a:spcBef>
          <a:spcAft>
            <a:spcPts val="25"/>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S PGothic"/>
        <a:cs typeface=""/>
      </a:majorFont>
      <a:minorFont>
        <a:latin typeface="Perpetu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25"/>
          </a:spcBef>
          <a:spcAft>
            <a:spcPts val="25"/>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25"/>
          </a:spcBef>
          <a:spcAft>
            <a:spcPts val="25"/>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S PGothic"/>
        <a:cs typeface=""/>
      </a:majorFont>
      <a:minorFont>
        <a:latin typeface="Perpetu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25"/>
          </a:spcBef>
          <a:spcAft>
            <a:spcPts val="25"/>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25"/>
          </a:spcBef>
          <a:spcAft>
            <a:spcPts val="25"/>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B5A26BC4D8A74384F13DCA413CC795" ma:contentTypeVersion="4" ma:contentTypeDescription="Create a new document." ma:contentTypeScope="" ma:versionID="677b73231f360793bcc4497acfb38e49">
  <xsd:schema xmlns:xsd="http://www.w3.org/2001/XMLSchema" xmlns:xs="http://www.w3.org/2001/XMLSchema" xmlns:p="http://schemas.microsoft.com/office/2006/metadata/properties" xmlns:ns2="af0f8578-231c-4377-bb6f-95c4f247d5a1" xmlns:ns3="7a05e6fd-e3e9-40b0-a8d8-b172c285fa1d" targetNamespace="http://schemas.microsoft.com/office/2006/metadata/properties" ma:root="true" ma:fieldsID="c8d153a784619ea088d762ea2218fc1b" ns2:_="" ns3:_="">
    <xsd:import namespace="af0f8578-231c-4377-bb6f-95c4f247d5a1"/>
    <xsd:import namespace="7a05e6fd-e3e9-40b0-a8d8-b172c285fa1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0f8578-231c-4377-bb6f-95c4f247d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a05e6fd-e3e9-40b0-a8d8-b172c285fa1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631208-B861-4B8D-B314-85EB298F61EA}">
  <ds:schemaRefs>
    <ds:schemaRef ds:uri="http://schemas.microsoft.com/sharepoint/v3/contenttype/forms"/>
  </ds:schemaRefs>
</ds:datastoreItem>
</file>

<file path=customXml/itemProps2.xml><?xml version="1.0" encoding="utf-8"?>
<ds:datastoreItem xmlns:ds="http://schemas.openxmlformats.org/officeDocument/2006/customXml" ds:itemID="{A91384D6-A7AA-40D3-88FB-EA61F05C00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0f8578-231c-4377-bb6f-95c4f247d5a1"/>
    <ds:schemaRef ds:uri="7a05e6fd-e3e9-40b0-a8d8-b172c285fa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17</Slides>
  <Notes>17</Notes>
  <HiddenSlides>0</HiddenSlides>
  <ScaleCrop>false</ScaleCrop>
  <HeadingPairs>
    <vt:vector size="4" baseType="variant">
      <vt:variant>
        <vt:lpstr>Theme</vt:lpstr>
      </vt:variant>
      <vt:variant>
        <vt:i4>5</vt:i4>
      </vt:variant>
      <vt:variant>
        <vt:lpstr>Slide Titles</vt:lpstr>
      </vt:variant>
      <vt:variant>
        <vt:i4>17</vt:i4>
      </vt:variant>
    </vt:vector>
  </HeadingPairs>
  <TitlesOfParts>
    <vt:vector size="22"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2023-04-08T09:49:40Z</dcterms:modified>
</cp:coreProperties>
</file>