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74" r:id="rId2"/>
    <p:sldMasterId id="2147483786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43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9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3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2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76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96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96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75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3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6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88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70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14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689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22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55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04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78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7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9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2320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408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70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3505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19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7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3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4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0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75E6-2E59-41FB-B2BA-4D0EFB2E03C6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F0CE74-4644-4B75-A909-F0421504C0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83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6" y="240617"/>
            <a:ext cx="1384069" cy="1367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474156" y="3372787"/>
            <a:ext cx="10003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latin typeface="Cambria" panose="02040503050406030204" pitchFamily="18" charset="0"/>
                <a:ea typeface="Calibri" panose="020F0502020204030204" pitchFamily="34" charset="0"/>
              </a:rPr>
              <a:t>Школьные годы чудесные.</a:t>
            </a:r>
            <a:endParaRPr lang="ru-RU" sz="5400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156" y="2028759"/>
            <a:ext cx="1119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prstClr val="black"/>
                </a:solidFill>
                <a:latin typeface="Cambria" panose="02040503050406030204" pitchFamily="18" charset="0"/>
              </a:rPr>
              <a:t>Совместный проект 6 и 2 классов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100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6" y="240617"/>
            <a:ext cx="1384069" cy="1367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88456" y="2888371"/>
            <a:ext cx="1000396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Понять значимость и ценность образования для построения </a:t>
            </a:r>
            <a:endParaRPr lang="ru-RU" sz="44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4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жизненного 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пути.</a:t>
            </a:r>
            <a:endParaRPr lang="ru-RU" sz="4400" dirty="0">
              <a:latin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156" y="1063727"/>
            <a:ext cx="1119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Цель проекта: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5688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6" y="240617"/>
            <a:ext cx="1384069" cy="1367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474156" y="1709218"/>
            <a:ext cx="100039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Учебные предметы прошлого и настоящего;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Интересы детей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XXI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увлечения, хобби);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Игры, забавы детей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XIX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XXI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вв.;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мечты – наше будущее;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 в историю России выпускниками Царскосельского лицея и 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Смольнинского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института.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49630" y="601173"/>
            <a:ext cx="80284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Рабочие группы: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5696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6" y="240617"/>
            <a:ext cx="1384069" cy="1367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394190" y="924339"/>
            <a:ext cx="5479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Итоговое занятие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4957" y="5299502"/>
            <a:ext cx="3858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Детский бал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94" y="1944906"/>
            <a:ext cx="5249151" cy="33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412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97</TotalTime>
  <Words>75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Symbol</vt:lpstr>
      <vt:lpstr>Times New Roman</vt:lpstr>
      <vt:lpstr>Trebuchet MS</vt:lpstr>
      <vt:lpstr>Wingdings 2</vt:lpstr>
      <vt:lpstr>Wingdings 3</vt:lpstr>
      <vt:lpstr>HDOfficeLightV0</vt:lpstr>
      <vt:lpstr>1_HDOfficeLightV0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2017-12-13T07:20:47Z</dcterms:created>
  <dcterms:modified xsi:type="dcterms:W3CDTF">2017-12-13T08:58:42Z</dcterms:modified>
</cp:coreProperties>
</file>