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9"/>
  </p:notesMasterIdLst>
  <p:handoutMasterIdLst>
    <p:handoutMasterId r:id="rId30"/>
  </p:handoutMasterIdLst>
  <p:sldIdLst>
    <p:sldId id="276" r:id="rId2"/>
    <p:sldId id="314" r:id="rId3"/>
    <p:sldId id="881" r:id="rId4"/>
    <p:sldId id="854" r:id="rId5"/>
    <p:sldId id="858" r:id="rId6"/>
    <p:sldId id="859" r:id="rId7"/>
    <p:sldId id="860" r:id="rId8"/>
    <p:sldId id="855" r:id="rId9"/>
    <p:sldId id="856" r:id="rId10"/>
    <p:sldId id="857" r:id="rId11"/>
    <p:sldId id="863" r:id="rId12"/>
    <p:sldId id="864" r:id="rId13"/>
    <p:sldId id="866" r:id="rId14"/>
    <p:sldId id="870" r:id="rId15"/>
    <p:sldId id="878" r:id="rId16"/>
    <p:sldId id="879" r:id="rId17"/>
    <p:sldId id="869" r:id="rId18"/>
    <p:sldId id="875" r:id="rId19"/>
    <p:sldId id="880" r:id="rId20"/>
    <p:sldId id="867" r:id="rId21"/>
    <p:sldId id="872" r:id="rId22"/>
    <p:sldId id="873" r:id="rId23"/>
    <p:sldId id="874" r:id="rId24"/>
    <p:sldId id="876" r:id="rId25"/>
    <p:sldId id="861" r:id="rId26"/>
    <p:sldId id="840" r:id="rId27"/>
    <p:sldId id="799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lure, Charles" initials="MC" lastIdx="15" clrIdx="0">
    <p:extLst>
      <p:ext uri="{19B8F6BF-5375-455C-9EA6-DF929625EA0E}">
        <p15:presenceInfo xmlns:p15="http://schemas.microsoft.com/office/powerpoint/2012/main" userId="S-1-5-21-47866669-1409439266-720635935-1841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6BC"/>
    <a:srgbClr val="981E32"/>
    <a:srgbClr val="5EB346"/>
    <a:srgbClr val="0070C0"/>
    <a:srgbClr val="002C77"/>
    <a:srgbClr val="489C34"/>
    <a:srgbClr val="001742"/>
    <a:srgbClr val="905191"/>
    <a:srgbClr val="DF524E"/>
    <a:srgbClr val="F37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E8488-87E0-4299-BB30-0CE31E4F25B1}" v="74" dt="2022-04-22T14:42:25.071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3817" autoAdjust="0"/>
  </p:normalViewPr>
  <p:slideViewPr>
    <p:cSldViewPr>
      <p:cViewPr>
        <p:scale>
          <a:sx n="75" d="100"/>
          <a:sy n="75" d="100"/>
        </p:scale>
        <p:origin x="1032" y="-328"/>
      </p:cViewPr>
      <p:guideLst>
        <p:guide orient="horz" pos="216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0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Yeh" userId="05dc56987efa6a28" providerId="LiveId" clId="{336E8488-87E0-4299-BB30-0CE31E4F25B1}"/>
    <pc:docChg chg="undo custSel addSld delSld modSld sldOrd">
      <pc:chgData name="Andrew Yeh" userId="05dc56987efa6a28" providerId="LiveId" clId="{336E8488-87E0-4299-BB30-0CE31E4F25B1}" dt="2022-04-22T14:42:28.767" v="7003" actId="20577"/>
      <pc:docMkLst>
        <pc:docMk/>
      </pc:docMkLst>
      <pc:sldChg chg="modSp mod">
        <pc:chgData name="Andrew Yeh" userId="05dc56987efa6a28" providerId="LiveId" clId="{336E8488-87E0-4299-BB30-0CE31E4F25B1}" dt="2022-04-21T22:18:42.652" v="72" actId="255"/>
        <pc:sldMkLst>
          <pc:docMk/>
          <pc:sldMk cId="2449412318" sldId="276"/>
        </pc:sldMkLst>
        <pc:spChg chg="mod">
          <ac:chgData name="Andrew Yeh" userId="05dc56987efa6a28" providerId="LiveId" clId="{336E8488-87E0-4299-BB30-0CE31E4F25B1}" dt="2022-04-21T22:18:42.652" v="72" actId="255"/>
          <ac:spMkLst>
            <pc:docMk/>
            <pc:sldMk cId="2449412318" sldId="276"/>
            <ac:spMk id="18" creationId="{00000000-0000-0000-0000-000000000000}"/>
          </ac:spMkLst>
        </pc:spChg>
      </pc:sldChg>
      <pc:sldChg chg="modSp mod">
        <pc:chgData name="Andrew Yeh" userId="05dc56987efa6a28" providerId="LiveId" clId="{336E8488-87E0-4299-BB30-0CE31E4F25B1}" dt="2022-04-22T04:14:20.537" v="6299" actId="20577"/>
        <pc:sldMkLst>
          <pc:docMk/>
          <pc:sldMk cId="1059945244" sldId="314"/>
        </pc:sldMkLst>
        <pc:spChg chg="mod">
          <ac:chgData name="Andrew Yeh" userId="05dc56987efa6a28" providerId="LiveId" clId="{336E8488-87E0-4299-BB30-0CE31E4F25B1}" dt="2022-04-22T04:14:20.537" v="6299" actId="20577"/>
          <ac:spMkLst>
            <pc:docMk/>
            <pc:sldMk cId="1059945244" sldId="314"/>
            <ac:spMk id="2" creationId="{6474C8DF-2F9A-446D-9832-DF2B23D1C4B0}"/>
          </ac:spMkLst>
        </pc:spChg>
        <pc:spChg chg="mod">
          <ac:chgData name="Andrew Yeh" userId="05dc56987efa6a28" providerId="LiveId" clId="{336E8488-87E0-4299-BB30-0CE31E4F25B1}" dt="2022-04-22T04:13:39.077" v="6122" actId="20577"/>
          <ac:spMkLst>
            <pc:docMk/>
            <pc:sldMk cId="1059945244" sldId="314"/>
            <ac:spMk id="9" creationId="{5B1D42EC-E1DF-4083-9D70-2D40CF1BB49D}"/>
          </ac:spMkLst>
        </pc:spChg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420101347" sldId="82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7159682" sldId="82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923433404" sldId="82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592138183" sldId="82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55269107" sldId="83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46560945" sldId="833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832015192" sldId="83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852428273" sldId="83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252649477" sldId="83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248972894" sldId="837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35293535" sldId="838"/>
        </pc:sldMkLst>
      </pc:sldChg>
      <pc:sldChg chg="modSp del mod">
        <pc:chgData name="Andrew Yeh" userId="05dc56987efa6a28" providerId="LiveId" clId="{336E8488-87E0-4299-BB30-0CE31E4F25B1}" dt="2022-04-22T04:11:36.058" v="5795" actId="47"/>
        <pc:sldMkLst>
          <pc:docMk/>
          <pc:sldMk cId="3231742424" sldId="839"/>
        </pc:sldMkLst>
        <pc:spChg chg="mod">
          <ac:chgData name="Andrew Yeh" userId="05dc56987efa6a28" providerId="LiveId" clId="{336E8488-87E0-4299-BB30-0CE31E4F25B1}" dt="2022-04-22T01:33:40.606" v="1874" actId="20577"/>
          <ac:spMkLst>
            <pc:docMk/>
            <pc:sldMk cId="3231742424" sldId="839"/>
            <ac:spMk id="5" creationId="{7BABAF2F-3053-4CF4-8470-67FFF7F75D64}"/>
          </ac:spMkLst>
        </pc:spChg>
      </pc:sldChg>
      <pc:sldChg chg="addSp delSp modSp mod">
        <pc:chgData name="Andrew Yeh" userId="05dc56987efa6a28" providerId="LiveId" clId="{336E8488-87E0-4299-BB30-0CE31E4F25B1}" dt="2022-04-22T04:19:50.533" v="6943" actId="20577"/>
        <pc:sldMkLst>
          <pc:docMk/>
          <pc:sldMk cId="2732762004" sldId="840"/>
        </pc:sldMkLst>
        <pc:spChg chg="add del mod">
          <ac:chgData name="Andrew Yeh" userId="05dc56987efa6a28" providerId="LiveId" clId="{336E8488-87E0-4299-BB30-0CE31E4F25B1}" dt="2022-04-21T23:51:30.923" v="1292"/>
          <ac:spMkLst>
            <pc:docMk/>
            <pc:sldMk cId="2732762004" sldId="840"/>
            <ac:spMk id="2" creationId="{0185CA92-74E2-4699-93CA-6E2FAD2C13DC}"/>
          </ac:spMkLst>
        </pc:spChg>
        <pc:spChg chg="mod">
          <ac:chgData name="Andrew Yeh" userId="05dc56987efa6a28" providerId="LiveId" clId="{336E8488-87E0-4299-BB30-0CE31E4F25B1}" dt="2022-04-21T23:51:22.010" v="1288" actId="20577"/>
          <ac:spMkLst>
            <pc:docMk/>
            <pc:sldMk cId="2732762004" sldId="840"/>
            <ac:spMk id="4" creationId="{DD143994-1ABB-42E4-A6EA-854A1A3A0A0C}"/>
          </ac:spMkLst>
        </pc:spChg>
        <pc:spChg chg="add mod">
          <ac:chgData name="Andrew Yeh" userId="05dc56987efa6a28" providerId="LiveId" clId="{336E8488-87E0-4299-BB30-0CE31E4F25B1}" dt="2022-04-22T02:39:26.625" v="3321" actId="1076"/>
          <ac:spMkLst>
            <pc:docMk/>
            <pc:sldMk cId="2732762004" sldId="840"/>
            <ac:spMk id="5" creationId="{90C8C1E6-DC12-4EB5-B516-180A1C5F78EB}"/>
          </ac:spMkLst>
        </pc:spChg>
        <pc:spChg chg="add mod">
          <ac:chgData name="Andrew Yeh" userId="05dc56987efa6a28" providerId="LiveId" clId="{336E8488-87E0-4299-BB30-0CE31E4F25B1}" dt="2022-04-22T02:39:26.625" v="3321" actId="1076"/>
          <ac:spMkLst>
            <pc:docMk/>
            <pc:sldMk cId="2732762004" sldId="840"/>
            <ac:spMk id="7" creationId="{CDCAC477-F19D-44D2-A725-DD9026E2D306}"/>
          </ac:spMkLst>
        </pc:spChg>
        <pc:spChg chg="add del mod">
          <ac:chgData name="Andrew Yeh" userId="05dc56987efa6a28" providerId="LiveId" clId="{336E8488-87E0-4299-BB30-0CE31E4F25B1}" dt="2022-04-22T02:37:47.748" v="2900" actId="478"/>
          <ac:spMkLst>
            <pc:docMk/>
            <pc:sldMk cId="2732762004" sldId="840"/>
            <ac:spMk id="9" creationId="{B710BFDF-E566-4FC0-A50F-D6AB0A34DEAD}"/>
          </ac:spMkLst>
        </pc:spChg>
        <pc:spChg chg="add mod">
          <ac:chgData name="Andrew Yeh" userId="05dc56987efa6a28" providerId="LiveId" clId="{336E8488-87E0-4299-BB30-0CE31E4F25B1}" dt="2022-04-22T04:19:50.533" v="6943" actId="20577"/>
          <ac:spMkLst>
            <pc:docMk/>
            <pc:sldMk cId="2732762004" sldId="840"/>
            <ac:spMk id="10" creationId="{82556DF2-4296-4BB4-AEA7-D54177F42763}"/>
          </ac:spMkLst>
        </pc:spChg>
        <pc:spChg chg="add del mod">
          <ac:chgData name="Andrew Yeh" userId="05dc56987efa6a28" providerId="LiveId" clId="{336E8488-87E0-4299-BB30-0CE31E4F25B1}" dt="2022-04-21T23:54:04.896" v="1516" actId="478"/>
          <ac:spMkLst>
            <pc:docMk/>
            <pc:sldMk cId="2732762004" sldId="840"/>
            <ac:spMk id="11" creationId="{EDE0F7F0-38E3-447E-893D-A25F9088168E}"/>
          </ac:spMkLst>
        </pc:spChg>
        <pc:graphicFrameChg chg="del">
          <ac:chgData name="Andrew Yeh" userId="05dc56987efa6a28" providerId="LiveId" clId="{336E8488-87E0-4299-BB30-0CE31E4F25B1}" dt="2022-04-21T23:51:24.940" v="1289" actId="478"/>
          <ac:graphicFrameMkLst>
            <pc:docMk/>
            <pc:sldMk cId="2732762004" sldId="840"/>
            <ac:graphicFrameMk id="6" creationId="{AF6778DC-3BA9-4DD1-8E9D-D004418C51B9}"/>
          </ac:graphicFrameMkLst>
        </pc:graphicFrameChg>
        <pc:cxnChg chg="add mod">
          <ac:chgData name="Andrew Yeh" userId="05dc56987efa6a28" providerId="LiveId" clId="{336E8488-87E0-4299-BB30-0CE31E4F25B1}" dt="2022-04-22T02:39:26.625" v="3321" actId="1076"/>
          <ac:cxnSpMkLst>
            <pc:docMk/>
            <pc:sldMk cId="2732762004" sldId="840"/>
            <ac:cxnSpMk id="8" creationId="{5BAA7177-0433-4270-857D-B5ED6F7CBE74}"/>
          </ac:cxnSpMkLst>
        </pc:cxnChg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229478307" sldId="841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422219243" sldId="84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10493484" sldId="843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355478226" sldId="844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672139998" sldId="845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463552218" sldId="846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905165998" sldId="847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2609785288" sldId="848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956852147" sldId="849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75245777" sldId="850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804763705" sldId="851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3183870345" sldId="852"/>
        </pc:sldMkLst>
      </pc:sldChg>
      <pc:sldChg chg="del">
        <pc:chgData name="Andrew Yeh" userId="05dc56987efa6a28" providerId="LiveId" clId="{336E8488-87E0-4299-BB30-0CE31E4F25B1}" dt="2022-04-21T23:12:20.797" v="332" actId="47"/>
        <pc:sldMkLst>
          <pc:docMk/>
          <pc:sldMk cId="130521768" sldId="853"/>
        </pc:sldMkLst>
      </pc:sldChg>
      <pc:sldChg chg="addSp delSp modSp new mod">
        <pc:chgData name="Andrew Yeh" userId="05dc56987efa6a28" providerId="LiveId" clId="{336E8488-87E0-4299-BB30-0CE31E4F25B1}" dt="2022-04-21T23:20:50.572" v="548" actId="14100"/>
        <pc:sldMkLst>
          <pc:docMk/>
          <pc:sldMk cId="1592407155" sldId="854"/>
        </pc:sldMkLst>
        <pc:spChg chg="mod">
          <ac:chgData name="Andrew Yeh" userId="05dc56987efa6a28" providerId="LiveId" clId="{336E8488-87E0-4299-BB30-0CE31E4F25B1}" dt="2022-04-21T23:16:45.489" v="460" actId="20577"/>
          <ac:spMkLst>
            <pc:docMk/>
            <pc:sldMk cId="1592407155" sldId="854"/>
            <ac:spMk id="2" creationId="{1FE1245A-3614-4687-9BBA-1EC6D04E32DC}"/>
          </ac:spMkLst>
        </pc:spChg>
        <pc:spChg chg="del">
          <ac:chgData name="Andrew Yeh" userId="05dc56987efa6a28" providerId="LiveId" clId="{336E8488-87E0-4299-BB30-0CE31E4F25B1}" dt="2022-04-21T23:12:26.241" v="333" actId="478"/>
          <ac:spMkLst>
            <pc:docMk/>
            <pc:sldMk cId="1592407155" sldId="854"/>
            <ac:spMk id="3" creationId="{2B68522A-8CEF-487A-9C4D-E770B3E673D5}"/>
          </ac:spMkLst>
        </pc:spChg>
        <pc:spChg chg="add mod">
          <ac:chgData name="Andrew Yeh" userId="05dc56987efa6a28" providerId="LiveId" clId="{336E8488-87E0-4299-BB30-0CE31E4F25B1}" dt="2022-04-21T23:13:24.626" v="352" actId="1076"/>
          <ac:spMkLst>
            <pc:docMk/>
            <pc:sldMk cId="1592407155" sldId="854"/>
            <ac:spMk id="7" creationId="{F9417699-3E88-4FE8-BBE4-1F4EA149273C}"/>
          </ac:spMkLst>
        </pc:spChg>
        <pc:spChg chg="add del mod">
          <ac:chgData name="Andrew Yeh" userId="05dc56987efa6a28" providerId="LiveId" clId="{336E8488-87E0-4299-BB30-0CE31E4F25B1}" dt="2022-04-21T23:13:52.123" v="356" actId="478"/>
          <ac:spMkLst>
            <pc:docMk/>
            <pc:sldMk cId="1592407155" sldId="854"/>
            <ac:spMk id="8" creationId="{6948B852-E9A0-407A-B1AF-DCEF276B52D4}"/>
          </ac:spMkLst>
        </pc:spChg>
        <pc:spChg chg="add mod">
          <ac:chgData name="Andrew Yeh" userId="05dc56987efa6a28" providerId="LiveId" clId="{336E8488-87E0-4299-BB30-0CE31E4F25B1}" dt="2022-04-21T23:14:10.923" v="361" actId="1076"/>
          <ac:spMkLst>
            <pc:docMk/>
            <pc:sldMk cId="1592407155" sldId="854"/>
            <ac:spMk id="9" creationId="{4145D4A9-D341-496A-A287-DD96C5DBF3AE}"/>
          </ac:spMkLst>
        </pc:spChg>
        <pc:spChg chg="add mod">
          <ac:chgData name="Andrew Yeh" userId="05dc56987efa6a28" providerId="LiveId" clId="{336E8488-87E0-4299-BB30-0CE31E4F25B1}" dt="2022-04-21T23:14:18.596" v="366" actId="20577"/>
          <ac:spMkLst>
            <pc:docMk/>
            <pc:sldMk cId="1592407155" sldId="854"/>
            <ac:spMk id="10" creationId="{DAC3A7FA-6A64-4138-B0B4-D974ACDBE6FB}"/>
          </ac:spMkLst>
        </pc:spChg>
        <pc:spChg chg="add del mod">
          <ac:chgData name="Andrew Yeh" userId="05dc56987efa6a28" providerId="LiveId" clId="{336E8488-87E0-4299-BB30-0CE31E4F25B1}" dt="2022-04-21T23:14:59.804" v="375" actId="478"/>
          <ac:spMkLst>
            <pc:docMk/>
            <pc:sldMk cId="1592407155" sldId="854"/>
            <ac:spMk id="18" creationId="{6ED6BE35-D5AA-4400-AC67-57DE3F22B2C2}"/>
          </ac:spMkLst>
        </pc:spChg>
        <pc:spChg chg="add mod">
          <ac:chgData name="Andrew Yeh" userId="05dc56987efa6a28" providerId="LiveId" clId="{336E8488-87E0-4299-BB30-0CE31E4F25B1}" dt="2022-04-21T23:15:23.777" v="383" actId="20577"/>
          <ac:spMkLst>
            <pc:docMk/>
            <pc:sldMk cId="1592407155" sldId="854"/>
            <ac:spMk id="19" creationId="{987CBD8E-2793-4873-A300-285159ED523B}"/>
          </ac:spMkLst>
        </pc:spChg>
        <pc:spChg chg="add mod">
          <ac:chgData name="Andrew Yeh" userId="05dc56987efa6a28" providerId="LiveId" clId="{336E8488-87E0-4299-BB30-0CE31E4F25B1}" dt="2022-04-21T23:15:26.097" v="385" actId="20577"/>
          <ac:spMkLst>
            <pc:docMk/>
            <pc:sldMk cId="1592407155" sldId="854"/>
            <ac:spMk id="20" creationId="{DB4A7582-8198-4F5B-9643-B7940D69F976}"/>
          </ac:spMkLst>
        </pc:spChg>
        <pc:spChg chg="add mod">
          <ac:chgData name="Andrew Yeh" userId="05dc56987efa6a28" providerId="LiveId" clId="{336E8488-87E0-4299-BB30-0CE31E4F25B1}" dt="2022-04-21T23:20:43.755" v="546" actId="1076"/>
          <ac:spMkLst>
            <pc:docMk/>
            <pc:sldMk cId="1592407155" sldId="854"/>
            <ac:spMk id="24" creationId="{B70576F9-98FA-45D5-89BE-4B4167443229}"/>
          </ac:spMkLst>
        </pc:spChg>
        <pc:spChg chg="add mod">
          <ac:chgData name="Andrew Yeh" userId="05dc56987efa6a28" providerId="LiveId" clId="{336E8488-87E0-4299-BB30-0CE31E4F25B1}" dt="2022-04-21T23:20:44.235" v="547" actId="1076"/>
          <ac:spMkLst>
            <pc:docMk/>
            <pc:sldMk cId="1592407155" sldId="854"/>
            <ac:spMk id="25" creationId="{452E3116-A1D1-408F-A1C3-9B21754A53F8}"/>
          </ac:spMkLst>
        </pc:spChg>
        <pc:spChg chg="add mod">
          <ac:chgData name="Andrew Yeh" userId="05dc56987efa6a28" providerId="LiveId" clId="{336E8488-87E0-4299-BB30-0CE31E4F25B1}" dt="2022-04-21T23:16:14.457" v="407" actId="1076"/>
          <ac:spMkLst>
            <pc:docMk/>
            <pc:sldMk cId="1592407155" sldId="854"/>
            <ac:spMk id="26" creationId="{E83F4DCA-0EF0-4C8C-8271-BE39084B3EAA}"/>
          </ac:spMkLst>
        </pc:spChg>
        <pc:spChg chg="add mod">
          <ac:chgData name="Andrew Yeh" userId="05dc56987efa6a28" providerId="LiveId" clId="{336E8488-87E0-4299-BB30-0CE31E4F25B1}" dt="2022-04-21T23:16:23.952" v="411" actId="1076"/>
          <ac:spMkLst>
            <pc:docMk/>
            <pc:sldMk cId="1592407155" sldId="854"/>
            <ac:spMk id="27" creationId="{6E3AD4B0-84DD-4EC7-8D06-5900A8C51FF4}"/>
          </ac:spMkLst>
        </pc:spChg>
        <pc:spChg chg="add del mod">
          <ac:chgData name="Andrew Yeh" userId="05dc56987efa6a28" providerId="LiveId" clId="{336E8488-87E0-4299-BB30-0CE31E4F25B1}" dt="2022-04-21T23:18:37.353" v="465" actId="478"/>
          <ac:spMkLst>
            <pc:docMk/>
            <pc:sldMk cId="1592407155" sldId="854"/>
            <ac:spMk id="28" creationId="{05E6E392-EEC2-4E8E-8DA5-3190F3943BC9}"/>
          </ac:spMkLst>
        </pc:spChg>
        <pc:spChg chg="add mod">
          <ac:chgData name="Andrew Yeh" userId="05dc56987efa6a28" providerId="LiveId" clId="{336E8488-87E0-4299-BB30-0CE31E4F25B1}" dt="2022-04-21T23:20:02.197" v="534" actId="208"/>
          <ac:spMkLst>
            <pc:docMk/>
            <pc:sldMk cId="1592407155" sldId="854"/>
            <ac:spMk id="34" creationId="{C3EE8DC5-61D0-4AA9-BEA6-66FE0AA7D274}"/>
          </ac:spMkLst>
        </pc:spChg>
        <pc:spChg chg="add mod">
          <ac:chgData name="Andrew Yeh" userId="05dc56987efa6a28" providerId="LiveId" clId="{336E8488-87E0-4299-BB30-0CE31E4F25B1}" dt="2022-04-21T23:20:50.572" v="548" actId="14100"/>
          <ac:spMkLst>
            <pc:docMk/>
            <pc:sldMk cId="1592407155" sldId="854"/>
            <ac:spMk id="38" creationId="{217F3063-6B92-4406-B365-0FB5E3B91AFA}"/>
          </ac:spMkLst>
        </pc:spChg>
        <pc:cxnChg chg="add mod">
          <ac:chgData name="Andrew Yeh" userId="05dc56987efa6a28" providerId="LiveId" clId="{336E8488-87E0-4299-BB30-0CE31E4F25B1}" dt="2022-04-21T23:12:47.765" v="337" actId="1582"/>
          <ac:cxnSpMkLst>
            <pc:docMk/>
            <pc:sldMk cId="1592407155" sldId="854"/>
            <ac:cxnSpMk id="6" creationId="{40B2DEEF-3B61-48C3-8AC5-6ACCA5CAF45D}"/>
          </ac:cxnSpMkLst>
        </pc:cxnChg>
        <pc:cxnChg chg="add">
          <ac:chgData name="Andrew Yeh" userId="05dc56987efa6a28" providerId="LiveId" clId="{336E8488-87E0-4299-BB30-0CE31E4F25B1}" dt="2022-04-21T23:14:33.146" v="367" actId="11529"/>
          <ac:cxnSpMkLst>
            <pc:docMk/>
            <pc:sldMk cId="1592407155" sldId="854"/>
            <ac:cxnSpMk id="12" creationId="{B3D6B01F-5512-4345-8D0F-FEDD8873684C}"/>
          </ac:cxnSpMkLst>
        </pc:cxnChg>
        <pc:cxnChg chg="add">
          <ac:chgData name="Andrew Yeh" userId="05dc56987efa6a28" providerId="LiveId" clId="{336E8488-87E0-4299-BB30-0CE31E4F25B1}" dt="2022-04-21T23:14:38.129" v="368" actId="11529"/>
          <ac:cxnSpMkLst>
            <pc:docMk/>
            <pc:sldMk cId="1592407155" sldId="854"/>
            <ac:cxnSpMk id="14" creationId="{5091102F-4D36-4AA0-96A6-3498DA0A50CC}"/>
          </ac:cxnSpMkLst>
        </pc:cxnChg>
        <pc:cxnChg chg="add">
          <ac:chgData name="Andrew Yeh" userId="05dc56987efa6a28" providerId="LiveId" clId="{336E8488-87E0-4299-BB30-0CE31E4F25B1}" dt="2022-04-21T23:14:43.041" v="369" actId="11529"/>
          <ac:cxnSpMkLst>
            <pc:docMk/>
            <pc:sldMk cId="1592407155" sldId="854"/>
            <ac:cxnSpMk id="16" creationId="{1DC915B4-1405-4CBD-85E7-C348FD904A86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1" creationId="{C17037DB-1928-4002-9FE5-07825C92A31D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2" creationId="{DC127500-005C-418C-9C4F-778A8E40F369}"/>
          </ac:cxnSpMkLst>
        </pc:cxnChg>
        <pc:cxnChg chg="add mod">
          <ac:chgData name="Andrew Yeh" userId="05dc56987efa6a28" providerId="LiveId" clId="{336E8488-87E0-4299-BB30-0CE31E4F25B1}" dt="2022-04-21T23:15:04.635" v="376" actId="571"/>
          <ac:cxnSpMkLst>
            <pc:docMk/>
            <pc:sldMk cId="1592407155" sldId="854"/>
            <ac:cxnSpMk id="23" creationId="{44E2D2E9-7AD7-4F93-A571-6625798F25BD}"/>
          </ac:cxnSpMkLst>
        </pc:cxnChg>
        <pc:cxnChg chg="add del mod">
          <ac:chgData name="Andrew Yeh" userId="05dc56987efa6a28" providerId="LiveId" clId="{336E8488-87E0-4299-BB30-0CE31E4F25B1}" dt="2022-04-21T23:19:03.690" v="468" actId="478"/>
          <ac:cxnSpMkLst>
            <pc:docMk/>
            <pc:sldMk cId="1592407155" sldId="854"/>
            <ac:cxnSpMk id="30" creationId="{0F9F1A25-EFB8-47B1-BF1A-69E8F68B9999}"/>
          </ac:cxnSpMkLst>
        </pc:cxnChg>
        <pc:cxnChg chg="add mod">
          <ac:chgData name="Andrew Yeh" userId="05dc56987efa6a28" providerId="LiveId" clId="{336E8488-87E0-4299-BB30-0CE31E4F25B1}" dt="2022-04-21T23:20:50.572" v="548" actId="14100"/>
          <ac:cxnSpMkLst>
            <pc:docMk/>
            <pc:sldMk cId="1592407155" sldId="854"/>
            <ac:cxnSpMk id="32" creationId="{990544B2-8B84-4ACA-B18E-79A94914AB13}"/>
          </ac:cxnSpMkLst>
        </pc:cxnChg>
      </pc:sldChg>
      <pc:sldChg chg="addSp delSp modSp new mod">
        <pc:chgData name="Andrew Yeh" userId="05dc56987efa6a28" providerId="LiveId" clId="{336E8488-87E0-4299-BB30-0CE31E4F25B1}" dt="2022-04-21T23:30:09.643" v="774" actId="20577"/>
        <pc:sldMkLst>
          <pc:docMk/>
          <pc:sldMk cId="1446883056" sldId="855"/>
        </pc:sldMkLst>
        <pc:spChg chg="mod">
          <ac:chgData name="Andrew Yeh" userId="05dc56987efa6a28" providerId="LiveId" clId="{336E8488-87E0-4299-BB30-0CE31E4F25B1}" dt="2022-04-21T23:30:09.643" v="774" actId="20577"/>
          <ac:spMkLst>
            <pc:docMk/>
            <pc:sldMk cId="1446883056" sldId="855"/>
            <ac:spMk id="2" creationId="{CA5A08BD-9A9F-44CB-8735-3E501BB09EBD}"/>
          </ac:spMkLst>
        </pc:spChg>
        <pc:spChg chg="del">
          <ac:chgData name="Andrew Yeh" userId="05dc56987efa6a28" providerId="LiveId" clId="{336E8488-87E0-4299-BB30-0CE31E4F25B1}" dt="2022-04-21T23:25:44.728" v="550" actId="478"/>
          <ac:spMkLst>
            <pc:docMk/>
            <pc:sldMk cId="1446883056" sldId="855"/>
            <ac:spMk id="3" creationId="{3592BC7D-74E6-4448-B7C4-4126E409AE17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5" creationId="{799B2662-4F99-43A7-A46B-BD8C0A395591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6" creationId="{92B78DD0-1F87-4507-A077-8EFF08A32C4C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7" creationId="{75FE9F14-7EE7-45A2-A6C5-0893861FEDA9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8" creationId="{55EA6828-AED0-436A-B66E-EF3F97F48A43}"/>
          </ac:spMkLst>
        </pc:spChg>
        <pc:spChg chg="add mod">
          <ac:chgData name="Andrew Yeh" userId="05dc56987efa6a28" providerId="LiveId" clId="{336E8488-87E0-4299-BB30-0CE31E4F25B1}" dt="2022-04-21T23:28:03.831" v="677" actId="1076"/>
          <ac:spMkLst>
            <pc:docMk/>
            <pc:sldMk cId="1446883056" sldId="855"/>
            <ac:spMk id="9" creationId="{2DB31B50-F47F-45E5-8CD7-F866A3F6946D}"/>
          </ac:spMkLst>
        </pc:sp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1" creationId="{1C12CC83-12CE-4DBB-B92F-4B590AF2AAEC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3" creationId="{4E85EC39-173F-49ED-AA24-48A13732E939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5" creationId="{8ECF6D42-C63E-4AD7-A250-0ADA797A98E8}"/>
          </ac:cxnSpMkLst>
        </pc:cxnChg>
        <pc:cxnChg chg="add del mod">
          <ac:chgData name="Andrew Yeh" userId="05dc56987efa6a28" providerId="LiveId" clId="{336E8488-87E0-4299-BB30-0CE31E4F25B1}" dt="2022-04-21T23:27:53.270" v="675" actId="11529"/>
          <ac:cxnSpMkLst>
            <pc:docMk/>
            <pc:sldMk cId="1446883056" sldId="855"/>
            <ac:cxnSpMk id="17" creationId="{6415CE25-1D6B-46F2-861D-84787E6BBB05}"/>
          </ac:cxnSpMkLst>
        </pc:cxnChg>
        <pc:cxnChg chg="add mod">
          <ac:chgData name="Andrew Yeh" userId="05dc56987efa6a28" providerId="LiveId" clId="{336E8488-87E0-4299-BB30-0CE31E4F25B1}" dt="2022-04-21T23:28:03.831" v="677" actId="1076"/>
          <ac:cxnSpMkLst>
            <pc:docMk/>
            <pc:sldMk cId="1446883056" sldId="855"/>
            <ac:cxnSpMk id="19" creationId="{0A8221FD-BECD-4FF8-9362-8E7A77F4C89C}"/>
          </ac:cxnSpMkLst>
        </pc:cxnChg>
      </pc:sldChg>
      <pc:sldChg chg="addSp delSp modSp add mod">
        <pc:chgData name="Andrew Yeh" userId="05dc56987efa6a28" providerId="LiveId" clId="{336E8488-87E0-4299-BB30-0CE31E4F25B1}" dt="2022-04-21T23:35:41.983" v="1096" actId="478"/>
        <pc:sldMkLst>
          <pc:docMk/>
          <pc:sldMk cId="4121776293" sldId="856"/>
        </pc:sldMkLst>
        <pc:spChg chg="mod">
          <ac:chgData name="Andrew Yeh" userId="05dc56987efa6a28" providerId="LiveId" clId="{336E8488-87E0-4299-BB30-0CE31E4F25B1}" dt="2022-04-21T23:34:47.752" v="1004" actId="20577"/>
          <ac:spMkLst>
            <pc:docMk/>
            <pc:sldMk cId="4121776293" sldId="856"/>
            <ac:spMk id="2" creationId="{CA5A08BD-9A9F-44CB-8735-3E501BB09EBD}"/>
          </ac:spMkLst>
        </pc:spChg>
        <pc:spChg chg="add mod">
          <ac:chgData name="Andrew Yeh" userId="05dc56987efa6a28" providerId="LiveId" clId="{336E8488-87E0-4299-BB30-0CE31E4F25B1}" dt="2022-04-21T23:28:42.796" v="682" actId="207"/>
          <ac:spMkLst>
            <pc:docMk/>
            <pc:sldMk cId="4121776293" sldId="856"/>
            <ac:spMk id="3" creationId="{C8871FFE-5B22-497A-B253-5C09A0454D52}"/>
          </ac:spMkLst>
        </pc:spChg>
        <pc:spChg chg="add del mod">
          <ac:chgData name="Andrew Yeh" userId="05dc56987efa6a28" providerId="LiveId" clId="{336E8488-87E0-4299-BB30-0CE31E4F25B1}" dt="2022-04-21T23:35:41.983" v="1096" actId="478"/>
          <ac:spMkLst>
            <pc:docMk/>
            <pc:sldMk cId="4121776293" sldId="856"/>
            <ac:spMk id="10" creationId="{BC54A980-65FA-49BA-9C7F-30446DAA914F}"/>
          </ac:spMkLst>
        </pc:spChg>
        <pc:spChg chg="add mod">
          <ac:chgData name="Andrew Yeh" userId="05dc56987efa6a28" providerId="LiveId" clId="{336E8488-87E0-4299-BB30-0CE31E4F25B1}" dt="2022-04-21T23:35:02.208" v="1023" actId="20577"/>
          <ac:spMkLst>
            <pc:docMk/>
            <pc:sldMk cId="4121776293" sldId="856"/>
            <ac:spMk id="12" creationId="{E32D6E49-28AE-4CC9-8B18-8530C60D5964}"/>
          </ac:spMkLst>
        </pc:spChg>
        <pc:spChg chg="add mod">
          <ac:chgData name="Andrew Yeh" userId="05dc56987efa6a28" providerId="LiveId" clId="{336E8488-87E0-4299-BB30-0CE31E4F25B1}" dt="2022-04-21T23:35:37.432" v="1095" actId="122"/>
          <ac:spMkLst>
            <pc:docMk/>
            <pc:sldMk cId="4121776293" sldId="856"/>
            <ac:spMk id="16" creationId="{9FA08315-C6AF-460A-8220-A30B43E5A31A}"/>
          </ac:spMkLst>
        </pc:spChg>
        <pc:cxnChg chg="add">
          <ac:chgData name="Andrew Yeh" userId="05dc56987efa6a28" providerId="LiveId" clId="{336E8488-87E0-4299-BB30-0CE31E4F25B1}" dt="2022-04-21T23:35:15.060" v="1026" actId="11529"/>
          <ac:cxnSpMkLst>
            <pc:docMk/>
            <pc:sldMk cId="4121776293" sldId="856"/>
            <ac:cxnSpMk id="17" creationId="{DA98432F-FD1C-496B-B076-041974D6C9D5}"/>
          </ac:cxnSpMkLst>
        </pc:cxnChg>
      </pc:sldChg>
      <pc:sldChg chg="addSp modSp add mod">
        <pc:chgData name="Andrew Yeh" userId="05dc56987efa6a28" providerId="LiveId" clId="{336E8488-87E0-4299-BB30-0CE31E4F25B1}" dt="2022-04-21T23:36:29.508" v="1221" actId="14100"/>
        <pc:sldMkLst>
          <pc:docMk/>
          <pc:sldMk cId="326921741" sldId="857"/>
        </pc:sldMkLst>
        <pc:spChg chg="mod">
          <ac:chgData name="Andrew Yeh" userId="05dc56987efa6a28" providerId="LiveId" clId="{336E8488-87E0-4299-BB30-0CE31E4F25B1}" dt="2022-04-21T23:34:39.632" v="965" actId="20577"/>
          <ac:spMkLst>
            <pc:docMk/>
            <pc:sldMk cId="326921741" sldId="857"/>
            <ac:spMk id="2" creationId="{CA5A08BD-9A9F-44CB-8735-3E501BB09EBD}"/>
          </ac:spMkLst>
        </pc:spChg>
        <pc:spChg chg="mod">
          <ac:chgData name="Andrew Yeh" userId="05dc56987efa6a28" providerId="LiveId" clId="{336E8488-87E0-4299-BB30-0CE31E4F25B1}" dt="2022-04-21T23:31:12.791" v="919" actId="207"/>
          <ac:spMkLst>
            <pc:docMk/>
            <pc:sldMk cId="326921741" sldId="857"/>
            <ac:spMk id="3" creationId="{C8871FFE-5B22-497A-B253-5C09A0454D52}"/>
          </ac:spMkLst>
        </pc:spChg>
        <pc:spChg chg="add mod">
          <ac:chgData name="Andrew Yeh" userId="05dc56987efa6a28" providerId="LiveId" clId="{336E8488-87E0-4299-BB30-0CE31E4F25B1}" dt="2022-04-21T23:29:33.770" v="687" actId="207"/>
          <ac:spMkLst>
            <pc:docMk/>
            <pc:sldMk cId="326921741" sldId="857"/>
            <ac:spMk id="10" creationId="{DD2FF0BC-059B-40D4-8363-E29B28AB76F2}"/>
          </ac:spMkLst>
        </pc:spChg>
        <pc:spChg chg="add mod">
          <ac:chgData name="Andrew Yeh" userId="05dc56987efa6a28" providerId="LiveId" clId="{336E8488-87E0-4299-BB30-0CE31E4F25B1}" dt="2022-04-21T23:29:58.544" v="719" actId="1076"/>
          <ac:spMkLst>
            <pc:docMk/>
            <pc:sldMk cId="326921741" sldId="857"/>
            <ac:spMk id="12" creationId="{F75C5292-B2CF-4FC4-B553-B485E2E59526}"/>
          </ac:spMkLst>
        </pc:spChg>
        <pc:spChg chg="add mod">
          <ac:chgData name="Andrew Yeh" userId="05dc56987efa6a28" providerId="LiveId" clId="{336E8488-87E0-4299-BB30-0CE31E4F25B1}" dt="2022-04-21T23:36:29.508" v="1221" actId="14100"/>
          <ac:spMkLst>
            <pc:docMk/>
            <pc:sldMk cId="326921741" sldId="857"/>
            <ac:spMk id="14" creationId="{F8144B95-4187-466E-A154-D6B74C64A0F3}"/>
          </ac:spMkLst>
        </pc:spChg>
      </pc:sldChg>
      <pc:sldChg chg="addSp delSp modSp add mod ord">
        <pc:chgData name="Andrew Yeh" userId="05dc56987efa6a28" providerId="LiveId" clId="{336E8488-87E0-4299-BB30-0CE31E4F25B1}" dt="2022-04-22T01:32:29.138" v="1867" actId="20577"/>
        <pc:sldMkLst>
          <pc:docMk/>
          <pc:sldMk cId="218108565" sldId="858"/>
        </pc:sldMkLst>
        <pc:spChg chg="mod">
          <ac:chgData name="Andrew Yeh" userId="05dc56987efa6a28" providerId="LiveId" clId="{336E8488-87E0-4299-BB30-0CE31E4F25B1}" dt="2022-04-22T01:32:29.138" v="1867" actId="20577"/>
          <ac:spMkLst>
            <pc:docMk/>
            <pc:sldMk cId="218108565" sldId="858"/>
            <ac:spMk id="2" creationId="{1FE1245A-3614-4687-9BBA-1EC6D04E32DC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7" creationId="{F9417699-3E88-4FE8-BBE4-1F4EA149273C}"/>
          </ac:spMkLst>
        </pc:spChg>
        <pc:spChg chg="add mod">
          <ac:chgData name="Andrew Yeh" userId="05dc56987efa6a28" providerId="LiveId" clId="{336E8488-87E0-4299-BB30-0CE31E4F25B1}" dt="2022-04-21T23:38:54.583" v="1251" actId="1076"/>
          <ac:spMkLst>
            <pc:docMk/>
            <pc:sldMk cId="218108565" sldId="858"/>
            <ac:spMk id="8" creationId="{2E12E379-9B2C-4087-A36D-99F8416DF725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9" creationId="{4145D4A9-D341-496A-A287-DD96C5DBF3AE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10" creationId="{DAC3A7FA-6A64-4138-B0B4-D974ACDBE6FB}"/>
          </ac:spMkLst>
        </pc:spChg>
        <pc:spChg chg="add mod">
          <ac:chgData name="Andrew Yeh" userId="05dc56987efa6a28" providerId="LiveId" clId="{336E8488-87E0-4299-BB30-0CE31E4F25B1}" dt="2022-04-21T23:39:31.849" v="1278" actId="114"/>
          <ac:spMkLst>
            <pc:docMk/>
            <pc:sldMk cId="218108565" sldId="858"/>
            <ac:spMk id="11" creationId="{1603E501-31DF-4C92-A558-DFBD2BB7B81F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19" creationId="{987CBD8E-2793-4873-A300-285159ED523B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0" creationId="{DB4A7582-8198-4F5B-9643-B7940D69F976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4" creationId="{B70576F9-98FA-45D5-89BE-4B4167443229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5" creationId="{452E3116-A1D1-408F-A1C3-9B21754A53F8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6" creationId="{E83F4DCA-0EF0-4C8C-8271-BE39084B3EAA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27" creationId="{6E3AD4B0-84DD-4EC7-8D06-5900A8C51FF4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34" creationId="{C3EE8DC5-61D0-4AA9-BEA6-66FE0AA7D274}"/>
          </ac:spMkLst>
        </pc:spChg>
        <pc:spChg chg="del">
          <ac:chgData name="Andrew Yeh" userId="05dc56987efa6a28" providerId="LiveId" clId="{336E8488-87E0-4299-BB30-0CE31E4F25B1}" dt="2022-04-21T23:37:28.715" v="1223" actId="478"/>
          <ac:spMkLst>
            <pc:docMk/>
            <pc:sldMk cId="218108565" sldId="858"/>
            <ac:spMk id="38" creationId="{217F3063-6B92-4406-B365-0FB5E3B91AFA}"/>
          </ac:spMkLst>
        </pc:spChg>
        <pc:picChg chg="add mod">
          <ac:chgData name="Andrew Yeh" userId="05dc56987efa6a28" providerId="LiveId" clId="{336E8488-87E0-4299-BB30-0CE31E4F25B1}" dt="2022-04-21T23:38:24.906" v="1245" actId="1076"/>
          <ac:picMkLst>
            <pc:docMk/>
            <pc:sldMk cId="218108565" sldId="858"/>
            <ac:picMk id="5" creationId="{F07FF783-DC2D-403B-8B19-BBA7DC744B05}"/>
          </ac:picMkLst>
        </pc:pic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6" creationId="{40B2DEEF-3B61-48C3-8AC5-6ACCA5CAF45D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2" creationId="{B3D6B01F-5512-4345-8D0F-FEDD8873684C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4" creationId="{5091102F-4D36-4AA0-96A6-3498DA0A50CC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16" creationId="{1DC915B4-1405-4CBD-85E7-C348FD904A86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1" creationId="{C17037DB-1928-4002-9FE5-07825C92A31D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2" creationId="{DC127500-005C-418C-9C4F-778A8E40F369}"/>
          </ac:cxnSpMkLst>
        </pc:cxnChg>
        <pc:cxnChg chg="del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23" creationId="{44E2D2E9-7AD7-4F93-A571-6625798F25BD}"/>
          </ac:cxnSpMkLst>
        </pc:cxnChg>
        <pc:cxnChg chg="del mod">
          <ac:chgData name="Andrew Yeh" userId="05dc56987efa6a28" providerId="LiveId" clId="{336E8488-87E0-4299-BB30-0CE31E4F25B1}" dt="2022-04-21T23:37:28.715" v="1223" actId="478"/>
          <ac:cxnSpMkLst>
            <pc:docMk/>
            <pc:sldMk cId="218108565" sldId="858"/>
            <ac:cxnSpMk id="32" creationId="{990544B2-8B84-4ACA-B18E-79A94914AB13}"/>
          </ac:cxnSpMkLst>
        </pc:cxnChg>
      </pc:sldChg>
      <pc:sldChg chg="addSp delSp modSp new mod">
        <pc:chgData name="Andrew Yeh" userId="05dc56987efa6a28" providerId="LiveId" clId="{336E8488-87E0-4299-BB30-0CE31E4F25B1}" dt="2022-04-22T04:14:45.200" v="6321" actId="14100"/>
        <pc:sldMkLst>
          <pc:docMk/>
          <pc:sldMk cId="1619076602" sldId="859"/>
        </pc:sldMkLst>
        <pc:spChg chg="mod">
          <ac:chgData name="Andrew Yeh" userId="05dc56987efa6a28" providerId="LiveId" clId="{336E8488-87E0-4299-BB30-0CE31E4F25B1}" dt="2022-04-22T04:14:45.200" v="6321" actId="14100"/>
          <ac:spMkLst>
            <pc:docMk/>
            <pc:sldMk cId="1619076602" sldId="859"/>
            <ac:spMk id="2" creationId="{07FA8D29-DCA5-4269-9073-3A94AB688E5F}"/>
          </ac:spMkLst>
        </pc:spChg>
        <pc:spChg chg="del">
          <ac:chgData name="Andrew Yeh" userId="05dc56987efa6a28" providerId="LiveId" clId="{336E8488-87E0-4299-BB30-0CE31E4F25B1}" dt="2022-04-22T01:25:14.159" v="1520" actId="478"/>
          <ac:spMkLst>
            <pc:docMk/>
            <pc:sldMk cId="1619076602" sldId="859"/>
            <ac:spMk id="3" creationId="{CF6DCD59-F980-46D0-A05B-E6C39B4BBE06}"/>
          </ac:spMkLst>
        </pc:spChg>
        <pc:spChg chg="add mod">
          <ac:chgData name="Andrew Yeh" userId="05dc56987efa6a28" providerId="LiveId" clId="{336E8488-87E0-4299-BB30-0CE31E4F25B1}" dt="2022-04-22T01:26:11.530" v="1563" actId="1076"/>
          <ac:spMkLst>
            <pc:docMk/>
            <pc:sldMk cId="1619076602" sldId="859"/>
            <ac:spMk id="5" creationId="{02A2E047-1DBE-44DA-821E-DA43941EC903}"/>
          </ac:spMkLst>
        </pc:spChg>
        <pc:spChg chg="add mod">
          <ac:chgData name="Andrew Yeh" userId="05dc56987efa6a28" providerId="LiveId" clId="{336E8488-87E0-4299-BB30-0CE31E4F25B1}" dt="2022-04-22T01:26:23.494" v="1566" actId="1076"/>
          <ac:spMkLst>
            <pc:docMk/>
            <pc:sldMk cId="1619076602" sldId="859"/>
            <ac:spMk id="6" creationId="{233C3CCF-869E-44E3-BC99-EFD8D4E60B23}"/>
          </ac:spMkLst>
        </pc:spChg>
        <pc:spChg chg="add mod ord">
          <ac:chgData name="Andrew Yeh" userId="05dc56987efa6a28" providerId="LiveId" clId="{336E8488-87E0-4299-BB30-0CE31E4F25B1}" dt="2022-04-22T01:26:08.163" v="1562" actId="171"/>
          <ac:spMkLst>
            <pc:docMk/>
            <pc:sldMk cId="1619076602" sldId="859"/>
            <ac:spMk id="7" creationId="{91D4F422-773E-4C57-9FF4-722C8782EF73}"/>
          </ac:spMkLst>
        </pc:spChg>
        <pc:spChg chg="add mod ord">
          <ac:chgData name="Andrew Yeh" userId="05dc56987efa6a28" providerId="LiveId" clId="{336E8488-87E0-4299-BB30-0CE31E4F25B1}" dt="2022-04-22T01:26:06.375" v="1559" actId="171"/>
          <ac:spMkLst>
            <pc:docMk/>
            <pc:sldMk cId="1619076602" sldId="859"/>
            <ac:spMk id="8" creationId="{62901288-27D6-440C-B0EB-FF6A5B2D537C}"/>
          </ac:spMkLst>
        </pc:spChg>
        <pc:spChg chg="add mod">
          <ac:chgData name="Andrew Yeh" userId="05dc56987efa6a28" providerId="LiveId" clId="{336E8488-87E0-4299-BB30-0CE31E4F25B1}" dt="2022-04-22T01:27:23.679" v="1764" actId="1076"/>
          <ac:spMkLst>
            <pc:docMk/>
            <pc:sldMk cId="1619076602" sldId="859"/>
            <ac:spMk id="9" creationId="{056E71F0-BB5E-433B-92A6-2151F1942E13}"/>
          </ac:spMkLst>
        </pc:spChg>
        <pc:spChg chg="add mod">
          <ac:chgData name="Andrew Yeh" userId="05dc56987efa6a28" providerId="LiveId" clId="{336E8488-87E0-4299-BB30-0CE31E4F25B1}" dt="2022-04-22T01:28:45.382" v="1811" actId="14100"/>
          <ac:spMkLst>
            <pc:docMk/>
            <pc:sldMk cId="1619076602" sldId="859"/>
            <ac:spMk id="10" creationId="{18C26DD0-D987-49E8-8279-96648C0F154D}"/>
          </ac:spMkLst>
        </pc:spChg>
        <pc:spChg chg="add del">
          <ac:chgData name="Andrew Yeh" userId="05dc56987efa6a28" providerId="LiveId" clId="{336E8488-87E0-4299-BB30-0CE31E4F25B1}" dt="2022-04-22T01:28:18.289" v="1772" actId="478"/>
          <ac:spMkLst>
            <pc:docMk/>
            <pc:sldMk cId="1619076602" sldId="859"/>
            <ac:spMk id="16" creationId="{90F49DE8-DBD7-4AB8-89B4-73206EB0E608}"/>
          </ac:spMkLst>
        </pc:spChg>
        <pc:spChg chg="add">
          <ac:chgData name="Andrew Yeh" userId="05dc56987efa6a28" providerId="LiveId" clId="{336E8488-87E0-4299-BB30-0CE31E4F25B1}" dt="2022-04-22T01:28:28.031" v="1773" actId="11529"/>
          <ac:spMkLst>
            <pc:docMk/>
            <pc:sldMk cId="1619076602" sldId="859"/>
            <ac:spMk id="17" creationId="{C3F309FA-BE88-4633-B8CE-401C26D7B591}"/>
          </ac:spMkLst>
        </pc:spChg>
        <pc:spChg chg="add mod">
          <ac:chgData name="Andrew Yeh" userId="05dc56987efa6a28" providerId="LiveId" clId="{336E8488-87E0-4299-BB30-0CE31E4F25B1}" dt="2022-04-22T01:28:33.708" v="1774" actId="571"/>
          <ac:spMkLst>
            <pc:docMk/>
            <pc:sldMk cId="1619076602" sldId="859"/>
            <ac:spMk id="18" creationId="{7AA1C7C1-FAEB-425E-AD30-7F2A882DF258}"/>
          </ac:spMkLst>
        </pc:spChg>
        <pc:picChg chg="add del mod">
          <ac:chgData name="Andrew Yeh" userId="05dc56987efa6a28" providerId="LiveId" clId="{336E8488-87E0-4299-BB30-0CE31E4F25B1}" dt="2022-04-22T01:29:59.232" v="1816" actId="478"/>
          <ac:picMkLst>
            <pc:docMk/>
            <pc:sldMk cId="1619076602" sldId="859"/>
            <ac:picMk id="20" creationId="{490C49E2-B59E-4950-9E9C-EFEDA9EC6AE7}"/>
          </ac:picMkLst>
        </pc:picChg>
        <pc:picChg chg="add del mod">
          <ac:chgData name="Andrew Yeh" userId="05dc56987efa6a28" providerId="LiveId" clId="{336E8488-87E0-4299-BB30-0CE31E4F25B1}" dt="2022-04-22T01:30:10.169" v="1821" actId="478"/>
          <ac:picMkLst>
            <pc:docMk/>
            <pc:sldMk cId="1619076602" sldId="859"/>
            <ac:picMk id="22" creationId="{9633E34D-76D3-45E2-AD50-1C5A0480CEA7}"/>
          </ac:picMkLst>
        </pc:picChg>
        <pc:cxnChg chg="add del mod">
          <ac:chgData name="Andrew Yeh" userId="05dc56987efa6a28" providerId="LiveId" clId="{336E8488-87E0-4299-BB30-0CE31E4F25B1}" dt="2022-04-22T01:27:33.210" v="1766" actId="11529"/>
          <ac:cxnSpMkLst>
            <pc:docMk/>
            <pc:sldMk cId="1619076602" sldId="859"/>
            <ac:cxnSpMk id="12" creationId="{9226A627-ADBC-47AB-8483-AB8D51FCA769}"/>
          </ac:cxnSpMkLst>
        </pc:cxnChg>
        <pc:cxnChg chg="add del mod">
          <ac:chgData name="Andrew Yeh" userId="05dc56987efa6a28" providerId="LiveId" clId="{336E8488-87E0-4299-BB30-0CE31E4F25B1}" dt="2022-04-22T01:27:52.741" v="1770" actId="11529"/>
          <ac:cxnSpMkLst>
            <pc:docMk/>
            <pc:sldMk cId="1619076602" sldId="859"/>
            <ac:cxnSpMk id="14" creationId="{5468D9D0-960D-44FA-8304-AE8B0B1C5216}"/>
          </ac:cxnSpMkLst>
        </pc:cxnChg>
      </pc:sldChg>
      <pc:sldChg chg="addSp delSp modSp add mod">
        <pc:chgData name="Andrew Yeh" userId="05dc56987efa6a28" providerId="LiveId" clId="{336E8488-87E0-4299-BB30-0CE31E4F25B1}" dt="2022-04-22T01:31:43.170" v="1832" actId="571"/>
        <pc:sldMkLst>
          <pc:docMk/>
          <pc:sldMk cId="243077486" sldId="860"/>
        </pc:sldMkLst>
        <pc:spChg chg="add mod">
          <ac:chgData name="Andrew Yeh" userId="05dc56987efa6a28" providerId="LiveId" clId="{336E8488-87E0-4299-BB30-0CE31E4F25B1}" dt="2022-04-22T01:31:39.283" v="1831" actId="1582"/>
          <ac:spMkLst>
            <pc:docMk/>
            <pc:sldMk cId="243077486" sldId="860"/>
            <ac:spMk id="14" creationId="{08BE2F75-B46A-4347-86E9-B52846053BA6}"/>
          </ac:spMkLst>
        </pc:spChg>
        <pc:spChg chg="add mod">
          <ac:chgData name="Andrew Yeh" userId="05dc56987efa6a28" providerId="LiveId" clId="{336E8488-87E0-4299-BB30-0CE31E4F25B1}" dt="2022-04-22T01:31:43.170" v="1832" actId="571"/>
          <ac:spMkLst>
            <pc:docMk/>
            <pc:sldMk cId="243077486" sldId="860"/>
            <ac:spMk id="19" creationId="{676B2BA5-53A9-4CED-A5DF-3CD1BAED7057}"/>
          </ac:spMkLst>
        </pc:spChg>
        <pc:picChg chg="add mod">
          <ac:chgData name="Andrew Yeh" userId="05dc56987efa6a28" providerId="LiveId" clId="{336E8488-87E0-4299-BB30-0CE31E4F25B1}" dt="2022-04-22T01:30:49.278" v="1825" actId="1076"/>
          <ac:picMkLst>
            <pc:docMk/>
            <pc:sldMk cId="243077486" sldId="860"/>
            <ac:picMk id="11" creationId="{B938CEDB-B15E-46A7-A8A5-83167165A481}"/>
          </ac:picMkLst>
        </pc:picChg>
        <pc:picChg chg="add mod">
          <ac:chgData name="Andrew Yeh" userId="05dc56987efa6a28" providerId="LiveId" clId="{336E8488-87E0-4299-BB30-0CE31E4F25B1}" dt="2022-04-22T01:31:15.757" v="1827" actId="1076"/>
          <ac:picMkLst>
            <pc:docMk/>
            <pc:sldMk cId="243077486" sldId="860"/>
            <ac:picMk id="13" creationId="{C09E985C-92D0-4D1A-B9FB-272D7B16CAF3}"/>
          </ac:picMkLst>
        </pc:picChg>
        <pc:picChg chg="del mod">
          <ac:chgData name="Andrew Yeh" userId="05dc56987efa6a28" providerId="LiveId" clId="{336E8488-87E0-4299-BB30-0CE31E4F25B1}" dt="2022-04-22T01:30:18.236" v="1823" actId="478"/>
          <ac:picMkLst>
            <pc:docMk/>
            <pc:sldMk cId="243077486" sldId="860"/>
            <ac:picMk id="22" creationId="{9633E34D-76D3-45E2-AD50-1C5A0480CEA7}"/>
          </ac:picMkLst>
        </pc:picChg>
      </pc:sldChg>
      <pc:sldChg chg="modSp new mod">
        <pc:chgData name="Andrew Yeh" userId="05dc56987efa6a28" providerId="LiveId" clId="{336E8488-87E0-4299-BB30-0CE31E4F25B1}" dt="2022-04-22T01:33:48.447" v="1888" actId="20577"/>
        <pc:sldMkLst>
          <pc:docMk/>
          <pc:sldMk cId="185804083" sldId="861"/>
        </pc:sldMkLst>
        <pc:spChg chg="mod">
          <ac:chgData name="Andrew Yeh" userId="05dc56987efa6a28" providerId="LiveId" clId="{336E8488-87E0-4299-BB30-0CE31E4F25B1}" dt="2022-04-22T01:33:48.447" v="1888" actId="20577"/>
          <ac:spMkLst>
            <pc:docMk/>
            <pc:sldMk cId="185804083" sldId="861"/>
            <ac:spMk id="2" creationId="{419C6F31-9AAE-4D04-9B53-EC4964C9BF1F}"/>
          </ac:spMkLst>
        </pc:spChg>
      </pc:sldChg>
      <pc:sldChg chg="delSp modSp add del mod ord">
        <pc:chgData name="Andrew Yeh" userId="05dc56987efa6a28" providerId="LiveId" clId="{336E8488-87E0-4299-BB30-0CE31E4F25B1}" dt="2022-04-22T04:11:37.928" v="5796" actId="47"/>
        <pc:sldMkLst>
          <pc:docMk/>
          <pc:sldMk cId="160727826" sldId="862"/>
        </pc:sldMkLst>
        <pc:spChg chg="mod">
          <ac:chgData name="Andrew Yeh" userId="05dc56987efa6a28" providerId="LiveId" clId="{336E8488-87E0-4299-BB30-0CE31E4F25B1}" dt="2022-04-22T01:34:10.458" v="1909" actId="20577"/>
          <ac:spMkLst>
            <pc:docMk/>
            <pc:sldMk cId="160727826" sldId="862"/>
            <ac:spMk id="4" creationId="{DD143994-1ABB-42E4-A6EA-854A1A3A0A0C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5" creationId="{90C8C1E6-DC12-4EB5-B516-180A1C5F78EB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7" creationId="{CDCAC477-F19D-44D2-A725-DD9026E2D306}"/>
          </ac:spMkLst>
        </pc:spChg>
        <pc:spChg chg="del">
          <ac:chgData name="Andrew Yeh" userId="05dc56987efa6a28" providerId="LiveId" clId="{336E8488-87E0-4299-BB30-0CE31E4F25B1}" dt="2022-04-22T01:34:14.094" v="1910" actId="478"/>
          <ac:spMkLst>
            <pc:docMk/>
            <pc:sldMk cId="160727826" sldId="862"/>
            <ac:spMk id="9" creationId="{B710BFDF-E566-4FC0-A50F-D6AB0A34DEAD}"/>
          </ac:spMkLst>
        </pc:spChg>
        <pc:spChg chg="del">
          <ac:chgData name="Andrew Yeh" userId="05dc56987efa6a28" providerId="LiveId" clId="{336E8488-87E0-4299-BB30-0CE31E4F25B1}" dt="2022-04-22T01:34:16.149" v="1911" actId="478"/>
          <ac:spMkLst>
            <pc:docMk/>
            <pc:sldMk cId="160727826" sldId="862"/>
            <ac:spMk id="10" creationId="{82556DF2-4296-4BB4-AEA7-D54177F42763}"/>
          </ac:spMkLst>
        </pc:spChg>
        <pc:cxnChg chg="del mod">
          <ac:chgData name="Andrew Yeh" userId="05dc56987efa6a28" providerId="LiveId" clId="{336E8488-87E0-4299-BB30-0CE31E4F25B1}" dt="2022-04-22T01:34:14.094" v="1910" actId="478"/>
          <ac:cxnSpMkLst>
            <pc:docMk/>
            <pc:sldMk cId="160727826" sldId="862"/>
            <ac:cxnSpMk id="8" creationId="{5BAA7177-0433-4270-857D-B5ED6F7CBE74}"/>
          </ac:cxnSpMkLst>
        </pc:cxnChg>
      </pc:sldChg>
      <pc:sldChg chg="addSp delSp modSp add mod">
        <pc:chgData name="Andrew Yeh" userId="05dc56987efa6a28" providerId="LiveId" clId="{336E8488-87E0-4299-BB30-0CE31E4F25B1}" dt="2022-04-22T01:36:07.543" v="1978" actId="478"/>
        <pc:sldMkLst>
          <pc:docMk/>
          <pc:sldMk cId="934236640" sldId="863"/>
        </pc:sldMkLst>
        <pc:spChg chg="del">
          <ac:chgData name="Andrew Yeh" userId="05dc56987efa6a28" providerId="LiveId" clId="{336E8488-87E0-4299-BB30-0CE31E4F25B1}" dt="2022-04-22T01:36:07.543" v="1978" actId="478"/>
          <ac:spMkLst>
            <pc:docMk/>
            <pc:sldMk cId="934236640" sldId="863"/>
            <ac:spMk id="10" creationId="{DD2FF0BC-059B-40D4-8363-E29B28AB76F2}"/>
          </ac:spMkLst>
        </pc:spChg>
        <pc:spChg chg="del">
          <ac:chgData name="Andrew Yeh" userId="05dc56987efa6a28" providerId="LiveId" clId="{336E8488-87E0-4299-BB30-0CE31E4F25B1}" dt="2022-04-22T01:35:10.322" v="1915" actId="478"/>
          <ac:spMkLst>
            <pc:docMk/>
            <pc:sldMk cId="934236640" sldId="863"/>
            <ac:spMk id="12" creationId="{F75C5292-B2CF-4FC4-B553-B485E2E59526}"/>
          </ac:spMkLst>
        </pc:spChg>
        <pc:spChg chg="mod">
          <ac:chgData name="Andrew Yeh" userId="05dc56987efa6a28" providerId="LiveId" clId="{336E8488-87E0-4299-BB30-0CE31E4F25B1}" dt="2022-04-22T01:35:51.540" v="1977" actId="20577"/>
          <ac:spMkLst>
            <pc:docMk/>
            <pc:sldMk cId="934236640" sldId="863"/>
            <ac:spMk id="14" creationId="{F8144B95-4187-466E-A154-D6B74C64A0F3}"/>
          </ac:spMkLst>
        </pc:spChg>
        <pc:spChg chg="add mod">
          <ac:chgData name="Andrew Yeh" userId="05dc56987efa6a28" providerId="LiveId" clId="{336E8488-87E0-4299-BB30-0CE31E4F25B1}" dt="2022-04-22T01:35:12.700" v="1916" actId="1076"/>
          <ac:spMkLst>
            <pc:docMk/>
            <pc:sldMk cId="934236640" sldId="863"/>
            <ac:spMk id="16" creationId="{40117432-7F3E-4265-8356-235A7A98F2C2}"/>
          </ac:spMkLst>
        </pc:spChg>
      </pc:sldChg>
      <pc:sldChg chg="modSp add mod">
        <pc:chgData name="Andrew Yeh" userId="05dc56987efa6a28" providerId="LiveId" clId="{336E8488-87E0-4299-BB30-0CE31E4F25B1}" dt="2022-04-22T03:03:00.298" v="3637" actId="20577"/>
        <pc:sldMkLst>
          <pc:docMk/>
          <pc:sldMk cId="1727967706" sldId="864"/>
        </pc:sldMkLst>
        <pc:spChg chg="mod">
          <ac:chgData name="Andrew Yeh" userId="05dc56987efa6a28" providerId="LiveId" clId="{336E8488-87E0-4299-BB30-0CE31E4F25B1}" dt="2022-04-22T03:03:00.298" v="3637" actId="20577"/>
          <ac:spMkLst>
            <pc:docMk/>
            <pc:sldMk cId="1727967706" sldId="864"/>
            <ac:spMk id="5" creationId="{7BABAF2F-3053-4CF4-8470-67FFF7F75D64}"/>
          </ac:spMkLst>
        </pc:spChg>
      </pc:sldChg>
      <pc:sldChg chg="new del">
        <pc:chgData name="Andrew Yeh" userId="05dc56987efa6a28" providerId="LiveId" clId="{336E8488-87E0-4299-BB30-0CE31E4F25B1}" dt="2022-04-22T01:36:23.545" v="1997" actId="47"/>
        <pc:sldMkLst>
          <pc:docMk/>
          <pc:sldMk cId="1976665525" sldId="865"/>
        </pc:sldMkLst>
      </pc:sldChg>
      <pc:sldChg chg="addSp delSp modSp add mod ord">
        <pc:chgData name="Andrew Yeh" userId="05dc56987efa6a28" providerId="LiveId" clId="{336E8488-87E0-4299-BB30-0CE31E4F25B1}" dt="2022-04-22T04:18:44.312" v="6896" actId="14734"/>
        <pc:sldMkLst>
          <pc:docMk/>
          <pc:sldMk cId="913643211" sldId="866"/>
        </pc:sldMkLst>
        <pc:spChg chg="mod">
          <ac:chgData name="Andrew Yeh" userId="05dc56987efa6a28" providerId="LiveId" clId="{336E8488-87E0-4299-BB30-0CE31E4F25B1}" dt="2022-04-22T04:15:06.927" v="6322" actId="6549"/>
          <ac:spMkLst>
            <pc:docMk/>
            <pc:sldMk cId="913643211" sldId="866"/>
            <ac:spMk id="2" creationId="{CA5A08BD-9A9F-44CB-8735-3E501BB09EBD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3" creationId="{C8871FFE-5B22-497A-B253-5C09A0454D52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5" creationId="{799B2662-4F99-43A7-A46B-BD8C0A395591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6" creationId="{92B78DD0-1F87-4507-A077-8EFF08A32C4C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7" creationId="{75FE9F14-7EE7-45A2-A6C5-0893861FEDA9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8" creationId="{55EA6828-AED0-436A-B66E-EF3F97F48A43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9" creationId="{2DB31B50-F47F-45E5-8CD7-F866A3F6946D}"/>
          </ac:spMkLst>
        </pc:spChg>
        <pc:spChg chg="add del mod">
          <ac:chgData name="Andrew Yeh" userId="05dc56987efa6a28" providerId="LiveId" clId="{336E8488-87E0-4299-BB30-0CE31E4F25B1}" dt="2022-04-22T01:36:48.404" v="2004" actId="478"/>
          <ac:spMkLst>
            <pc:docMk/>
            <pc:sldMk cId="913643211" sldId="866"/>
            <ac:spMk id="12" creationId="{CEE464BB-08D9-4537-A6B2-8FAD96B525C1}"/>
          </ac:spMkLst>
        </pc:spChg>
        <pc:spChg chg="del">
          <ac:chgData name="Andrew Yeh" userId="05dc56987efa6a28" providerId="LiveId" clId="{336E8488-87E0-4299-BB30-0CE31E4F25B1}" dt="2022-04-22T01:36:31.896" v="2001" actId="478"/>
          <ac:spMkLst>
            <pc:docMk/>
            <pc:sldMk cId="913643211" sldId="866"/>
            <ac:spMk id="14" creationId="{F8144B95-4187-466E-A154-D6B74C64A0F3}"/>
          </ac:spMkLst>
        </pc:spChg>
        <pc:spChg chg="del">
          <ac:chgData name="Andrew Yeh" userId="05dc56987efa6a28" providerId="LiveId" clId="{336E8488-87E0-4299-BB30-0CE31E4F25B1}" dt="2022-04-22T01:36:29.645" v="2000" actId="478"/>
          <ac:spMkLst>
            <pc:docMk/>
            <pc:sldMk cId="913643211" sldId="866"/>
            <ac:spMk id="16" creationId="{40117432-7F3E-4265-8356-235A7A98F2C2}"/>
          </ac:spMkLst>
        </pc:spChg>
        <pc:graphicFrameChg chg="add mod modGraphic">
          <ac:chgData name="Andrew Yeh" userId="05dc56987efa6a28" providerId="LiveId" clId="{336E8488-87E0-4299-BB30-0CE31E4F25B1}" dt="2022-04-22T04:18:44.312" v="6896" actId="14734"/>
          <ac:graphicFrameMkLst>
            <pc:docMk/>
            <pc:sldMk cId="913643211" sldId="866"/>
            <ac:graphicFrameMk id="10" creationId="{8E2623EC-6204-4BB9-A9E9-D2580DE32855}"/>
          </ac:graphicFrameMkLst>
        </pc:graphicFrameChg>
        <pc:graphicFrameChg chg="add mod modGraphic">
          <ac:chgData name="Andrew Yeh" userId="05dc56987efa6a28" providerId="LiveId" clId="{336E8488-87E0-4299-BB30-0CE31E4F25B1}" dt="2022-04-22T04:18:42.167" v="6895" actId="14734"/>
          <ac:graphicFrameMkLst>
            <pc:docMk/>
            <pc:sldMk cId="913643211" sldId="866"/>
            <ac:graphicFrameMk id="18" creationId="{AD55B857-517E-47F5-AF3D-229F77159EB5}"/>
          </ac:graphicFrameMkLst>
        </pc:graphicFrame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1" creationId="{1C12CC83-12CE-4DBB-B92F-4B590AF2AAEC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3" creationId="{4E85EC39-173F-49ED-AA24-48A13732E939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5" creationId="{8ECF6D42-C63E-4AD7-A250-0ADA797A98E8}"/>
          </ac:cxnSpMkLst>
        </pc:cxnChg>
        <pc:cxnChg chg="del mod">
          <ac:chgData name="Andrew Yeh" userId="05dc56987efa6a28" providerId="LiveId" clId="{336E8488-87E0-4299-BB30-0CE31E4F25B1}" dt="2022-04-22T01:36:29.645" v="2000" actId="478"/>
          <ac:cxnSpMkLst>
            <pc:docMk/>
            <pc:sldMk cId="913643211" sldId="866"/>
            <ac:cxnSpMk id="19" creationId="{0A8221FD-BECD-4FF8-9362-8E7A77F4C89C}"/>
          </ac:cxnSpMkLst>
        </pc:cxnChg>
      </pc:sldChg>
      <pc:sldChg chg="addSp delSp modSp add mod">
        <pc:chgData name="Andrew Yeh" userId="05dc56987efa6a28" providerId="LiveId" clId="{336E8488-87E0-4299-BB30-0CE31E4F25B1}" dt="2022-04-22T02:31:45.195" v="2654" actId="20577"/>
        <pc:sldMkLst>
          <pc:docMk/>
          <pc:sldMk cId="734632745" sldId="867"/>
        </pc:sldMkLst>
        <pc:spChg chg="mod">
          <ac:chgData name="Andrew Yeh" userId="05dc56987efa6a28" providerId="LiveId" clId="{336E8488-87E0-4299-BB30-0CE31E4F25B1}" dt="2022-04-22T02:14:53.030" v="2490" actId="20577"/>
          <ac:spMkLst>
            <pc:docMk/>
            <pc:sldMk cId="734632745" sldId="867"/>
            <ac:spMk id="2" creationId="{CA5A08BD-9A9F-44CB-8735-3E501BB09EBD}"/>
          </ac:spMkLst>
        </pc:spChg>
        <pc:spChg chg="add del mod">
          <ac:chgData name="Andrew Yeh" userId="05dc56987efa6a28" providerId="LiveId" clId="{336E8488-87E0-4299-BB30-0CE31E4F25B1}" dt="2022-04-22T02:03:35.044" v="2317" actId="478"/>
          <ac:spMkLst>
            <pc:docMk/>
            <pc:sldMk cId="734632745" sldId="867"/>
            <ac:spMk id="8" creationId="{CF5D0D5A-FADD-445A-9C90-4C1913B50A94}"/>
          </ac:spMkLst>
        </pc:spChg>
        <pc:spChg chg="add mod">
          <ac:chgData name="Andrew Yeh" userId="05dc56987efa6a28" providerId="LiveId" clId="{336E8488-87E0-4299-BB30-0CE31E4F25B1}" dt="2022-04-22T02:03:49.919" v="2334" actId="1076"/>
          <ac:spMkLst>
            <pc:docMk/>
            <pc:sldMk cId="734632745" sldId="867"/>
            <ac:spMk id="9" creationId="{39BD6598-1BFE-4420-B739-6ABA63C4D9A6}"/>
          </ac:spMkLst>
        </pc:spChg>
        <pc:spChg chg="add del mod">
          <ac:chgData name="Andrew Yeh" userId="05dc56987efa6a28" providerId="LiveId" clId="{336E8488-87E0-4299-BB30-0CE31E4F25B1}" dt="2022-04-22T02:02:57.882" v="2306" actId="478"/>
          <ac:spMkLst>
            <pc:docMk/>
            <pc:sldMk cId="734632745" sldId="867"/>
            <ac:spMk id="11" creationId="{6B0FA166-C687-4183-B54C-D3E71F8B862A}"/>
          </ac:spMkLst>
        </pc:spChg>
        <pc:spChg chg="add mod">
          <ac:chgData name="Andrew Yeh" userId="05dc56987efa6a28" providerId="LiveId" clId="{336E8488-87E0-4299-BB30-0CE31E4F25B1}" dt="2022-04-22T02:03:39.422" v="2318" actId="14100"/>
          <ac:spMkLst>
            <pc:docMk/>
            <pc:sldMk cId="734632745" sldId="867"/>
            <ac:spMk id="12" creationId="{C3A83032-B63D-4A9F-B9C7-7B62137CCD76}"/>
          </ac:spMkLst>
        </pc:spChg>
        <pc:spChg chg="add mod">
          <ac:chgData name="Andrew Yeh" userId="05dc56987efa6a28" providerId="LiveId" clId="{336E8488-87E0-4299-BB30-0CE31E4F25B1}" dt="2022-04-22T02:03:17.095" v="2313" actId="688"/>
          <ac:spMkLst>
            <pc:docMk/>
            <pc:sldMk cId="734632745" sldId="867"/>
            <ac:spMk id="13" creationId="{D45F7986-01D1-464E-B611-ACB282795981}"/>
          </ac:spMkLst>
        </pc:spChg>
        <pc:spChg chg="add mod">
          <ac:chgData name="Andrew Yeh" userId="05dc56987efa6a28" providerId="LiveId" clId="{336E8488-87E0-4299-BB30-0CE31E4F25B1}" dt="2022-04-22T02:03:21.504" v="2314" actId="1076"/>
          <ac:spMkLst>
            <pc:docMk/>
            <pc:sldMk cId="734632745" sldId="867"/>
            <ac:spMk id="14" creationId="{17BFAD87-72E5-4F90-B0D0-A6406F230117}"/>
          </ac:spMkLst>
        </pc:spChg>
        <pc:spChg chg="add mod">
          <ac:chgData name="Andrew Yeh" userId="05dc56987efa6a28" providerId="LiveId" clId="{336E8488-87E0-4299-BB30-0CE31E4F25B1}" dt="2022-04-22T02:03:59.979" v="2350" actId="1076"/>
          <ac:spMkLst>
            <pc:docMk/>
            <pc:sldMk cId="734632745" sldId="867"/>
            <ac:spMk id="15" creationId="{154EDA37-1B76-4898-8769-570CE0BF1365}"/>
          </ac:spMkLst>
        </pc:spChg>
        <pc:spChg chg="add mod">
          <ac:chgData name="Andrew Yeh" userId="05dc56987efa6a28" providerId="LiveId" clId="{336E8488-87E0-4299-BB30-0CE31E4F25B1}" dt="2022-04-22T02:04:03.663" v="2351" actId="571"/>
          <ac:spMkLst>
            <pc:docMk/>
            <pc:sldMk cId="734632745" sldId="867"/>
            <ac:spMk id="16" creationId="{ED1A4A93-8898-46D8-8D32-786B5D99E2C3}"/>
          </ac:spMkLst>
        </pc:spChg>
        <pc:spChg chg="add mod">
          <ac:chgData name="Andrew Yeh" userId="05dc56987efa6a28" providerId="LiveId" clId="{336E8488-87E0-4299-BB30-0CE31E4F25B1}" dt="2022-04-22T02:31:45.195" v="2654" actId="20577"/>
          <ac:spMkLst>
            <pc:docMk/>
            <pc:sldMk cId="734632745" sldId="867"/>
            <ac:spMk id="17" creationId="{E057C29A-892E-423B-AA81-2F399CEB8324}"/>
          </ac:spMkLst>
        </pc:spChg>
        <pc:graphicFrameChg chg="del">
          <ac:chgData name="Andrew Yeh" userId="05dc56987efa6a28" providerId="LiveId" clId="{336E8488-87E0-4299-BB30-0CE31E4F25B1}" dt="2022-04-22T02:01:39.166" v="2290" actId="478"/>
          <ac:graphicFrameMkLst>
            <pc:docMk/>
            <pc:sldMk cId="734632745" sldId="867"/>
            <ac:graphicFrameMk id="10" creationId="{8E2623EC-6204-4BB9-A9E9-D2580DE32855}"/>
          </ac:graphicFrameMkLst>
        </pc:graphicFrameChg>
        <pc:cxnChg chg="add mod">
          <ac:chgData name="Andrew Yeh" userId="05dc56987efa6a28" providerId="LiveId" clId="{336E8488-87E0-4299-BB30-0CE31E4F25B1}" dt="2022-04-22T02:01:51.262" v="2292" actId="13822"/>
          <ac:cxnSpMkLst>
            <pc:docMk/>
            <pc:sldMk cId="734632745" sldId="867"/>
            <ac:cxnSpMk id="5" creationId="{2403F7CD-A5A2-4805-A647-E9BBFBE34518}"/>
          </ac:cxnSpMkLst>
        </pc:cxnChg>
        <pc:cxnChg chg="add">
          <ac:chgData name="Andrew Yeh" userId="05dc56987efa6a28" providerId="LiveId" clId="{336E8488-87E0-4299-BB30-0CE31E4F25B1}" dt="2022-04-22T02:01:59.669" v="2293" actId="11529"/>
          <ac:cxnSpMkLst>
            <pc:docMk/>
            <pc:sldMk cId="734632745" sldId="867"/>
            <ac:cxnSpMk id="7" creationId="{0DFFCC4E-E53D-4231-84E8-9585D9D2E089}"/>
          </ac:cxnSpMkLst>
        </pc:cxnChg>
      </pc:sldChg>
      <pc:sldChg chg="addSp delSp modSp new del mod modClrScheme chgLayout">
        <pc:chgData name="Andrew Yeh" userId="05dc56987efa6a28" providerId="LiveId" clId="{336E8488-87E0-4299-BB30-0CE31E4F25B1}" dt="2022-04-22T03:13:06.960" v="3820" actId="2696"/>
        <pc:sldMkLst>
          <pc:docMk/>
          <pc:sldMk cId="1501825393" sldId="868"/>
        </pc:sldMkLst>
        <pc:spChg chg="del mod ord">
          <ac:chgData name="Andrew Yeh" userId="05dc56987efa6a28" providerId="LiveId" clId="{336E8488-87E0-4299-BB30-0CE31E4F25B1}" dt="2022-04-22T01:41:41.230" v="2254" actId="700"/>
          <ac:spMkLst>
            <pc:docMk/>
            <pc:sldMk cId="1501825393" sldId="868"/>
            <ac:spMk id="2" creationId="{F6CBCB89-8DAB-4A47-BE1C-B3FA1993F8AD}"/>
          </ac:spMkLst>
        </pc:spChg>
        <pc:spChg chg="del mod ord">
          <ac:chgData name="Andrew Yeh" userId="05dc56987efa6a28" providerId="LiveId" clId="{336E8488-87E0-4299-BB30-0CE31E4F25B1}" dt="2022-04-22T01:41:41.230" v="2254" actId="700"/>
          <ac:spMkLst>
            <pc:docMk/>
            <pc:sldMk cId="1501825393" sldId="868"/>
            <ac:spMk id="3" creationId="{993964F0-CB52-4A37-80F8-95808ABB3B0E}"/>
          </ac:spMkLst>
        </pc:spChg>
        <pc:spChg chg="add mod ord">
          <ac:chgData name="Andrew Yeh" userId="05dc56987efa6a28" providerId="LiveId" clId="{336E8488-87E0-4299-BB30-0CE31E4F25B1}" dt="2022-04-22T01:41:58.723" v="2288" actId="20577"/>
          <ac:spMkLst>
            <pc:docMk/>
            <pc:sldMk cId="1501825393" sldId="868"/>
            <ac:spMk id="4" creationId="{70CFA602-B417-4E01-AC29-A5BC4C31E290}"/>
          </ac:spMkLst>
        </pc:spChg>
        <pc:spChg chg="add del mod ord">
          <ac:chgData name="Andrew Yeh" userId="05dc56987efa6a28" providerId="LiveId" clId="{336E8488-87E0-4299-BB30-0CE31E4F25B1}" dt="2022-04-22T01:41:44.074" v="2255" actId="478"/>
          <ac:spMkLst>
            <pc:docMk/>
            <pc:sldMk cId="1501825393" sldId="868"/>
            <ac:spMk id="5" creationId="{B1EF3874-5850-424E-BDD0-5CDAF04CEC61}"/>
          </ac:spMkLst>
        </pc:spChg>
        <pc:picChg chg="add mod">
          <ac:chgData name="Andrew Yeh" userId="05dc56987efa6a28" providerId="LiveId" clId="{336E8488-87E0-4299-BB30-0CE31E4F25B1}" dt="2022-04-22T01:42:01.657" v="2289" actId="1076"/>
          <ac:picMkLst>
            <pc:docMk/>
            <pc:sldMk cId="1501825393" sldId="868"/>
            <ac:picMk id="7" creationId="{6F8AECB7-73E7-431D-9D50-70542BD14E4B}"/>
          </ac:picMkLst>
        </pc:picChg>
      </pc:sldChg>
      <pc:sldChg chg="add del">
        <pc:chgData name="Andrew Yeh" userId="05dc56987efa6a28" providerId="LiveId" clId="{336E8488-87E0-4299-BB30-0CE31E4F25B1}" dt="2022-04-22T03:54:58.036" v="5370" actId="47"/>
        <pc:sldMkLst>
          <pc:docMk/>
          <pc:sldMk cId="2167543460" sldId="868"/>
        </pc:sldMkLst>
      </pc:sldChg>
      <pc:sldChg chg="add">
        <pc:chgData name="Andrew Yeh" userId="05dc56987efa6a28" providerId="LiveId" clId="{336E8488-87E0-4299-BB30-0CE31E4F25B1}" dt="2022-04-22T04:10:16.617" v="5734"/>
        <pc:sldMkLst>
          <pc:docMk/>
          <pc:sldMk cId="850942553" sldId="869"/>
        </pc:sldMkLst>
      </pc:sldChg>
      <pc:sldChg chg="addSp delSp modSp new del mod">
        <pc:chgData name="Andrew Yeh" userId="05dc56987efa6a28" providerId="LiveId" clId="{336E8488-87E0-4299-BB30-0CE31E4F25B1}" dt="2022-04-22T03:55:00.070" v="5371" actId="2696"/>
        <pc:sldMkLst>
          <pc:docMk/>
          <pc:sldMk cId="2141887775" sldId="869"/>
        </pc:sldMkLst>
        <pc:spChg chg="mod">
          <ac:chgData name="Andrew Yeh" userId="05dc56987efa6a28" providerId="LiveId" clId="{336E8488-87E0-4299-BB30-0CE31E4F25B1}" dt="2022-04-22T02:12:52.520" v="2372" actId="20577"/>
          <ac:spMkLst>
            <pc:docMk/>
            <pc:sldMk cId="2141887775" sldId="869"/>
            <ac:spMk id="2" creationId="{7EF58B64-B9A7-48B8-A5E0-2B0348538631}"/>
          </ac:spMkLst>
        </pc:spChg>
        <pc:spChg chg="del">
          <ac:chgData name="Andrew Yeh" userId="05dc56987efa6a28" providerId="LiveId" clId="{336E8488-87E0-4299-BB30-0CE31E4F25B1}" dt="2022-04-22T02:13:29.054" v="2373" actId="478"/>
          <ac:spMkLst>
            <pc:docMk/>
            <pc:sldMk cId="2141887775" sldId="869"/>
            <ac:spMk id="3" creationId="{E446B0A8-0717-4A38-9075-DED3D9300E03}"/>
          </ac:spMkLst>
        </pc:spChg>
        <pc:spChg chg="add mod">
          <ac:chgData name="Andrew Yeh" userId="05dc56987efa6a28" providerId="LiveId" clId="{336E8488-87E0-4299-BB30-0CE31E4F25B1}" dt="2022-04-22T02:13:51.201" v="2380" actId="207"/>
          <ac:spMkLst>
            <pc:docMk/>
            <pc:sldMk cId="2141887775" sldId="869"/>
            <ac:spMk id="7" creationId="{B0BC386B-02D7-4336-8EBD-663EE15FCFB3}"/>
          </ac:spMkLst>
        </pc:spChg>
        <pc:spChg chg="add mod">
          <ac:chgData name="Andrew Yeh" userId="05dc56987efa6a28" providerId="LiveId" clId="{336E8488-87E0-4299-BB30-0CE31E4F25B1}" dt="2022-04-22T02:13:57.927" v="2381" actId="571"/>
          <ac:spMkLst>
            <pc:docMk/>
            <pc:sldMk cId="2141887775" sldId="869"/>
            <ac:spMk id="8" creationId="{CA02C4D5-0E1F-4839-9993-219C5147E1DF}"/>
          </ac:spMkLst>
        </pc:spChg>
        <pc:spChg chg="add mod">
          <ac:chgData name="Andrew Yeh" userId="05dc56987efa6a28" providerId="LiveId" clId="{336E8488-87E0-4299-BB30-0CE31E4F25B1}" dt="2022-04-22T02:14:41.569" v="2462" actId="20577"/>
          <ac:spMkLst>
            <pc:docMk/>
            <pc:sldMk cId="2141887775" sldId="869"/>
            <ac:spMk id="9" creationId="{3FF03403-C5FE-477D-8C67-8395CF051D42}"/>
          </ac:spMkLst>
        </pc:spChg>
        <pc:spChg chg="add mod">
          <ac:chgData name="Andrew Yeh" userId="05dc56987efa6a28" providerId="LiveId" clId="{336E8488-87E0-4299-BB30-0CE31E4F25B1}" dt="2022-04-22T02:52:38.309" v="3432" actId="1076"/>
          <ac:spMkLst>
            <pc:docMk/>
            <pc:sldMk cId="2141887775" sldId="869"/>
            <ac:spMk id="10" creationId="{73E71C22-67D8-4C66-AB3F-360E444F9263}"/>
          </ac:spMkLst>
        </pc:spChg>
        <pc:picChg chg="add mod">
          <ac:chgData name="Andrew Yeh" userId="05dc56987efa6a28" providerId="LiveId" clId="{336E8488-87E0-4299-BB30-0CE31E4F25B1}" dt="2022-04-22T02:13:37.249" v="2377" actId="1076"/>
          <ac:picMkLst>
            <pc:docMk/>
            <pc:sldMk cId="2141887775" sldId="869"/>
            <ac:picMk id="6" creationId="{1810A6B5-2ACF-401C-B41C-87B0A4258499}"/>
          </ac:picMkLst>
        </pc:picChg>
      </pc:sldChg>
      <pc:sldChg chg="addSp modSp add del mod">
        <pc:chgData name="Andrew Yeh" userId="05dc56987efa6a28" providerId="LiveId" clId="{336E8488-87E0-4299-BB30-0CE31E4F25B1}" dt="2022-04-22T04:10:14.465" v="5733" actId="2696"/>
        <pc:sldMkLst>
          <pc:docMk/>
          <pc:sldMk cId="2786746679" sldId="869"/>
        </pc:sldMkLst>
        <pc:spChg chg="mod">
          <ac:chgData name="Andrew Yeh" userId="05dc56987efa6a28" providerId="LiveId" clId="{336E8488-87E0-4299-BB30-0CE31E4F25B1}" dt="2022-04-22T03:55:17.551" v="5423" actId="20577"/>
          <ac:spMkLst>
            <pc:docMk/>
            <pc:sldMk cId="2786746679" sldId="869"/>
            <ac:spMk id="2" creationId="{7EF58B64-B9A7-48B8-A5E0-2B0348538631}"/>
          </ac:spMkLst>
        </pc:spChg>
        <pc:spChg chg="mod">
          <ac:chgData name="Andrew Yeh" userId="05dc56987efa6a28" providerId="LiveId" clId="{336E8488-87E0-4299-BB30-0CE31E4F25B1}" dt="2022-04-22T04:08:45.844" v="5725" actId="20577"/>
          <ac:spMkLst>
            <pc:docMk/>
            <pc:sldMk cId="2786746679" sldId="869"/>
            <ac:spMk id="9" creationId="{3FF03403-C5FE-477D-8C67-8395CF051D42}"/>
          </ac:spMkLst>
        </pc:spChg>
        <pc:spChg chg="mod">
          <ac:chgData name="Andrew Yeh" userId="05dc56987efa6a28" providerId="LiveId" clId="{336E8488-87E0-4299-BB30-0CE31E4F25B1}" dt="2022-04-22T04:08:13.168" v="5659" actId="20577"/>
          <ac:spMkLst>
            <pc:docMk/>
            <pc:sldMk cId="2786746679" sldId="869"/>
            <ac:spMk id="10" creationId="{73E71C22-67D8-4C66-AB3F-360E444F9263}"/>
          </ac:spMkLst>
        </pc:spChg>
        <pc:spChg chg="add mod">
          <ac:chgData name="Andrew Yeh" userId="05dc56987efa6a28" providerId="LiveId" clId="{336E8488-87E0-4299-BB30-0CE31E4F25B1}" dt="2022-04-22T04:08:37.835" v="5723" actId="1076"/>
          <ac:spMkLst>
            <pc:docMk/>
            <pc:sldMk cId="2786746679" sldId="869"/>
            <ac:spMk id="11" creationId="{A479AF02-2C21-4D72-BA32-28710A8C7B97}"/>
          </ac:spMkLst>
        </pc:spChg>
      </pc:sldChg>
      <pc:sldChg chg="modSp new mod ord">
        <pc:chgData name="Andrew Yeh" userId="05dc56987efa6a28" providerId="LiveId" clId="{336E8488-87E0-4299-BB30-0CE31E4F25B1}" dt="2022-04-22T04:04:40.858" v="5522" actId="1076"/>
        <pc:sldMkLst>
          <pc:docMk/>
          <pc:sldMk cId="1424870205" sldId="870"/>
        </pc:sldMkLst>
        <pc:spChg chg="mod">
          <ac:chgData name="Andrew Yeh" userId="05dc56987efa6a28" providerId="LiveId" clId="{336E8488-87E0-4299-BB30-0CE31E4F25B1}" dt="2022-04-22T02:36:24.267" v="2688" actId="20577"/>
          <ac:spMkLst>
            <pc:docMk/>
            <pc:sldMk cId="1424870205" sldId="870"/>
            <ac:spMk id="2" creationId="{10C8EDF8-E8E1-4AB7-A6B1-E8B5B505E850}"/>
          </ac:spMkLst>
        </pc:spChg>
        <pc:spChg chg="mod">
          <ac:chgData name="Andrew Yeh" userId="05dc56987efa6a28" providerId="LiveId" clId="{336E8488-87E0-4299-BB30-0CE31E4F25B1}" dt="2022-04-22T04:04:40.858" v="5522" actId="1076"/>
          <ac:spMkLst>
            <pc:docMk/>
            <pc:sldMk cId="1424870205" sldId="870"/>
            <ac:spMk id="3" creationId="{590BAD89-A075-4E95-B33A-2EE817CC61C4}"/>
          </ac:spMkLst>
        </pc:spChg>
      </pc:sldChg>
      <pc:sldChg chg="new del">
        <pc:chgData name="Andrew Yeh" userId="05dc56987efa6a28" providerId="LiveId" clId="{336E8488-87E0-4299-BB30-0CE31E4F25B1}" dt="2022-04-22T04:11:34.462" v="5794" actId="47"/>
        <pc:sldMkLst>
          <pc:docMk/>
          <pc:sldMk cId="2417003000" sldId="871"/>
        </pc:sldMkLst>
      </pc:sldChg>
      <pc:sldChg chg="addSp delSp modSp new mod">
        <pc:chgData name="Andrew Yeh" userId="05dc56987efa6a28" providerId="LiveId" clId="{336E8488-87E0-4299-BB30-0CE31E4F25B1}" dt="2022-04-22T03:46:29.140" v="4865" actId="1076"/>
        <pc:sldMkLst>
          <pc:docMk/>
          <pc:sldMk cId="2160781020" sldId="872"/>
        </pc:sldMkLst>
        <pc:spChg chg="mod">
          <ac:chgData name="Andrew Yeh" userId="05dc56987efa6a28" providerId="LiveId" clId="{336E8488-87E0-4299-BB30-0CE31E4F25B1}" dt="2022-04-22T02:56:17.975" v="3488" actId="20577"/>
          <ac:spMkLst>
            <pc:docMk/>
            <pc:sldMk cId="2160781020" sldId="872"/>
            <ac:spMk id="2" creationId="{995B61D3-FF46-404B-909B-F273ACA9E6F4}"/>
          </ac:spMkLst>
        </pc:spChg>
        <pc:spChg chg="del">
          <ac:chgData name="Andrew Yeh" userId="05dc56987efa6a28" providerId="LiveId" clId="{336E8488-87E0-4299-BB30-0CE31E4F25B1}" dt="2022-04-22T02:56:04.492" v="3435" actId="478"/>
          <ac:spMkLst>
            <pc:docMk/>
            <pc:sldMk cId="2160781020" sldId="872"/>
            <ac:spMk id="3" creationId="{0DDDB08A-1097-4CE0-8CCA-63AC89110966}"/>
          </ac:spMkLst>
        </pc:spChg>
        <pc:spChg chg="add del mod">
          <ac:chgData name="Andrew Yeh" userId="05dc56987efa6a28" providerId="LiveId" clId="{336E8488-87E0-4299-BB30-0CE31E4F25B1}" dt="2022-04-22T02:59:56.165" v="3549" actId="478"/>
          <ac:spMkLst>
            <pc:docMk/>
            <pc:sldMk cId="2160781020" sldId="872"/>
            <ac:spMk id="7" creationId="{C11F9E12-C0D0-4A76-B4B6-59BEAE1D43CB}"/>
          </ac:spMkLst>
        </pc:spChg>
        <pc:spChg chg="add del mod">
          <ac:chgData name="Andrew Yeh" userId="05dc56987efa6a28" providerId="LiveId" clId="{336E8488-87E0-4299-BB30-0CE31E4F25B1}" dt="2022-04-22T02:59:58.609" v="3550" actId="478"/>
          <ac:spMkLst>
            <pc:docMk/>
            <pc:sldMk cId="2160781020" sldId="872"/>
            <ac:spMk id="8" creationId="{5CCA1BEC-2BE4-4861-B451-D3DDC6303EE3}"/>
          </ac:spMkLst>
        </pc:spChg>
        <pc:spChg chg="add mod">
          <ac:chgData name="Andrew Yeh" userId="05dc56987efa6a28" providerId="LiveId" clId="{336E8488-87E0-4299-BB30-0CE31E4F25B1}" dt="2022-04-22T02:58:21.373" v="3512" actId="14100"/>
          <ac:spMkLst>
            <pc:docMk/>
            <pc:sldMk cId="2160781020" sldId="872"/>
            <ac:spMk id="11" creationId="{E7878612-A341-427A-8B5E-110BB32EE546}"/>
          </ac:spMkLst>
        </pc:spChg>
        <pc:spChg chg="add mod">
          <ac:chgData name="Andrew Yeh" userId="05dc56987efa6a28" providerId="LiveId" clId="{336E8488-87E0-4299-BB30-0CE31E4F25B1}" dt="2022-04-22T03:46:29.140" v="4865" actId="1076"/>
          <ac:spMkLst>
            <pc:docMk/>
            <pc:sldMk cId="2160781020" sldId="872"/>
            <ac:spMk id="15" creationId="{A863D133-C7F8-4BFF-A062-9B30E6982FA3}"/>
          </ac:spMkLst>
        </pc:spChg>
        <pc:spChg chg="add mod">
          <ac:chgData name="Andrew Yeh" userId="05dc56987efa6a28" providerId="LiveId" clId="{336E8488-87E0-4299-BB30-0CE31E4F25B1}" dt="2022-04-22T03:01:48.248" v="3581" actId="1076"/>
          <ac:spMkLst>
            <pc:docMk/>
            <pc:sldMk cId="2160781020" sldId="872"/>
            <ac:spMk id="24" creationId="{A01C4A36-BA23-4497-8EA9-31BD7A1E2122}"/>
          </ac:spMkLst>
        </pc:spChg>
        <pc:spChg chg="add mod">
          <ac:chgData name="Andrew Yeh" userId="05dc56987efa6a28" providerId="LiveId" clId="{336E8488-87E0-4299-BB30-0CE31E4F25B1}" dt="2022-04-22T03:01:52.205" v="3582" actId="571"/>
          <ac:spMkLst>
            <pc:docMk/>
            <pc:sldMk cId="2160781020" sldId="872"/>
            <ac:spMk id="25" creationId="{52034746-07E6-488F-8F13-A3E67605B950}"/>
          </ac:spMkLst>
        </pc:spChg>
        <pc:spChg chg="add mod">
          <ac:chgData name="Andrew Yeh" userId="05dc56987efa6a28" providerId="LiveId" clId="{336E8488-87E0-4299-BB30-0CE31E4F25B1}" dt="2022-04-22T03:02:18.468" v="3615" actId="1076"/>
          <ac:spMkLst>
            <pc:docMk/>
            <pc:sldMk cId="2160781020" sldId="872"/>
            <ac:spMk id="26" creationId="{D757FD19-8DC8-49AC-BCFF-02C5A34CCAF2}"/>
          </ac:spMkLst>
        </pc:spChg>
        <pc:spChg chg="add mod">
          <ac:chgData name="Andrew Yeh" userId="05dc56987efa6a28" providerId="LiveId" clId="{336E8488-87E0-4299-BB30-0CE31E4F25B1}" dt="2022-04-22T03:02:24.717" v="3625" actId="20577"/>
          <ac:spMkLst>
            <pc:docMk/>
            <pc:sldMk cId="2160781020" sldId="872"/>
            <ac:spMk id="27" creationId="{E6069049-72CF-4C6B-A9FF-65BCD7BF7C35}"/>
          </ac:spMkLst>
        </pc:spChg>
        <pc:picChg chg="add mod">
          <ac:chgData name="Andrew Yeh" userId="05dc56987efa6a28" providerId="LiveId" clId="{336E8488-87E0-4299-BB30-0CE31E4F25B1}" dt="2022-04-22T02:56:09.397" v="3439" actId="1076"/>
          <ac:picMkLst>
            <pc:docMk/>
            <pc:sldMk cId="2160781020" sldId="872"/>
            <ac:picMk id="6" creationId="{4809207E-6493-4F94-9BAD-368248FFF7D7}"/>
          </ac:picMkLst>
        </pc:picChg>
        <pc:cxnChg chg="add mod">
          <ac:chgData name="Andrew Yeh" userId="05dc56987efa6a28" providerId="LiveId" clId="{336E8488-87E0-4299-BB30-0CE31E4F25B1}" dt="2022-04-22T02:57:20.720" v="3501" actId="208"/>
          <ac:cxnSpMkLst>
            <pc:docMk/>
            <pc:sldMk cId="2160781020" sldId="872"/>
            <ac:cxnSpMk id="10" creationId="{26BADAD4-29C5-4D0C-A823-98F3C1254A1A}"/>
          </ac:cxnSpMkLst>
        </pc:cxnChg>
        <pc:cxnChg chg="add mod">
          <ac:chgData name="Andrew Yeh" userId="05dc56987efa6a28" providerId="LiveId" clId="{336E8488-87E0-4299-BB30-0CE31E4F25B1}" dt="2022-04-22T02:58:07.979" v="3510" actId="14100"/>
          <ac:cxnSpMkLst>
            <pc:docMk/>
            <pc:sldMk cId="2160781020" sldId="872"/>
            <ac:cxnSpMk id="13" creationId="{3993C699-0793-40A3-A535-787F888BBB4E}"/>
          </ac:cxnSpMkLst>
        </pc:cxnChg>
        <pc:cxnChg chg="add mod">
          <ac:chgData name="Andrew Yeh" userId="05dc56987efa6a28" providerId="LiveId" clId="{336E8488-87E0-4299-BB30-0CE31E4F25B1}" dt="2022-04-22T03:01:01.176" v="3568" actId="14100"/>
          <ac:cxnSpMkLst>
            <pc:docMk/>
            <pc:sldMk cId="2160781020" sldId="872"/>
            <ac:cxnSpMk id="17" creationId="{DB355825-6D25-4D61-A624-26B87DB4BB03}"/>
          </ac:cxnSpMkLst>
        </pc:cxnChg>
        <pc:cxnChg chg="add mod">
          <ac:chgData name="Andrew Yeh" userId="05dc56987efa6a28" providerId="LiveId" clId="{336E8488-87E0-4299-BB30-0CE31E4F25B1}" dt="2022-04-22T03:00:46.988" v="3565" actId="1076"/>
          <ac:cxnSpMkLst>
            <pc:docMk/>
            <pc:sldMk cId="2160781020" sldId="872"/>
            <ac:cxnSpMk id="20" creationId="{384DB9B0-2BD8-4930-980F-0374B6E15FB5}"/>
          </ac:cxnSpMkLst>
        </pc:cxnChg>
        <pc:cxnChg chg="add mod">
          <ac:chgData name="Andrew Yeh" userId="05dc56987efa6a28" providerId="LiveId" clId="{336E8488-87E0-4299-BB30-0CE31E4F25B1}" dt="2022-04-22T03:00:49.035" v="3566" actId="571"/>
          <ac:cxnSpMkLst>
            <pc:docMk/>
            <pc:sldMk cId="2160781020" sldId="872"/>
            <ac:cxnSpMk id="21" creationId="{DA02AE97-F657-4332-9702-6430ABD219C2}"/>
          </ac:cxnSpMkLst>
        </pc:cxnChg>
        <pc:cxnChg chg="add mod">
          <ac:chgData name="Andrew Yeh" userId="05dc56987efa6a28" providerId="LiveId" clId="{336E8488-87E0-4299-BB30-0CE31E4F25B1}" dt="2022-04-22T03:00:51.421" v="3567" actId="571"/>
          <ac:cxnSpMkLst>
            <pc:docMk/>
            <pc:sldMk cId="2160781020" sldId="872"/>
            <ac:cxnSpMk id="22" creationId="{DEB6F22C-E342-453B-85DF-4020D5695A1C}"/>
          </ac:cxnSpMkLst>
        </pc:cxnChg>
      </pc:sldChg>
      <pc:sldChg chg="addSp delSp modSp new mod">
        <pc:chgData name="Andrew Yeh" userId="05dc56987efa6a28" providerId="LiveId" clId="{336E8488-87E0-4299-BB30-0CE31E4F25B1}" dt="2022-04-22T03:45:43.537" v="4833" actId="13926"/>
        <pc:sldMkLst>
          <pc:docMk/>
          <pc:sldMk cId="793880238" sldId="873"/>
        </pc:sldMkLst>
        <pc:spChg chg="mod">
          <ac:chgData name="Andrew Yeh" userId="05dc56987efa6a28" providerId="LiveId" clId="{336E8488-87E0-4299-BB30-0CE31E4F25B1}" dt="2022-04-22T03:21:17.838" v="4201" actId="14100"/>
          <ac:spMkLst>
            <pc:docMk/>
            <pc:sldMk cId="793880238" sldId="873"/>
            <ac:spMk id="2" creationId="{560839A3-6232-4F21-92B8-91893FCEDCFF}"/>
          </ac:spMkLst>
        </pc:spChg>
        <pc:spChg chg="del">
          <ac:chgData name="Andrew Yeh" userId="05dc56987efa6a28" providerId="LiveId" clId="{336E8488-87E0-4299-BB30-0CE31E4F25B1}" dt="2022-04-22T03:05:28.177" v="3676" actId="478"/>
          <ac:spMkLst>
            <pc:docMk/>
            <pc:sldMk cId="793880238" sldId="873"/>
            <ac:spMk id="3" creationId="{2A678061-57F4-4BAE-B674-5520DF6A3EEA}"/>
          </ac:spMkLst>
        </pc:spChg>
        <pc:spChg chg="add mod">
          <ac:chgData name="Andrew Yeh" userId="05dc56987efa6a28" providerId="LiveId" clId="{336E8488-87E0-4299-BB30-0CE31E4F25B1}" dt="2022-04-22T03:33:01.475" v="4356" actId="1076"/>
          <ac:spMkLst>
            <pc:docMk/>
            <pc:sldMk cId="793880238" sldId="873"/>
            <ac:spMk id="6" creationId="{57F9EB5E-4DED-40D1-BFCF-4BBE93F17C87}"/>
          </ac:spMkLst>
        </pc:spChg>
        <pc:spChg chg="add mod">
          <ac:chgData name="Andrew Yeh" userId="05dc56987efa6a28" providerId="LiveId" clId="{336E8488-87E0-4299-BB30-0CE31E4F25B1}" dt="2022-04-22T03:33:24.349" v="4415" actId="20577"/>
          <ac:spMkLst>
            <pc:docMk/>
            <pc:sldMk cId="793880238" sldId="873"/>
            <ac:spMk id="7" creationId="{B0267AB9-8EC1-4884-8459-8C7FABD0F386}"/>
          </ac:spMkLst>
        </pc:spChg>
        <pc:graphicFrameChg chg="add mod modGraphic">
          <ac:chgData name="Andrew Yeh" userId="05dc56987efa6a28" providerId="LiveId" clId="{336E8488-87E0-4299-BB30-0CE31E4F25B1}" dt="2022-04-22T03:45:43.537" v="4833" actId="13926"/>
          <ac:graphicFrameMkLst>
            <pc:docMk/>
            <pc:sldMk cId="793880238" sldId="873"/>
            <ac:graphicFrameMk id="5" creationId="{7DBE56FB-92D0-410E-BF6F-8DA360111602}"/>
          </ac:graphicFrameMkLst>
        </pc:graphicFrameChg>
      </pc:sldChg>
      <pc:sldChg chg="addSp modSp add mod">
        <pc:chgData name="Andrew Yeh" userId="05dc56987efa6a28" providerId="LiveId" clId="{336E8488-87E0-4299-BB30-0CE31E4F25B1}" dt="2022-04-22T03:45:46.540" v="4834" actId="13926"/>
        <pc:sldMkLst>
          <pc:docMk/>
          <pc:sldMk cId="4235381434" sldId="874"/>
        </pc:sldMkLst>
        <pc:spChg chg="mod">
          <ac:chgData name="Andrew Yeh" userId="05dc56987efa6a28" providerId="LiveId" clId="{336E8488-87E0-4299-BB30-0CE31E4F25B1}" dt="2022-04-22T03:32:39.644" v="4351" actId="20577"/>
          <ac:spMkLst>
            <pc:docMk/>
            <pc:sldMk cId="4235381434" sldId="874"/>
            <ac:spMk id="2" creationId="{560839A3-6232-4F21-92B8-91893FCEDCFF}"/>
          </ac:spMkLst>
        </pc:spChg>
        <pc:spChg chg="mod">
          <ac:chgData name="Andrew Yeh" userId="05dc56987efa6a28" providerId="LiveId" clId="{336E8488-87E0-4299-BB30-0CE31E4F25B1}" dt="2022-04-22T03:33:40.339" v="4419" actId="1076"/>
          <ac:spMkLst>
            <pc:docMk/>
            <pc:sldMk cId="4235381434" sldId="874"/>
            <ac:spMk id="6" creationId="{57F9EB5E-4DED-40D1-BFCF-4BBE93F17C87}"/>
          </ac:spMkLst>
        </pc:spChg>
        <pc:spChg chg="add mod">
          <ac:chgData name="Andrew Yeh" userId="05dc56987efa6a28" providerId="LiveId" clId="{336E8488-87E0-4299-BB30-0CE31E4F25B1}" dt="2022-04-22T03:33:56.771" v="4471" actId="20577"/>
          <ac:spMkLst>
            <pc:docMk/>
            <pc:sldMk cId="4235381434" sldId="874"/>
            <ac:spMk id="7" creationId="{ED160DA6-1F6C-4231-8D1F-64D96EF0D8E3}"/>
          </ac:spMkLst>
        </pc:spChg>
        <pc:graphicFrameChg chg="mod modGraphic">
          <ac:chgData name="Andrew Yeh" userId="05dc56987efa6a28" providerId="LiveId" clId="{336E8488-87E0-4299-BB30-0CE31E4F25B1}" dt="2022-04-22T03:45:46.540" v="4834" actId="13926"/>
          <ac:graphicFrameMkLst>
            <pc:docMk/>
            <pc:sldMk cId="4235381434" sldId="874"/>
            <ac:graphicFrameMk id="5" creationId="{7DBE56FB-92D0-410E-BF6F-8DA360111602}"/>
          </ac:graphicFrameMkLst>
        </pc:graphicFrameChg>
      </pc:sldChg>
      <pc:sldChg chg="addSp delSp modSp add mod ord">
        <pc:chgData name="Andrew Yeh" userId="05dc56987efa6a28" providerId="LiveId" clId="{336E8488-87E0-4299-BB30-0CE31E4F25B1}" dt="2022-04-22T13:50:43.452" v="6958"/>
        <pc:sldMkLst>
          <pc:docMk/>
          <pc:sldMk cId="917137490" sldId="875"/>
        </pc:sldMkLst>
        <pc:spChg chg="mod">
          <ac:chgData name="Andrew Yeh" userId="05dc56987efa6a28" providerId="LiveId" clId="{336E8488-87E0-4299-BB30-0CE31E4F25B1}" dt="2022-04-22T04:05:52.749" v="5546" actId="20577"/>
          <ac:spMkLst>
            <pc:docMk/>
            <pc:sldMk cId="917137490" sldId="875"/>
            <ac:spMk id="2" creationId="{560839A3-6232-4F21-92B8-91893FCEDCFF}"/>
          </ac:spMkLst>
        </pc:spChg>
        <pc:spChg chg="del">
          <ac:chgData name="Andrew Yeh" userId="05dc56987efa6a28" providerId="LiveId" clId="{336E8488-87E0-4299-BB30-0CE31E4F25B1}" dt="2022-04-22T03:49:46.031" v="4906" actId="478"/>
          <ac:spMkLst>
            <pc:docMk/>
            <pc:sldMk cId="917137490" sldId="875"/>
            <ac:spMk id="6" creationId="{57F9EB5E-4DED-40D1-BFCF-4BBE93F17C87}"/>
          </ac:spMkLst>
        </pc:spChg>
        <pc:spChg chg="mod">
          <ac:chgData name="Andrew Yeh" userId="05dc56987efa6a28" providerId="LiveId" clId="{336E8488-87E0-4299-BB30-0CE31E4F25B1}" dt="2022-04-22T03:49:40.299" v="4905" actId="14100"/>
          <ac:spMkLst>
            <pc:docMk/>
            <pc:sldMk cId="917137490" sldId="875"/>
            <ac:spMk id="7" creationId="{B0267AB9-8EC1-4884-8459-8C7FABD0F386}"/>
          </ac:spMkLst>
        </pc:spChg>
        <pc:spChg chg="add del mod">
          <ac:chgData name="Andrew Yeh" userId="05dc56987efa6a28" providerId="LiveId" clId="{336E8488-87E0-4299-BB30-0CE31E4F25B1}" dt="2022-04-22T13:50:43.452" v="6958"/>
          <ac:spMkLst>
            <pc:docMk/>
            <pc:sldMk cId="917137490" sldId="875"/>
            <ac:spMk id="8" creationId="{F12CB791-A33F-465F-ABF1-9AA6B866E7CB}"/>
          </ac:spMkLst>
        </pc:spChg>
        <pc:graphicFrameChg chg="mod modGraphic">
          <ac:chgData name="Andrew Yeh" userId="05dc56987efa6a28" providerId="LiveId" clId="{336E8488-87E0-4299-BB30-0CE31E4F25B1}" dt="2022-04-22T13:50:37.692" v="6956" actId="20577"/>
          <ac:graphicFrameMkLst>
            <pc:docMk/>
            <pc:sldMk cId="917137490" sldId="875"/>
            <ac:graphicFrameMk id="5" creationId="{7DBE56FB-92D0-410E-BF6F-8DA360111602}"/>
          </ac:graphicFrameMkLst>
        </pc:graphicFrameChg>
      </pc:sldChg>
      <pc:sldChg chg="modSp add mod">
        <pc:chgData name="Andrew Yeh" userId="05dc56987efa6a28" providerId="LiveId" clId="{336E8488-87E0-4299-BB30-0CE31E4F25B1}" dt="2022-04-22T03:45:49.869" v="4835" actId="13926"/>
        <pc:sldMkLst>
          <pc:docMk/>
          <pc:sldMk cId="4006684226" sldId="876"/>
        </pc:sldMkLst>
        <pc:spChg chg="mod">
          <ac:chgData name="Andrew Yeh" userId="05dc56987efa6a28" providerId="LiveId" clId="{336E8488-87E0-4299-BB30-0CE31E4F25B1}" dt="2022-04-22T03:40:07.117" v="4666" actId="20577"/>
          <ac:spMkLst>
            <pc:docMk/>
            <pc:sldMk cId="4006684226" sldId="876"/>
            <ac:spMk id="2" creationId="{560839A3-6232-4F21-92B8-91893FCEDCFF}"/>
          </ac:spMkLst>
        </pc:spChg>
        <pc:spChg chg="mod">
          <ac:chgData name="Andrew Yeh" userId="05dc56987efa6a28" providerId="LiveId" clId="{336E8488-87E0-4299-BB30-0CE31E4F25B1}" dt="2022-04-22T03:45:07.679" v="4832" actId="20577"/>
          <ac:spMkLst>
            <pc:docMk/>
            <pc:sldMk cId="4006684226" sldId="876"/>
            <ac:spMk id="7" creationId="{ED160DA6-1F6C-4231-8D1F-64D96EF0D8E3}"/>
          </ac:spMkLst>
        </pc:spChg>
        <pc:graphicFrameChg chg="modGraphic">
          <ac:chgData name="Andrew Yeh" userId="05dc56987efa6a28" providerId="LiveId" clId="{336E8488-87E0-4299-BB30-0CE31E4F25B1}" dt="2022-04-22T03:45:49.869" v="4835" actId="13926"/>
          <ac:graphicFrameMkLst>
            <pc:docMk/>
            <pc:sldMk cId="4006684226" sldId="876"/>
            <ac:graphicFrameMk id="5" creationId="{7DBE56FB-92D0-410E-BF6F-8DA360111602}"/>
          </ac:graphicFrameMkLst>
        </pc:graphicFrameChg>
      </pc:sldChg>
      <pc:sldChg chg="add del">
        <pc:chgData name="Andrew Yeh" userId="05dc56987efa6a28" providerId="LiveId" clId="{336E8488-87E0-4299-BB30-0CE31E4F25B1}" dt="2022-04-22T04:10:02.284" v="5730" actId="47"/>
        <pc:sldMkLst>
          <pc:docMk/>
          <pc:sldMk cId="190642531" sldId="877"/>
        </pc:sldMkLst>
      </pc:sldChg>
      <pc:sldChg chg="add del ord">
        <pc:chgData name="Andrew Yeh" userId="05dc56987efa6a28" providerId="LiveId" clId="{336E8488-87E0-4299-BB30-0CE31E4F25B1}" dt="2022-04-22T04:10:09.613" v="5731" actId="2696"/>
        <pc:sldMkLst>
          <pc:docMk/>
          <pc:sldMk cId="2007333716" sldId="878"/>
        </pc:sldMkLst>
      </pc:sldChg>
      <pc:sldChg chg="add">
        <pc:chgData name="Andrew Yeh" userId="05dc56987efa6a28" providerId="LiveId" clId="{336E8488-87E0-4299-BB30-0CE31E4F25B1}" dt="2022-04-22T04:10:11.799" v="5732"/>
        <pc:sldMkLst>
          <pc:docMk/>
          <pc:sldMk cId="3412707460" sldId="878"/>
        </pc:sldMkLst>
      </pc:sldChg>
      <pc:sldChg chg="modSp add del mod">
        <pc:chgData name="Andrew Yeh" userId="05dc56987efa6a28" providerId="LiveId" clId="{336E8488-87E0-4299-BB30-0CE31E4F25B1}" dt="2022-04-22T04:10:09.613" v="5731" actId="2696"/>
        <pc:sldMkLst>
          <pc:docMk/>
          <pc:sldMk cId="1668946949" sldId="879"/>
        </pc:sldMkLst>
        <pc:spChg chg="mod">
          <ac:chgData name="Andrew Yeh" userId="05dc56987efa6a28" providerId="LiveId" clId="{336E8488-87E0-4299-BB30-0CE31E4F25B1}" dt="2022-04-22T04:00:52.883" v="5464" actId="14100"/>
          <ac:spMkLst>
            <pc:docMk/>
            <pc:sldMk cId="1668946949" sldId="879"/>
            <ac:spMk id="7" creationId="{B0267AB9-8EC1-4884-8459-8C7FABD0F386}"/>
          </ac:spMkLst>
        </pc:spChg>
        <pc:graphicFrameChg chg="modGraphic">
          <ac:chgData name="Andrew Yeh" userId="05dc56987efa6a28" providerId="LiveId" clId="{336E8488-87E0-4299-BB30-0CE31E4F25B1}" dt="2022-04-22T04:03:12.124" v="5502" actId="20577"/>
          <ac:graphicFrameMkLst>
            <pc:docMk/>
            <pc:sldMk cId="1668946949" sldId="879"/>
            <ac:graphicFrameMk id="5" creationId="{7DBE56FB-92D0-410E-BF6F-8DA360111602}"/>
          </ac:graphicFrameMkLst>
        </pc:graphicFrameChg>
      </pc:sldChg>
      <pc:sldChg chg="add">
        <pc:chgData name="Andrew Yeh" userId="05dc56987efa6a28" providerId="LiveId" clId="{336E8488-87E0-4299-BB30-0CE31E4F25B1}" dt="2022-04-22T04:10:11.799" v="5732"/>
        <pc:sldMkLst>
          <pc:docMk/>
          <pc:sldMk cId="1894952220" sldId="879"/>
        </pc:sldMkLst>
      </pc:sldChg>
      <pc:sldChg chg="delSp modSp add mod">
        <pc:chgData name="Andrew Yeh" userId="05dc56987efa6a28" providerId="LiveId" clId="{336E8488-87E0-4299-BB30-0CE31E4F25B1}" dt="2022-04-22T14:05:16.108" v="6986" actId="13926"/>
        <pc:sldMkLst>
          <pc:docMk/>
          <pc:sldMk cId="340536021" sldId="880"/>
        </pc:sldMkLst>
        <pc:spChg chg="mod">
          <ac:chgData name="Andrew Yeh" userId="05dc56987efa6a28" providerId="LiveId" clId="{336E8488-87E0-4299-BB30-0CE31E4F25B1}" dt="2022-04-22T04:09:59.236" v="5729" actId="20577"/>
          <ac:spMkLst>
            <pc:docMk/>
            <pc:sldMk cId="340536021" sldId="880"/>
            <ac:spMk id="7" creationId="{B0267AB9-8EC1-4884-8459-8C7FABD0F386}"/>
          </ac:spMkLst>
        </pc:spChg>
        <pc:spChg chg="del mod">
          <ac:chgData name="Andrew Yeh" userId="05dc56987efa6a28" providerId="LiveId" clId="{336E8488-87E0-4299-BB30-0CE31E4F25B1}" dt="2022-04-22T13:53:15.392" v="6960" actId="478"/>
          <ac:spMkLst>
            <pc:docMk/>
            <pc:sldMk cId="340536021" sldId="880"/>
            <ac:spMk id="8" creationId="{F12CB791-A33F-465F-ABF1-9AA6B866E7CB}"/>
          </ac:spMkLst>
        </pc:spChg>
        <pc:graphicFrameChg chg="mod modGraphic">
          <ac:chgData name="Andrew Yeh" userId="05dc56987efa6a28" providerId="LiveId" clId="{336E8488-87E0-4299-BB30-0CE31E4F25B1}" dt="2022-04-22T14:05:16.108" v="6986" actId="13926"/>
          <ac:graphicFrameMkLst>
            <pc:docMk/>
            <pc:sldMk cId="340536021" sldId="880"/>
            <ac:graphicFrameMk id="5" creationId="{7DBE56FB-92D0-410E-BF6F-8DA360111602}"/>
          </ac:graphicFrameMkLst>
        </pc:graphicFrameChg>
      </pc:sldChg>
      <pc:sldChg chg="modSp add mod">
        <pc:chgData name="Andrew Yeh" userId="05dc56987efa6a28" providerId="LiveId" clId="{336E8488-87E0-4299-BB30-0CE31E4F25B1}" dt="2022-04-22T14:42:28.767" v="7003" actId="20577"/>
        <pc:sldMkLst>
          <pc:docMk/>
          <pc:sldMk cId="1951921516" sldId="881"/>
        </pc:sldMkLst>
        <pc:spChg chg="mod">
          <ac:chgData name="Andrew Yeh" userId="05dc56987efa6a28" providerId="LiveId" clId="{336E8488-87E0-4299-BB30-0CE31E4F25B1}" dt="2022-04-22T14:42:28.767" v="7003" actId="20577"/>
          <ac:spMkLst>
            <pc:docMk/>
            <pc:sldMk cId="1951921516" sldId="881"/>
            <ac:spMk id="5" creationId="{7BABAF2F-3053-4CF4-8470-67FFF7F75D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7" y="0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/>
          <a:lstStyle>
            <a:lvl1pPr algn="r">
              <a:defRPr sz="1200"/>
            </a:lvl1pPr>
          </a:lstStyle>
          <a:p>
            <a:fld id="{C604CD14-512E-4ED5-BC62-E538007162F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28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7" y="8830628"/>
            <a:ext cx="3038372" cy="464184"/>
          </a:xfrm>
          <a:prstGeom prst="rect">
            <a:avLst/>
          </a:prstGeom>
        </p:spPr>
        <p:txBody>
          <a:bodyPr vert="horz" lIns="91638" tIns="45818" rIns="91638" bIns="45818" rtlCol="0" anchor="b"/>
          <a:lstStyle>
            <a:lvl1pPr algn="r">
              <a:defRPr sz="1200"/>
            </a:lvl1pPr>
          </a:lstStyle>
          <a:p>
            <a:fld id="{20639290-6861-4206-AFE3-4D55B2340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F596556E-D92C-4943-8DC9-CB9A7CAB134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59" tIns="46580" rIns="93159" bIns="465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068ADE0E-12BD-4DC4-8CFC-B74AF52C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E0E-12BD-4DC4-8CFC-B74AF52C7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E0E-12BD-4DC4-8CFC-B74AF52C7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3900"/>
            <a:ext cx="7772400" cy="153824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86200"/>
            <a:ext cx="7772400" cy="1316052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1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12" y="5520623"/>
            <a:ext cx="3267588" cy="9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3962400"/>
            <a:ext cx="7772400" cy="9144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4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5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772400" cy="34290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566542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7401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772400" cy="3429000"/>
          </a:xfr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39831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>
            <a:lvl1pPr>
              <a:defRPr sz="2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tIns="0" rIns="228600" bIns="0"/>
          <a:lstStyle>
            <a:lvl1pPr algn="r">
              <a:defRPr/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772400" cy="4953000"/>
          </a:xfrm>
        </p:spPr>
        <p:txBody>
          <a:bodyPr/>
          <a:lstStyle>
            <a:lvl1pPr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32510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16818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28600" y="3448053"/>
            <a:ext cx="4343400" cy="264758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24401" y="3448050"/>
            <a:ext cx="4191000" cy="264795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952"/>
            <a:ext cx="3733800" cy="1524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724400" y="758952"/>
            <a:ext cx="4038600" cy="2362200"/>
          </a:xfrm>
        </p:spPr>
        <p:txBody>
          <a:bodyPr/>
          <a:lstStyle>
            <a:lvl1pPr>
              <a:lnSpc>
                <a:spcPct val="125000"/>
              </a:lnSpc>
              <a:defRPr sz="2000" b="0" baseline="0">
                <a:solidFill>
                  <a:schemeClr val="bg1"/>
                </a:solidFill>
              </a:defRPr>
            </a:lvl1pPr>
            <a:lvl2pPr>
              <a:lnSpc>
                <a:spcPct val="125000"/>
              </a:lnSpc>
              <a:defRPr sz="20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25000"/>
              </a:lnSpc>
              <a:defRPr sz="2000" b="0" baseline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66542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</p:spTree>
    <p:extLst>
      <p:ext uri="{BB962C8B-B14F-4D97-AF65-F5344CB8AC3E}">
        <p14:creationId xmlns:p14="http://schemas.microsoft.com/office/powerpoint/2010/main" val="15912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7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7772400" cy="3429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429000" cy="291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Discretionary Disclosure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vert="horz" lIns="0" tIns="0" rIns="228600" bIns="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85800" y="609600"/>
            <a:ext cx="77724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4" r:id="rId5"/>
    <p:sldLayoutId id="2147483695" r:id="rId6"/>
    <p:sldLayoutId id="2147483696" r:id="rId7"/>
  </p:sldLayoutIdLst>
  <p:hf sldNum="0" hd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6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600"/>
        </a:spcBef>
        <a:spcAft>
          <a:spcPts val="200"/>
        </a:spcAft>
        <a:buFont typeface="Arial" pitchFamily="34" charset="0"/>
        <a:buChar char="•"/>
        <a:defRPr sz="2000" b="0" kern="1200" baseline="0">
          <a:solidFill>
            <a:schemeClr val="tx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2000" b="0" kern="1200" baseline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64008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20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09600" y="1295400"/>
            <a:ext cx="8153400" cy="2362200"/>
          </a:xfrm>
        </p:spPr>
        <p:txBody>
          <a:bodyPr/>
          <a:lstStyle/>
          <a:p>
            <a:r>
              <a:rPr lang="en-US" sz="2800" b="1" cap="none" dirty="0"/>
              <a:t>Capstone Presentation:</a:t>
            </a:r>
            <a:br>
              <a:rPr lang="en-US" sz="2800" b="1" cap="none" dirty="0"/>
            </a:br>
            <a:r>
              <a:rPr lang="en-US" sz="2800" b="1" i="1" cap="none" dirty="0"/>
              <a:t>The effect of institutional ownership on firm transparency and information production</a:t>
            </a:r>
            <a:br>
              <a:rPr lang="en-US" sz="2800" b="1" i="1" cap="none" dirty="0"/>
            </a:br>
            <a:br>
              <a:rPr lang="en-US" sz="2800" b="1" i="1" cap="none" dirty="0"/>
            </a:br>
            <a:r>
              <a:rPr lang="en-US" sz="2000" b="1" cap="none" dirty="0"/>
              <a:t>Boone and White (2015)</a:t>
            </a:r>
            <a:endParaRPr lang="en-US" sz="2000" i="1" cap="non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685800" y="3789348"/>
            <a:ext cx="7772400" cy="1316052"/>
          </a:xfrm>
        </p:spPr>
        <p:txBody>
          <a:bodyPr/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Andrew Yeh</a:t>
            </a:r>
          </a:p>
        </p:txBody>
      </p:sp>
    </p:spTree>
    <p:extLst>
      <p:ext uri="{BB962C8B-B14F-4D97-AF65-F5344CB8AC3E}">
        <p14:creationId xmlns:p14="http://schemas.microsoft.com/office/powerpoint/2010/main" val="24494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D2FF0BC-059B-40D4-8363-E29B28AB76F2}"/>
              </a:ext>
            </a:extLst>
          </p:cNvPr>
          <p:cNvSpPr/>
          <p:nvPr/>
        </p:nvSpPr>
        <p:spPr>
          <a:xfrm>
            <a:off x="3627120" y="2675254"/>
            <a:ext cx="1788160" cy="1964694"/>
          </a:xfrm>
          <a:prstGeom prst="mathMultiply">
            <a:avLst>
              <a:gd name="adj1" fmla="val 144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C5292-B2CF-4FC4-B553-B485E2E59526}"/>
              </a:ext>
            </a:extLst>
          </p:cNvPr>
          <p:cNvSpPr txBox="1"/>
          <p:nvPr/>
        </p:nvSpPr>
        <p:spPr>
          <a:xfrm>
            <a:off x="3726180" y="2077806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the direct 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44B95-4187-466E-A154-D6B74C64A0F3}"/>
              </a:ext>
            </a:extLst>
          </p:cNvPr>
          <p:cNvSpPr txBox="1"/>
          <p:nvPr/>
        </p:nvSpPr>
        <p:spPr>
          <a:xfrm>
            <a:off x="685800" y="553680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addressing the whole extent of his conclusions, verify one part of it.</a:t>
            </a:r>
          </a:p>
        </p:txBody>
      </p:sp>
    </p:spTree>
    <p:extLst>
      <p:ext uri="{BB962C8B-B14F-4D97-AF65-F5344CB8AC3E}">
        <p14:creationId xmlns:p14="http://schemas.microsoft.com/office/powerpoint/2010/main" val="32692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44B95-4187-466E-A154-D6B74C64A0F3}"/>
              </a:ext>
            </a:extLst>
          </p:cNvPr>
          <p:cNvSpPr txBox="1"/>
          <p:nvPr/>
        </p:nvSpPr>
        <p:spPr>
          <a:xfrm>
            <a:off x="685800" y="553680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if this doesn’t hold, the whole story falls apart.</a:t>
            </a:r>
          </a:p>
        </p:txBody>
      </p:sp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0117432-7F3E-4265-8356-235A7A98F2C2}"/>
              </a:ext>
            </a:extLst>
          </p:cNvPr>
          <p:cNvSpPr/>
          <p:nvPr/>
        </p:nvSpPr>
        <p:spPr>
          <a:xfrm>
            <a:off x="3886200" y="1972557"/>
            <a:ext cx="838200" cy="76200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BAF2F-3053-4CF4-8470-67FFF7F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Perturbations and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BAA6B-E551-4F7D-8F36-363F7EAD7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86688-0FD8-4254-A711-3E68E62DC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6537325"/>
            <a:ext cx="3429000" cy="290513"/>
          </a:xfrm>
        </p:spPr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E2623EC-6204-4BB9-A9E9-D2580DE3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31271"/>
              </p:ext>
            </p:extLst>
          </p:nvPr>
        </p:nvGraphicFramePr>
        <p:xfrm>
          <a:off x="990600" y="1937173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9886344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6905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Liquidity Measures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0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(Bid – Ask)/((Bid + Ask)/2)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1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Volume/Shares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 x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00974"/>
                  </a:ext>
                </a:extLst>
              </a:tr>
            </a:tbl>
          </a:graphicData>
        </a:graphic>
      </p:graphicFrame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AD55B857-517E-47F5-AF3D-229F7715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75181"/>
              </p:ext>
            </p:extLst>
          </p:nvPr>
        </p:nvGraphicFramePr>
        <p:xfrm>
          <a:off x="999067" y="3741634"/>
          <a:ext cx="6477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533">
                  <a:extLst>
                    <a:ext uri="{9D8B030D-6E8A-4147-A177-3AD203B41FA5}">
                      <a16:colId xmlns:a16="http://schemas.microsoft.com/office/drawing/2014/main" val="1498863441"/>
                    </a:ext>
                  </a:extLst>
                </a:gridCol>
                <a:gridCol w="4199467">
                  <a:extLst>
                    <a:ext uri="{9D8B030D-6E8A-4147-A177-3AD203B41FA5}">
                      <a16:colId xmlns:a16="http://schemas.microsoft.com/office/drawing/2014/main" val="16905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Covariates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0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Russell 2000 indicator (treatment)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 company in Russell 2000 or Russel 1000?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1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 rank </a:t>
                      </a:r>
                    </a:p>
                    <a:p>
                      <a:r>
                        <a:rPr lang="en-US" dirty="0"/>
                        <a:t>(running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Ranking of company weight in the index centered at the gap between Russell 2000 and 1000. [1] is the smallest company in the Russell 1000. [-1] is the largest in Russell 2000.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4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EDF8-E8E1-4AB7-A6B1-E8B5B50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D89-A075-4E95-B33A-2EE817CC61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14500"/>
            <a:ext cx="77724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Minor:</a:t>
            </a:r>
          </a:p>
          <a:p>
            <a:r>
              <a:rPr lang="en-US" dirty="0"/>
              <a:t>Different variable definitions</a:t>
            </a:r>
          </a:p>
          <a:p>
            <a:pPr lvl="1"/>
            <a:r>
              <a:rPr lang="en-US" dirty="0"/>
              <a:t>Running variable</a:t>
            </a:r>
          </a:p>
          <a:p>
            <a:pPr lvl="1"/>
            <a:r>
              <a:rPr lang="en-US" dirty="0"/>
              <a:t>Dependent variable</a:t>
            </a:r>
          </a:p>
          <a:p>
            <a:pPr marL="0" indent="0">
              <a:buNone/>
            </a:pPr>
            <a:r>
              <a:rPr lang="en-US" dirty="0"/>
              <a:t>Major:</a:t>
            </a:r>
          </a:p>
          <a:p>
            <a:r>
              <a:rPr lang="en-US" dirty="0"/>
              <a:t>Different research design: vary the “bins” according to the graphics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F9E32-F283-449F-AFAC-3A3FF5135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the y-variables are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49500"/>
          <a:ext cx="624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892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597602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869806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Definition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Definition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-22.58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 in [-50,50] bandwidth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CB791-A33F-465F-ABF1-9AA6B866E7CB}"/>
              </a:ext>
            </a:extLst>
          </p:cNvPr>
          <p:cNvSpPr txBox="1"/>
          <p:nvPr/>
        </p:nvSpPr>
        <p:spPr>
          <a:xfrm>
            <a:off x="838200" y="45085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Bid-ask spread is calculated as the concurrent bid-ask spread. Alternatively, the 11-month average is calculated. Additionally, the bid-ask spread in cents without price normalization is calculated.</a:t>
            </a:r>
          </a:p>
          <a:p>
            <a:r>
              <a:rPr lang="en-US" dirty="0"/>
              <a:t>[2]  Turnover and dollar volume are calculated originally as the 11-month average of turnover and dollar volume. Alternatively, they are made concurrent.</a:t>
            </a:r>
          </a:p>
        </p:txBody>
      </p:sp>
    </p:spTree>
    <p:extLst>
      <p:ext uri="{BB962C8B-B14F-4D97-AF65-F5344CB8AC3E}">
        <p14:creationId xmlns:p14="http://schemas.microsoft.com/office/powerpoint/2010/main" val="341270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the y-variables are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49500"/>
          <a:ext cx="624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892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597602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869806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Definition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Definition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Alt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in [-50,50] bandwidth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CB791-A33F-465F-ABF1-9AA6B866E7CB}"/>
              </a:ext>
            </a:extLst>
          </p:cNvPr>
          <p:cNvSpPr txBox="1"/>
          <p:nvPr/>
        </p:nvSpPr>
        <p:spPr>
          <a:xfrm>
            <a:off x="838200" y="45085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Bid-ask spread is calculated as the concurrent bid-ask spread. Alternatively, the 11-month average is calculated. Additionally, the bid-ask spread in cents without price normalization is calculated.</a:t>
            </a:r>
          </a:p>
          <a:p>
            <a:r>
              <a:rPr lang="en-US" dirty="0"/>
              <a:t>[2]  Turnover and dollar volume are calculated originally as the 11-month average of turnover and dollar volume. Alternatively, they are made concurrent.</a:t>
            </a:r>
          </a:p>
        </p:txBody>
      </p:sp>
    </p:spTree>
    <p:extLst>
      <p:ext uri="{BB962C8B-B14F-4D97-AF65-F5344CB8AC3E}">
        <p14:creationId xmlns:p14="http://schemas.microsoft.com/office/powerpoint/2010/main" val="189495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B64-B9A7-48B8-A5E0-2B034853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 how the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0448-9621-4F0D-AB7E-D79C18F0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A6B5-2ACF-401C-B41C-87B0A425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" y="2031269"/>
            <a:ext cx="9115934" cy="32131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BC386B-02D7-4336-8EBD-663EE15FCFB3}"/>
              </a:ext>
            </a:extLst>
          </p:cNvPr>
          <p:cNvSpPr/>
          <p:nvPr/>
        </p:nvSpPr>
        <p:spPr>
          <a:xfrm>
            <a:off x="609600" y="3429000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02C4D5-0E1F-4839-9993-219C5147E1DF}"/>
              </a:ext>
            </a:extLst>
          </p:cNvPr>
          <p:cNvSpPr/>
          <p:nvPr/>
        </p:nvSpPr>
        <p:spPr>
          <a:xfrm>
            <a:off x="5943600" y="1636926"/>
            <a:ext cx="2133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03403-C5FE-477D-8C67-8395CF051D42}"/>
              </a:ext>
            </a:extLst>
          </p:cNvPr>
          <p:cNvSpPr txBox="1"/>
          <p:nvPr/>
        </p:nvSpPr>
        <p:spPr>
          <a:xfrm>
            <a:off x="31242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 report qualitatively similar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71C22-67D8-4C66-AB3F-360E444F9263}"/>
              </a:ext>
            </a:extLst>
          </p:cNvPr>
          <p:cNvSpPr txBox="1"/>
          <p:nvPr/>
        </p:nvSpPr>
        <p:spPr>
          <a:xfrm>
            <a:off x="381001" y="245701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assignment variable.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9AF02-2C21-4D72-BA32-28710A8C7B97}"/>
              </a:ext>
            </a:extLst>
          </p:cNvPr>
          <p:cNvSpPr txBox="1"/>
          <p:nvPr/>
        </p:nvSpPr>
        <p:spPr>
          <a:xfrm>
            <a:off x="4038600" y="161354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connection to institutional holdings</a:t>
            </a:r>
          </a:p>
        </p:txBody>
      </p:sp>
    </p:spTree>
    <p:extLst>
      <p:ext uri="{BB962C8B-B14F-4D97-AF65-F5344CB8AC3E}">
        <p14:creationId xmlns:p14="http://schemas.microsoft.com/office/powerpoint/2010/main" val="85094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58764"/>
              </p:ext>
            </p:extLst>
          </p:nvPr>
        </p:nvGraphicFramePr>
        <p:xfrm>
          <a:off x="990600" y="2509750"/>
          <a:ext cx="6096000" cy="16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June (Actual)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Weights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 in [-50,50] bandwidth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13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Perturb how running variable is calculated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9908"/>
              </p:ext>
            </p:extLst>
          </p:nvPr>
        </p:nvGraphicFramePr>
        <p:xfrm>
          <a:off x="990600" y="2509750"/>
          <a:ext cx="6096000" cy="16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June (Actual)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Weights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0.7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1.55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17.89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RDD in [-50,50] bandwidth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53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D42EC-E1DF-4083-9D70-2D40CF1BB49D}"/>
              </a:ext>
            </a:extLst>
          </p:cNvPr>
          <p:cNvSpPr txBox="1"/>
          <p:nvPr/>
        </p:nvSpPr>
        <p:spPr>
          <a:xfrm>
            <a:off x="685800" y="144780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of Paper</a:t>
            </a:r>
          </a:p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Perturbations and Results</a:t>
            </a:r>
          </a:p>
          <a:p>
            <a:pPr marL="342900" indent="-342900" algn="just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4C8DF-2F9A-446D-9832-DF2B23D1C4B0}"/>
              </a:ext>
            </a:extLst>
          </p:cNvPr>
          <p:cNvSpPr txBox="1"/>
          <p:nvPr/>
        </p:nvSpPr>
        <p:spPr>
          <a:xfrm>
            <a:off x="685800" y="5420497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Overall Question: Does institutional ownership (exogeneous shock of index inclusion) lead to a more transparent trading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10599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03F7CD-A5A2-4805-A647-E9BBFBE34518}"/>
              </a:ext>
            </a:extLst>
          </p:cNvPr>
          <p:cNvCxnSpPr/>
          <p:nvPr/>
        </p:nvCxnSpPr>
        <p:spPr>
          <a:xfrm>
            <a:off x="838200" y="3048000"/>
            <a:ext cx="701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FCC4E-E53D-4231-84E8-9585D9D2E089}"/>
              </a:ext>
            </a:extLst>
          </p:cNvPr>
          <p:cNvCxnSpPr/>
          <p:nvPr/>
        </p:nvCxnSpPr>
        <p:spPr>
          <a:xfrm>
            <a:off x="40386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3A83032-B63D-4A9F-B9C7-7B62137CCD76}"/>
              </a:ext>
            </a:extLst>
          </p:cNvPr>
          <p:cNvSpPr/>
          <p:nvPr/>
        </p:nvSpPr>
        <p:spPr>
          <a:xfrm rot="16200000">
            <a:off x="3810001" y="1089147"/>
            <a:ext cx="457200" cy="28955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45F7986-01D1-464E-B611-ACB282795981}"/>
              </a:ext>
            </a:extLst>
          </p:cNvPr>
          <p:cNvSpPr/>
          <p:nvPr/>
        </p:nvSpPr>
        <p:spPr>
          <a:xfrm rot="5400000">
            <a:off x="4876799" y="3276602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7BFAD87-72E5-4F90-B0D0-A6406F230117}"/>
              </a:ext>
            </a:extLst>
          </p:cNvPr>
          <p:cNvSpPr/>
          <p:nvPr/>
        </p:nvSpPr>
        <p:spPr>
          <a:xfrm rot="5400000">
            <a:off x="2768593" y="3276603"/>
            <a:ext cx="457200" cy="76199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6598-1BFE-4420-B739-6ABA63C4D9A6}"/>
              </a:ext>
            </a:extLst>
          </p:cNvPr>
          <p:cNvSpPr txBox="1"/>
          <p:nvPr/>
        </p:nvSpPr>
        <p:spPr>
          <a:xfrm>
            <a:off x="3162300" y="1811793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bandwidth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EDA37-1B76-4898-8769-570CE0BF1365}"/>
              </a:ext>
            </a:extLst>
          </p:cNvPr>
          <p:cNvSpPr txBox="1"/>
          <p:nvPr/>
        </p:nvSpPr>
        <p:spPr>
          <a:xfrm>
            <a:off x="2120893" y="3955895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A4A93-8898-46D8-8D32-786B5D99E2C3}"/>
              </a:ext>
            </a:extLst>
          </p:cNvPr>
          <p:cNvSpPr txBox="1"/>
          <p:nvPr/>
        </p:nvSpPr>
        <p:spPr>
          <a:xfrm>
            <a:off x="4229099" y="3923262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bandwidth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7C29A-892E-423B-AA81-2F399CEB8324}"/>
              </a:ext>
            </a:extLst>
          </p:cNvPr>
          <p:cNvSpPr txBox="1"/>
          <p:nvPr/>
        </p:nvSpPr>
        <p:spPr>
          <a:xfrm>
            <a:off x="1066800" y="4648200"/>
            <a:ext cx="617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establishing a whole new range (or lose the discontinuity). Just use a subset of the bandwidth that the authors use.</a:t>
            </a:r>
          </a:p>
        </p:txBody>
      </p:sp>
    </p:spTree>
    <p:extLst>
      <p:ext uri="{BB962C8B-B14F-4D97-AF65-F5344CB8AC3E}">
        <p14:creationId xmlns:p14="http://schemas.microsoft.com/office/powerpoint/2010/main" val="73463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1D3-FF46-404B-909B-F273ACA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50-100 still shows more institutional ownership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945D-67FC-48C0-A0DB-E0044253F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207E-6493-4F94-9BAD-368248FF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67400" cy="45162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ADAD4-29C5-4D0C-A823-98F3C1254A1A}"/>
              </a:ext>
            </a:extLst>
          </p:cNvPr>
          <p:cNvCxnSpPr/>
          <p:nvPr/>
        </p:nvCxnSpPr>
        <p:spPr>
          <a:xfrm>
            <a:off x="3352800" y="2971800"/>
            <a:ext cx="2057400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7878612-A341-427A-8B5E-110BB32EE546}"/>
              </a:ext>
            </a:extLst>
          </p:cNvPr>
          <p:cNvSpPr/>
          <p:nvPr/>
        </p:nvSpPr>
        <p:spPr>
          <a:xfrm>
            <a:off x="5418666" y="2514600"/>
            <a:ext cx="296333" cy="4571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3C699-0793-40A3-A535-787F888BBB4E}"/>
              </a:ext>
            </a:extLst>
          </p:cNvPr>
          <p:cNvCxnSpPr>
            <a:cxnSpLocks/>
          </p:cNvCxnSpPr>
          <p:nvPr/>
        </p:nvCxnSpPr>
        <p:spPr>
          <a:xfrm flipH="1">
            <a:off x="3352800" y="2514600"/>
            <a:ext cx="191769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3D133-C7F8-4BFF-A062-9B30E6982FA3}"/>
              </a:ext>
            </a:extLst>
          </p:cNvPr>
          <p:cNvSpPr/>
          <p:nvPr/>
        </p:nvSpPr>
        <p:spPr>
          <a:xfrm>
            <a:off x="5729825" y="2697019"/>
            <a:ext cx="2142057" cy="1211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in institutional ownership persists across bandwidth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355825-6D25-4D61-A624-26B87DB4BB03}"/>
              </a:ext>
            </a:extLst>
          </p:cNvPr>
          <p:cNvCxnSpPr>
            <a:cxnSpLocks/>
          </p:cNvCxnSpPr>
          <p:nvPr/>
        </p:nvCxnSpPr>
        <p:spPr>
          <a:xfrm>
            <a:off x="3200400" y="2220036"/>
            <a:ext cx="0" cy="334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DB9B0-2BD8-4930-980F-0374B6E15FB5}"/>
              </a:ext>
            </a:extLst>
          </p:cNvPr>
          <p:cNvCxnSpPr>
            <a:cxnSpLocks/>
          </p:cNvCxnSpPr>
          <p:nvPr/>
        </p:nvCxnSpPr>
        <p:spPr>
          <a:xfrm>
            <a:off x="3810000" y="2220036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2AE97-F657-4332-9702-6430ABD219C2}"/>
              </a:ext>
            </a:extLst>
          </p:cNvPr>
          <p:cNvCxnSpPr>
            <a:cxnSpLocks/>
          </p:cNvCxnSpPr>
          <p:nvPr/>
        </p:nvCxnSpPr>
        <p:spPr>
          <a:xfrm>
            <a:off x="4953000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6F22C-E342-453B-85DF-4020D5695A1C}"/>
              </a:ext>
            </a:extLst>
          </p:cNvPr>
          <p:cNvCxnSpPr>
            <a:cxnSpLocks/>
          </p:cNvCxnSpPr>
          <p:nvPr/>
        </p:nvCxnSpPr>
        <p:spPr>
          <a:xfrm>
            <a:off x="5532965" y="2286000"/>
            <a:ext cx="0" cy="3429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1C4A36-BA23-4497-8EA9-31BD7A1E2122}"/>
              </a:ext>
            </a:extLst>
          </p:cNvPr>
          <p:cNvSpPr/>
          <p:nvPr/>
        </p:nvSpPr>
        <p:spPr>
          <a:xfrm rot="16200000">
            <a:off x="5113780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2034746-07E6-488F-8F13-A3E67605B950}"/>
              </a:ext>
            </a:extLst>
          </p:cNvPr>
          <p:cNvSpPr/>
          <p:nvPr/>
        </p:nvSpPr>
        <p:spPr>
          <a:xfrm rot="16200000">
            <a:off x="3361178" y="1601584"/>
            <a:ext cx="288038" cy="618067"/>
          </a:xfrm>
          <a:prstGeom prst="rightBrace">
            <a:avLst>
              <a:gd name="adj1" fmla="val 8333"/>
              <a:gd name="adj2" fmla="val 530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7FD19-8DC8-49AC-BCFF-02C5A34CCAF2}"/>
              </a:ext>
            </a:extLst>
          </p:cNvPr>
          <p:cNvSpPr/>
          <p:nvPr/>
        </p:nvSpPr>
        <p:spPr>
          <a:xfrm>
            <a:off x="2770717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-100 to 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69049-72CF-4C6B-A9FF-65BCD7BF7C35}"/>
              </a:ext>
            </a:extLst>
          </p:cNvPr>
          <p:cNvSpPr/>
          <p:nvPr/>
        </p:nvSpPr>
        <p:spPr>
          <a:xfrm>
            <a:off x="4572000" y="1367573"/>
            <a:ext cx="1540932" cy="3326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to 100</a:t>
            </a:r>
          </a:p>
        </p:txBody>
      </p:sp>
    </p:spTree>
    <p:extLst>
      <p:ext uri="{BB962C8B-B14F-4D97-AF65-F5344CB8AC3E}">
        <p14:creationId xmlns:p14="http://schemas.microsoft.com/office/powerpoint/2010/main" val="216078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23330"/>
          </a:xfrm>
        </p:spPr>
        <p:txBody>
          <a:bodyPr/>
          <a:lstStyle/>
          <a:p>
            <a:r>
              <a:rPr lang="en-US" dirty="0"/>
              <a:t>Results are inconsistent across new bandwidths for difference-in-mean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38328"/>
              </p:ext>
            </p:extLst>
          </p:nvPr>
        </p:nvGraphicFramePr>
        <p:xfrm>
          <a:off x="838200" y="23622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-4.77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-25.33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085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67AB9-8EC1-4884-8459-8C7FABD0F386}"/>
              </a:ext>
            </a:extLst>
          </p:cNvPr>
          <p:cNvSpPr txBox="1"/>
          <p:nvPr/>
        </p:nvSpPr>
        <p:spPr>
          <a:xfrm>
            <a:off x="838200" y="190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difference-in-means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388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612648"/>
          </a:xfrm>
        </p:spPr>
        <p:txBody>
          <a:bodyPr/>
          <a:lstStyle/>
          <a:p>
            <a:r>
              <a:rPr lang="en-US" dirty="0"/>
              <a:t>Same inconsistency across bandwidth for RDD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60458"/>
              </p:ext>
            </p:extLst>
          </p:nvPr>
        </p:nvGraphicFramePr>
        <p:xfrm>
          <a:off x="838200" y="2419332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6563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0DA6-1F6C-4231-8D1F-64D96EF0D8E3}"/>
              </a:ext>
            </a:extLst>
          </p:cNvPr>
          <p:cNvSpPr txBox="1"/>
          <p:nvPr/>
        </p:nvSpPr>
        <p:spPr>
          <a:xfrm>
            <a:off x="838200" y="1905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38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9A3-6232-4F21-92B8-91893FC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612648"/>
          </a:xfrm>
        </p:spPr>
        <p:txBody>
          <a:bodyPr/>
          <a:lstStyle/>
          <a:p>
            <a:r>
              <a:rPr lang="en-US" dirty="0"/>
              <a:t>Does not change when controlling for market 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5B4A5-71B1-4342-9A77-D01836BA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BE56FB-92D0-410E-BF6F-8DA360111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4628"/>
              </p:ext>
            </p:extLst>
          </p:nvPr>
        </p:nvGraphicFramePr>
        <p:xfrm>
          <a:off x="838200" y="2419332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31032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559068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0843378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254310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30338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0-50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50-100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100-200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Bid-ask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-3.44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Dollar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636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F9EB5E-4DED-40D1-BFCF-4BBE93F17C87}"/>
              </a:ext>
            </a:extLst>
          </p:cNvPr>
          <p:cNvSpPr txBox="1"/>
          <p:nvPr/>
        </p:nvSpPr>
        <p:spPr>
          <a:xfrm>
            <a:off x="838200" y="456563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 New bandwidths are subsets of old bandwidths</a:t>
            </a:r>
          </a:p>
          <a:p>
            <a:r>
              <a:rPr lang="en-US" dirty="0"/>
              <a:t>[2]  If you restrict the bandwidths to only 50, there’s a severe loss of generalizability which is why the authors chose bandwidths of 200.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0DA6-1F6C-4231-8D1F-64D96EF0D8E3}"/>
              </a:ext>
            </a:extLst>
          </p:cNvPr>
          <p:cNvSpPr txBox="1"/>
          <p:nvPr/>
        </p:nvSpPr>
        <p:spPr>
          <a:xfrm>
            <a:off x="838200" y="177300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</a:t>
            </a:r>
            <a:r>
              <a:rPr lang="en-US" dirty="0"/>
              <a:t>t-statistics for treatment coefficient in RDD regression.</a:t>
            </a:r>
          </a:p>
          <a:p>
            <a:r>
              <a:rPr lang="en-US" dirty="0"/>
              <a:t>Concurrent market capitalization included as 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400668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6F31-9AAE-4D04-9B53-EC4964C9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CD469-A60C-441F-8C34-B6913964C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43994-1ABB-42E4-A6EA-854A1A3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8C1E6-DC12-4EB5-B516-180A1C5F78EB}"/>
              </a:ext>
            </a:extLst>
          </p:cNvPr>
          <p:cNvSpPr/>
          <p:nvPr/>
        </p:nvSpPr>
        <p:spPr>
          <a:xfrm>
            <a:off x="1008380" y="2057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AC477-F19D-44D2-A725-DD9026E2D306}"/>
              </a:ext>
            </a:extLst>
          </p:cNvPr>
          <p:cNvSpPr/>
          <p:nvPr/>
        </p:nvSpPr>
        <p:spPr>
          <a:xfrm>
            <a:off x="5732780" y="2057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A7177-0433-4270-857D-B5ED6F7CBE7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89580" y="24384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556DF2-4296-4BB4-AEA7-D54177F42763}"/>
              </a:ext>
            </a:extLst>
          </p:cNvPr>
          <p:cNvSpPr txBox="1"/>
          <p:nvPr/>
        </p:nvSpPr>
        <p:spPr>
          <a:xfrm>
            <a:off x="655320" y="35814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Motivation: </a:t>
            </a:r>
            <a:r>
              <a:rPr lang="en-US" dirty="0"/>
              <a:t>Without this initial connection between inclusion and the trading environment, the entire causal chain would break down.</a:t>
            </a:r>
          </a:p>
          <a:p>
            <a:endParaRPr lang="en-US" dirty="0"/>
          </a:p>
          <a:p>
            <a:r>
              <a:rPr lang="en-US" b="1" dirty="0"/>
              <a:t>Results: </a:t>
            </a:r>
            <a:r>
              <a:rPr lang="en-US" dirty="0"/>
              <a:t>Perturbing the running variable or the bandwidth parameters causes some statistically significant effects of Russell 1000 inclusion on the trading environment to disappear.</a:t>
            </a:r>
          </a:p>
        </p:txBody>
      </p:sp>
    </p:spTree>
    <p:extLst>
      <p:ext uri="{BB962C8B-B14F-4D97-AF65-F5344CB8AC3E}">
        <p14:creationId xmlns:p14="http://schemas.microsoft.com/office/powerpoint/2010/main" val="273276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4CD5-B8FE-413F-AF5B-C7499C9F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70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BAF2F-3053-4CF4-8470-67FFF7F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paper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BAA6B-E551-4F7D-8F36-363F7EAD7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86688-0FD8-4254-A711-3E68E62DC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6537325"/>
            <a:ext cx="3429000" cy="290513"/>
          </a:xfrm>
        </p:spPr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2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1000 and Russell 2000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B2DEEF-3B61-48C3-8AC5-6ACCA5CAF45D}"/>
              </a:ext>
            </a:extLst>
          </p:cNvPr>
          <p:cNvCxnSpPr/>
          <p:nvPr/>
        </p:nvCxnSpPr>
        <p:spPr>
          <a:xfrm>
            <a:off x="838200" y="1828800"/>
            <a:ext cx="0" cy="4191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417699-3E88-4FE8-BBE4-1F4EA149273C}"/>
              </a:ext>
            </a:extLst>
          </p:cNvPr>
          <p:cNvSpPr txBox="1"/>
          <p:nvPr/>
        </p:nvSpPr>
        <p:spPr>
          <a:xfrm rot="16200000">
            <a:off x="-348636" y="3587233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5D4A9-D341-496A-A287-DD96C5DBF3AE}"/>
              </a:ext>
            </a:extLst>
          </p:cNvPr>
          <p:cNvSpPr/>
          <p:nvPr/>
        </p:nvSpPr>
        <p:spPr>
          <a:xfrm>
            <a:off x="1142999" y="1941576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C3A7FA-6A64-4138-B0B4-D974ACDBE6FB}"/>
              </a:ext>
            </a:extLst>
          </p:cNvPr>
          <p:cNvSpPr/>
          <p:nvPr/>
        </p:nvSpPr>
        <p:spPr>
          <a:xfrm>
            <a:off x="1142999" y="3429000"/>
            <a:ext cx="914399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B01F-5512-4345-8D0F-FEDD887368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00199" y="2398776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1102F-4D36-4AA0-96A6-3498DA0A50CC}"/>
              </a:ext>
            </a:extLst>
          </p:cNvPr>
          <p:cNvCxnSpPr/>
          <p:nvPr/>
        </p:nvCxnSpPr>
        <p:spPr>
          <a:xfrm flipV="1">
            <a:off x="1371600" y="25908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915B4-1405-4CBD-85E7-C348FD904A86}"/>
              </a:ext>
            </a:extLst>
          </p:cNvPr>
          <p:cNvCxnSpPr/>
          <p:nvPr/>
        </p:nvCxnSpPr>
        <p:spPr>
          <a:xfrm flipV="1">
            <a:off x="1371600" y="2761488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CBD8E-2793-4873-A300-285159ED523B}"/>
              </a:ext>
            </a:extLst>
          </p:cNvPr>
          <p:cNvSpPr/>
          <p:nvPr/>
        </p:nvSpPr>
        <p:spPr>
          <a:xfrm>
            <a:off x="1142999" y="3958843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A7582-8198-4F5B-9643-B7940D69F976}"/>
              </a:ext>
            </a:extLst>
          </p:cNvPr>
          <p:cNvSpPr/>
          <p:nvPr/>
        </p:nvSpPr>
        <p:spPr>
          <a:xfrm>
            <a:off x="1142999" y="5446267"/>
            <a:ext cx="914399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037DB-1928-4002-9FE5-07825C92A31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00199" y="4416043"/>
            <a:ext cx="0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27500-005C-418C-9C4F-778A8E40F369}"/>
              </a:ext>
            </a:extLst>
          </p:cNvPr>
          <p:cNvCxnSpPr/>
          <p:nvPr/>
        </p:nvCxnSpPr>
        <p:spPr>
          <a:xfrm flipV="1">
            <a:off x="1371600" y="4608067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E2D2E9-7AD7-4F93-A571-6625798F25BD}"/>
              </a:ext>
            </a:extLst>
          </p:cNvPr>
          <p:cNvCxnSpPr/>
          <p:nvPr/>
        </p:nvCxnSpPr>
        <p:spPr>
          <a:xfrm flipV="1">
            <a:off x="1371600" y="4778755"/>
            <a:ext cx="38100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70576F9-98FA-45D5-89BE-4B4167443229}"/>
              </a:ext>
            </a:extLst>
          </p:cNvPr>
          <p:cNvSpPr/>
          <p:nvPr/>
        </p:nvSpPr>
        <p:spPr>
          <a:xfrm>
            <a:off x="2362196" y="4187443"/>
            <a:ext cx="685795" cy="1676400"/>
          </a:xfrm>
          <a:prstGeom prst="rightBrace">
            <a:avLst>
              <a:gd name="adj1" fmla="val 8333"/>
              <a:gd name="adj2" fmla="val 506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52E3116-A1D1-408F-A1C3-9B21754A53F8}"/>
              </a:ext>
            </a:extLst>
          </p:cNvPr>
          <p:cNvSpPr/>
          <p:nvPr/>
        </p:nvSpPr>
        <p:spPr>
          <a:xfrm>
            <a:off x="2362196" y="2057400"/>
            <a:ext cx="685795" cy="1676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F4DCA-0EF0-4C8C-8271-BE39084B3EAA}"/>
              </a:ext>
            </a:extLst>
          </p:cNvPr>
          <p:cNvSpPr txBox="1"/>
          <p:nvPr/>
        </p:nvSpPr>
        <p:spPr>
          <a:xfrm>
            <a:off x="3124200" y="2710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AD4B0-84DD-4EC7-8D06-5900A8C51FF4}"/>
              </a:ext>
            </a:extLst>
          </p:cNvPr>
          <p:cNvSpPr txBox="1"/>
          <p:nvPr/>
        </p:nvSpPr>
        <p:spPr>
          <a:xfrm>
            <a:off x="3124200" y="48140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Russell 2000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544B2-8B84-4ACA-B18E-79A94914AB13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flipV="1">
            <a:off x="2514601" y="3947159"/>
            <a:ext cx="2631439" cy="3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EE8DC5-61D0-4AA9-BEA6-66FE0AA7D274}"/>
              </a:ext>
            </a:extLst>
          </p:cNvPr>
          <p:cNvSpPr txBox="1"/>
          <p:nvPr/>
        </p:nvSpPr>
        <p:spPr>
          <a:xfrm>
            <a:off x="5146040" y="3485494"/>
            <a:ext cx="1996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 these companies really that different?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17F3063-6B92-4406-B365-0FB5E3B91AFA}"/>
              </a:ext>
            </a:extLst>
          </p:cNvPr>
          <p:cNvSpPr/>
          <p:nvPr/>
        </p:nvSpPr>
        <p:spPr>
          <a:xfrm>
            <a:off x="2077731" y="3657599"/>
            <a:ext cx="436870" cy="659075"/>
          </a:xfrm>
          <a:prstGeom prst="rightBrace">
            <a:avLst>
              <a:gd name="adj1" fmla="val 6111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5A-3614-4687-9BBA-1EC6D04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different in company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623A-FDE8-4544-ACA5-BBDFB998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FF783-DC2D-403B-8B19-BBA7DC74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9176"/>
            <a:ext cx="6596991" cy="32796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12E379-9B2C-4087-A36D-99F8416DF725}"/>
              </a:ext>
            </a:extLst>
          </p:cNvPr>
          <p:cNvSpPr/>
          <p:nvPr/>
        </p:nvSpPr>
        <p:spPr>
          <a:xfrm>
            <a:off x="4572000" y="2458212"/>
            <a:ext cx="1066800" cy="266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3E501-31DF-4C92-A558-DFBD2BB7B81F}"/>
              </a:ext>
            </a:extLst>
          </p:cNvPr>
          <p:cNvSpPr txBox="1"/>
          <p:nvPr/>
        </p:nvSpPr>
        <p:spPr>
          <a:xfrm>
            <a:off x="5334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</a:t>
            </a:r>
            <a:r>
              <a:rPr lang="en-US" dirty="0"/>
              <a:t>Table 2, Panel B</a:t>
            </a:r>
          </a:p>
        </p:txBody>
      </p:sp>
    </p:spTree>
    <p:extLst>
      <p:ext uri="{BB962C8B-B14F-4D97-AF65-F5344CB8AC3E}">
        <p14:creationId xmlns:p14="http://schemas.microsoft.com/office/powerpoint/2010/main" val="218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8952"/>
            <a:ext cx="7772400" cy="990600"/>
          </a:xfrm>
        </p:spPr>
        <p:txBody>
          <a:bodyPr/>
          <a:lstStyle/>
          <a:p>
            <a:r>
              <a:rPr lang="en-US" dirty="0"/>
              <a:t>But small difference in market capitalization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26DD0-D987-49E8-8279-96648C0F154D}"/>
              </a:ext>
            </a:extLst>
          </p:cNvPr>
          <p:cNvSpPr txBox="1"/>
          <p:nvPr/>
        </p:nvSpPr>
        <p:spPr>
          <a:xfrm>
            <a:off x="4267200" y="537073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50 companies in the Russell 2000: a lot higher weighting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A1C7C1-FAEB-425E-AD30-7F2A882DF258}"/>
              </a:ext>
            </a:extLst>
          </p:cNvPr>
          <p:cNvSpPr/>
          <p:nvPr/>
        </p:nvSpPr>
        <p:spPr>
          <a:xfrm>
            <a:off x="3698233" y="2926636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D29-DCA5-4269-9073-3A94AB68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difference in assignment leads to large difference in index weighting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A554-DAA5-4452-A1C1-45A5DDCF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F422-773E-4C57-9FF4-722C8782EF73}"/>
              </a:ext>
            </a:extLst>
          </p:cNvPr>
          <p:cNvSpPr/>
          <p:nvPr/>
        </p:nvSpPr>
        <p:spPr>
          <a:xfrm>
            <a:off x="838200" y="2438400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01288-27D6-440C-B0EB-FF6A5B2D537C}"/>
              </a:ext>
            </a:extLst>
          </p:cNvPr>
          <p:cNvSpPr/>
          <p:nvPr/>
        </p:nvSpPr>
        <p:spPr>
          <a:xfrm>
            <a:off x="4267200" y="2430148"/>
            <a:ext cx="2590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2000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2E047-1DBE-44DA-821E-DA43941EC903}"/>
              </a:ext>
            </a:extLst>
          </p:cNvPr>
          <p:cNvSpPr/>
          <p:nvPr/>
        </p:nvSpPr>
        <p:spPr>
          <a:xfrm>
            <a:off x="843280" y="2438400"/>
            <a:ext cx="9144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950-1000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C3CCF-869E-44E3-BC99-EFD8D4E60B23}"/>
              </a:ext>
            </a:extLst>
          </p:cNvPr>
          <p:cNvSpPr/>
          <p:nvPr/>
        </p:nvSpPr>
        <p:spPr>
          <a:xfrm>
            <a:off x="4267200" y="2430148"/>
            <a:ext cx="1447802" cy="990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1001-1050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E71F0-BB5E-433B-92A6-2151F1942E13}"/>
              </a:ext>
            </a:extLst>
          </p:cNvPr>
          <p:cNvSpPr txBox="1"/>
          <p:nvPr/>
        </p:nvSpPr>
        <p:spPr>
          <a:xfrm>
            <a:off x="838200" y="537073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50 companies in the Russell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26DD0-D987-49E8-8279-96648C0F154D}"/>
              </a:ext>
            </a:extLst>
          </p:cNvPr>
          <p:cNvSpPr txBox="1"/>
          <p:nvPr/>
        </p:nvSpPr>
        <p:spPr>
          <a:xfrm>
            <a:off x="4267200" y="537073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50 companies in the Russell 2000: a lot higher weighting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F309FA-BE88-4633-B8CE-401C26D7B591}"/>
              </a:ext>
            </a:extLst>
          </p:cNvPr>
          <p:cNvSpPr/>
          <p:nvPr/>
        </p:nvSpPr>
        <p:spPr>
          <a:xfrm>
            <a:off x="253993" y="2875280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A1C7C1-FAEB-425E-AD30-7F2A882DF258}"/>
              </a:ext>
            </a:extLst>
          </p:cNvPr>
          <p:cNvSpPr/>
          <p:nvPr/>
        </p:nvSpPr>
        <p:spPr>
          <a:xfrm>
            <a:off x="3698233" y="2926636"/>
            <a:ext cx="568967" cy="2905760"/>
          </a:xfrm>
          <a:custGeom>
            <a:avLst/>
            <a:gdLst>
              <a:gd name="connsiteX0" fmla="*/ 568967 w 568967"/>
              <a:gd name="connsiteY0" fmla="*/ 2905760 h 2905760"/>
              <a:gd name="connsiteX1" fmla="*/ 7 w 568967"/>
              <a:gd name="connsiteY1" fmla="*/ 1605280 h 2905760"/>
              <a:gd name="connsiteX2" fmla="*/ 558807 w 568967"/>
              <a:gd name="connsiteY2" fmla="*/ 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7" h="2905760">
                <a:moveTo>
                  <a:pt x="568967" y="2905760"/>
                </a:moveTo>
                <a:cubicBezTo>
                  <a:pt x="285333" y="2497666"/>
                  <a:pt x="1700" y="2089573"/>
                  <a:pt x="7" y="1605280"/>
                </a:cubicBezTo>
                <a:cubicBezTo>
                  <a:pt x="-1686" y="1120987"/>
                  <a:pt x="278560" y="560493"/>
                  <a:pt x="55880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8CEDB-B15E-46A7-A8A5-83167165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77" y="2810994"/>
            <a:ext cx="4330923" cy="2006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9E985C-92D0-4D1A-B9FB-272D7B16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0" y="2807768"/>
            <a:ext cx="4286470" cy="19876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BE2F75-B46A-4347-86E9-B52846053BA6}"/>
              </a:ext>
            </a:extLst>
          </p:cNvPr>
          <p:cNvSpPr/>
          <p:nvPr/>
        </p:nvSpPr>
        <p:spPr>
          <a:xfrm>
            <a:off x="2362200" y="4453684"/>
            <a:ext cx="2209800" cy="455382"/>
          </a:xfrm>
          <a:prstGeom prst="rect">
            <a:avLst/>
          </a:prstGeom>
          <a:noFill/>
          <a:ln w="28575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B2BA5-53A9-4CED-A5DF-3CD1BAED7057}"/>
              </a:ext>
            </a:extLst>
          </p:cNvPr>
          <p:cNvSpPr/>
          <p:nvPr/>
        </p:nvSpPr>
        <p:spPr>
          <a:xfrm>
            <a:off x="5989327" y="4408000"/>
            <a:ext cx="2209800" cy="455382"/>
          </a:xfrm>
          <a:prstGeom prst="rect">
            <a:avLst/>
          </a:prstGeom>
          <a:noFill/>
          <a:ln w="28575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Causal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8BD-9A9F-44CB-8735-3E501B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Proposed Causal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675A5-5AF6-4FBB-8A82-F14293677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Discretionary Disclosure Complexity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2662-4F99-43A7-A46B-BD8C0A395591}"/>
              </a:ext>
            </a:extLst>
          </p:cNvPr>
          <p:cNvSpPr/>
          <p:nvPr/>
        </p:nvSpPr>
        <p:spPr>
          <a:xfrm>
            <a:off x="11582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Russell 1000 Inclusion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78DD0-1F87-4507-A077-8EFF08A32C4C}"/>
              </a:ext>
            </a:extLst>
          </p:cNvPr>
          <p:cNvSpPr/>
          <p:nvPr/>
        </p:nvSpPr>
        <p:spPr>
          <a:xfrm>
            <a:off x="35204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Institutional Investment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E9F14-7EE7-45A2-A6C5-0893861FEDA9}"/>
              </a:ext>
            </a:extLst>
          </p:cNvPr>
          <p:cNvSpPr/>
          <p:nvPr/>
        </p:nvSpPr>
        <p:spPr>
          <a:xfrm>
            <a:off x="5882640" y="32668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A6828-AED0-436A-B66E-EF3F97F48A43}"/>
              </a:ext>
            </a:extLst>
          </p:cNvPr>
          <p:cNvSpPr/>
          <p:nvPr/>
        </p:nvSpPr>
        <p:spPr>
          <a:xfrm>
            <a:off x="5902960" y="43336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Analyst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1B50-F47F-45E5-8CD7-F866A3F6946D}"/>
              </a:ext>
            </a:extLst>
          </p:cNvPr>
          <p:cNvSpPr/>
          <p:nvPr/>
        </p:nvSpPr>
        <p:spPr>
          <a:xfrm>
            <a:off x="5867400" y="2200023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Disclosure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2CC83-12CE-4DBB-B92F-4B590AF2A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394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85EC39-173F-49ED-AA24-48A13732E93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501640" y="2581023"/>
            <a:ext cx="36576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F6D42-C63E-4AD7-A250-0ADA797A98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01640" y="364782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221FD-BECD-4FF8-9362-8E7A77F4C89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501640" y="3647823"/>
            <a:ext cx="40132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8871FFE-5B22-497A-B253-5C09A0454D52}"/>
              </a:ext>
            </a:extLst>
          </p:cNvPr>
          <p:cNvSpPr/>
          <p:nvPr/>
        </p:nvSpPr>
        <p:spPr>
          <a:xfrm>
            <a:off x="2225038" y="2355787"/>
            <a:ext cx="4328162" cy="762000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D6E49-28AE-4CC9-8B18-8530C60D5964}"/>
              </a:ext>
            </a:extLst>
          </p:cNvPr>
          <p:cNvSpPr txBox="1"/>
          <p:nvPr/>
        </p:nvSpPr>
        <p:spPr>
          <a:xfrm>
            <a:off x="3139440" y="1905000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Omitted Variables?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08315-C6AF-460A-8220-A30B43E5A31A}"/>
              </a:ext>
            </a:extLst>
          </p:cNvPr>
          <p:cNvSpPr txBox="1"/>
          <p:nvPr/>
        </p:nvSpPr>
        <p:spPr>
          <a:xfrm>
            <a:off x="2506981" y="4494326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Fuzzy RDD?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98432F-FD1C-496B-B076-041974D6C9D5}"/>
              </a:ext>
            </a:extLst>
          </p:cNvPr>
          <p:cNvCxnSpPr>
            <a:endCxn id="16" idx="0"/>
          </p:cNvCxnSpPr>
          <p:nvPr/>
        </p:nvCxnSpPr>
        <p:spPr>
          <a:xfrm>
            <a:off x="3329940" y="3703240"/>
            <a:ext cx="312421" cy="79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76293"/>
      </p:ext>
    </p:extLst>
  </p:cSld>
  <p:clrMapOvr>
    <a:masterClrMapping/>
  </p:clrMapOvr>
</p:sld>
</file>

<file path=ppt/theme/theme1.xml><?xml version="1.0" encoding="utf-8"?>
<a:theme xmlns:a="http://schemas.openxmlformats.org/drawingml/2006/main" name="knowledge_master1-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9504</TotalTime>
  <Words>1138</Words>
  <Application>Microsoft Office PowerPoint</Application>
  <PresentationFormat>On-screen Show (4:3)</PresentationFormat>
  <Paragraphs>273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Helvetica</vt:lpstr>
      <vt:lpstr>knowledge_master1-3_theme</vt:lpstr>
      <vt:lpstr>Capstone Presentation: The effect of institutional ownership on firm transparency and information production  Boone and White (2015)</vt:lpstr>
      <vt:lpstr>Summary</vt:lpstr>
      <vt:lpstr>Summary of paper</vt:lpstr>
      <vt:lpstr>Russell 1000 and Russell 2000 Construction</vt:lpstr>
      <vt:lpstr>Not that different in company characteristics</vt:lpstr>
      <vt:lpstr>But small difference in market capitalization leads to large difference in index weighting</vt:lpstr>
      <vt:lpstr>Small difference in assignment leads to large difference in index weighting</vt:lpstr>
      <vt:lpstr>Proposed Causal Chain</vt:lpstr>
      <vt:lpstr>Problems with the Proposed Causal Chain</vt:lpstr>
      <vt:lpstr>Focus of Project</vt:lpstr>
      <vt:lpstr>Focus of Project</vt:lpstr>
      <vt:lpstr>Perturbations and results</vt:lpstr>
      <vt:lpstr>Measures</vt:lpstr>
      <vt:lpstr>Perturbations Attempted</vt:lpstr>
      <vt:lpstr>Perturb how the y-variables are calculated</vt:lpstr>
      <vt:lpstr>Perturb how the y-variables are calculated</vt:lpstr>
      <vt:lpstr>Perturb how the running variable is calculated</vt:lpstr>
      <vt:lpstr>Perturb how running variable is calculated</vt:lpstr>
      <vt:lpstr>Perturb how running variable is calculated</vt:lpstr>
      <vt:lpstr>Changing the bandwidth</vt:lpstr>
      <vt:lpstr>50-100 still shows more institutional ownership</vt:lpstr>
      <vt:lpstr>Results are inconsistent across new bandwidths for difference-in-mean</vt:lpstr>
      <vt:lpstr>Same inconsistency across bandwidth for RDD</vt:lpstr>
      <vt:lpstr>Does not change when controlling for market cap</vt:lpstr>
      <vt:lpstr>Conclusion</vt:lpstr>
      <vt:lpstr>Conclusion</vt:lpstr>
      <vt:lpstr>Thank you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tranac</dc:creator>
  <cp:lastModifiedBy>Andrew Yeh</cp:lastModifiedBy>
  <cp:revision>588</cp:revision>
  <cp:lastPrinted>2019-11-12T14:55:45Z</cp:lastPrinted>
  <dcterms:created xsi:type="dcterms:W3CDTF">2012-04-03T15:29:58Z</dcterms:created>
  <dcterms:modified xsi:type="dcterms:W3CDTF">2022-04-22T14:42:29Z</dcterms:modified>
</cp:coreProperties>
</file>