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400" d="100"/>
          <a:sy n="400" d="100"/>
        </p:scale>
        <p:origin x="13672" y="125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4F64534-183C-2B42-B493-607A96C22AA3}" type="doc">
      <dgm:prSet loTypeId="urn:microsoft.com/office/officeart/2005/8/layout/StepDownProcess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2443711-CB34-654E-B617-571ED142A687}">
      <dgm:prSet phldrT="[Text]"/>
      <dgm:spPr/>
      <dgm:t>
        <a:bodyPr/>
        <a:lstStyle/>
        <a:p>
          <a:r>
            <a:rPr lang="en-US" dirty="0" smtClean="0"/>
            <a:t>Sharing rule</a:t>
          </a:r>
          <a:endParaRPr lang="en-US" dirty="0"/>
        </a:p>
      </dgm:t>
    </dgm:pt>
    <dgm:pt modelId="{A79F3E19-F0BF-FD47-9BDF-E16F7EEEEA0D}">
      <dgm:prSet phldrT="[Text]"/>
      <dgm:spPr/>
      <dgm:t>
        <a:bodyPr/>
        <a:lstStyle/>
        <a:p>
          <a:r>
            <a:rPr lang="en-US" dirty="0" smtClean="0"/>
            <a:t>Before Triggers</a:t>
          </a:r>
          <a:endParaRPr lang="en-US" dirty="0"/>
        </a:p>
      </dgm:t>
    </dgm:pt>
    <dgm:pt modelId="{C417253E-3653-2A4D-A13A-6E86414145F1}" type="sibTrans" cxnId="{EBDEC002-E9C4-0C49-9BEB-A4B86823AA64}">
      <dgm:prSet/>
      <dgm:spPr/>
      <dgm:t>
        <a:bodyPr/>
        <a:lstStyle/>
        <a:p>
          <a:endParaRPr lang="en-US"/>
        </a:p>
      </dgm:t>
    </dgm:pt>
    <dgm:pt modelId="{E3DD05EC-3CA1-6642-A779-BC5D689BD6F1}" type="parTrans" cxnId="{EBDEC002-E9C4-0C49-9BEB-A4B86823AA64}">
      <dgm:prSet/>
      <dgm:spPr/>
      <dgm:t>
        <a:bodyPr/>
        <a:lstStyle/>
        <a:p>
          <a:endParaRPr lang="en-US"/>
        </a:p>
      </dgm:t>
    </dgm:pt>
    <dgm:pt modelId="{22FA98F4-465C-0E48-BEF2-1CB475811824}" type="sibTrans" cxnId="{C788AE11-0FD3-0147-BEC7-6F2B23603ED4}">
      <dgm:prSet/>
      <dgm:spPr/>
      <dgm:t>
        <a:bodyPr/>
        <a:lstStyle/>
        <a:p>
          <a:endParaRPr lang="en-US"/>
        </a:p>
      </dgm:t>
    </dgm:pt>
    <dgm:pt modelId="{1A02B2BA-A7FB-3E47-ADB7-228EBE395DF9}" type="parTrans" cxnId="{C788AE11-0FD3-0147-BEC7-6F2B23603ED4}">
      <dgm:prSet/>
      <dgm:spPr/>
      <dgm:t>
        <a:bodyPr/>
        <a:lstStyle/>
        <a:p>
          <a:endParaRPr lang="en-US"/>
        </a:p>
      </dgm:t>
    </dgm:pt>
    <dgm:pt modelId="{B239A322-914C-8B48-A89B-A560CAAC282E}">
      <dgm:prSet phldrT="[Text]"/>
      <dgm:spPr/>
      <dgm:t>
        <a:bodyPr/>
        <a:lstStyle/>
        <a:p>
          <a:r>
            <a:rPr lang="en-US" dirty="0" smtClean="0"/>
            <a:t>Load existing data from database or initialize new record</a:t>
          </a:r>
          <a:endParaRPr lang="en-US" dirty="0"/>
        </a:p>
      </dgm:t>
    </dgm:pt>
    <dgm:pt modelId="{61B63B0A-5F37-8F4F-8486-A82231347905}">
      <dgm:prSet phldrT="[Text]"/>
      <dgm:spPr/>
      <dgm:t>
        <a:bodyPr/>
        <a:lstStyle/>
        <a:p>
          <a:r>
            <a:rPr lang="en-US" dirty="0" smtClean="0"/>
            <a:t>Prepare data</a:t>
          </a:r>
          <a:endParaRPr lang="en-US" dirty="0"/>
        </a:p>
      </dgm:t>
    </dgm:pt>
    <dgm:pt modelId="{94440E9E-7CC8-5E4C-AA58-0015163BFB47}" type="sibTrans" cxnId="{63F6470A-DF4F-804A-B943-65BC8C28F26A}">
      <dgm:prSet/>
      <dgm:spPr/>
      <dgm:t>
        <a:bodyPr/>
        <a:lstStyle/>
        <a:p>
          <a:endParaRPr lang="en-US"/>
        </a:p>
      </dgm:t>
    </dgm:pt>
    <dgm:pt modelId="{B5516C31-CF30-804E-B8AC-A249168969A1}" type="parTrans" cxnId="{63F6470A-DF4F-804A-B943-65BC8C28F26A}">
      <dgm:prSet/>
      <dgm:spPr/>
      <dgm:t>
        <a:bodyPr/>
        <a:lstStyle/>
        <a:p>
          <a:endParaRPr lang="en-US"/>
        </a:p>
      </dgm:t>
    </dgm:pt>
    <dgm:pt modelId="{49C92EC7-26B4-C84B-A414-C6191A00D365}" type="sibTrans" cxnId="{BBF3A0E2-B2E6-0A45-AEBD-D26C386F3BAD}">
      <dgm:prSet/>
      <dgm:spPr/>
      <dgm:t>
        <a:bodyPr/>
        <a:lstStyle/>
        <a:p>
          <a:endParaRPr lang="en-US"/>
        </a:p>
      </dgm:t>
    </dgm:pt>
    <dgm:pt modelId="{516CBDEB-F423-7547-8C1D-05E58BAE3B51}" type="parTrans" cxnId="{BBF3A0E2-B2E6-0A45-AEBD-D26C386F3BAD}">
      <dgm:prSet/>
      <dgm:spPr/>
      <dgm:t>
        <a:bodyPr/>
        <a:lstStyle/>
        <a:p>
          <a:endParaRPr lang="en-US"/>
        </a:p>
      </dgm:t>
    </dgm:pt>
    <dgm:pt modelId="{A45D090D-BA2A-6041-8DB6-F7542F5A1ED2}">
      <dgm:prSet phldrT="[Text]"/>
      <dgm:spPr/>
      <dgm:t>
        <a:bodyPr/>
        <a:lstStyle/>
        <a:p>
          <a:r>
            <a:rPr lang="en-US" dirty="0" smtClean="0"/>
            <a:t>If the operation is proceeded from browser</a:t>
          </a:r>
          <a:endParaRPr lang="en-US" dirty="0"/>
        </a:p>
      </dgm:t>
    </dgm:pt>
    <dgm:pt modelId="{B4FD142E-E4A6-DE45-A2DC-E6C63DB0577E}">
      <dgm:prSet phldrT="[Text]"/>
      <dgm:spPr/>
      <dgm:t>
        <a:bodyPr/>
        <a:lstStyle/>
        <a:p>
          <a:r>
            <a:rPr lang="en-US" dirty="0" smtClean="0"/>
            <a:t>JavaScript</a:t>
          </a:r>
          <a:endParaRPr lang="en-US" dirty="0"/>
        </a:p>
      </dgm:t>
    </dgm:pt>
    <dgm:pt modelId="{8FB781ED-2065-2741-8630-ECF1D560DC9F}" type="sibTrans" cxnId="{239AE763-D57D-EA43-B1C4-FCD64230704C}">
      <dgm:prSet/>
      <dgm:spPr/>
      <dgm:t>
        <a:bodyPr/>
        <a:lstStyle/>
        <a:p>
          <a:endParaRPr lang="en-US"/>
        </a:p>
      </dgm:t>
    </dgm:pt>
    <dgm:pt modelId="{CBD365AF-41D5-5C42-89D6-32D4E9AE2484}" type="parTrans" cxnId="{239AE763-D57D-EA43-B1C4-FCD64230704C}">
      <dgm:prSet/>
      <dgm:spPr/>
      <dgm:t>
        <a:bodyPr/>
        <a:lstStyle/>
        <a:p>
          <a:endParaRPr lang="en-US"/>
        </a:p>
      </dgm:t>
    </dgm:pt>
    <dgm:pt modelId="{14A82922-CC1B-4D48-9D4A-1D35F9A65E4D}" type="sibTrans" cxnId="{C2A26E1D-08AE-A943-82FE-AAD537EDE023}">
      <dgm:prSet/>
      <dgm:spPr/>
      <dgm:t>
        <a:bodyPr/>
        <a:lstStyle/>
        <a:p>
          <a:endParaRPr lang="en-US"/>
        </a:p>
      </dgm:t>
    </dgm:pt>
    <dgm:pt modelId="{DC814DC3-C344-7C47-B91A-29B8BC9131E0}" type="parTrans" cxnId="{C2A26E1D-08AE-A943-82FE-AAD537EDE023}">
      <dgm:prSet/>
      <dgm:spPr/>
      <dgm:t>
        <a:bodyPr/>
        <a:lstStyle/>
        <a:p>
          <a:endParaRPr lang="en-US"/>
        </a:p>
      </dgm:t>
    </dgm:pt>
    <dgm:pt modelId="{74EF4CE2-DE31-E849-8FC8-528F65010158}">
      <dgm:prSet phldrT="[Text]"/>
      <dgm:spPr/>
      <dgm:t>
        <a:bodyPr/>
        <a:lstStyle/>
        <a:p>
          <a:r>
            <a:rPr lang="en-US" dirty="0" smtClean="0"/>
            <a:t>Then load new data according to changes made</a:t>
          </a:r>
          <a:endParaRPr lang="en-US" dirty="0"/>
        </a:p>
      </dgm:t>
    </dgm:pt>
    <dgm:pt modelId="{0190809D-897A-9643-9290-8627EBC74C01}" type="parTrans" cxnId="{0B35D22D-0E0F-DE4C-B5DE-0BF2B7461EE1}">
      <dgm:prSet/>
      <dgm:spPr/>
      <dgm:t>
        <a:bodyPr/>
        <a:lstStyle/>
        <a:p>
          <a:endParaRPr lang="en-US"/>
        </a:p>
      </dgm:t>
    </dgm:pt>
    <dgm:pt modelId="{ECFBF70A-8505-EB41-8765-DCAEA2E1CC1B}" type="sibTrans" cxnId="{0B35D22D-0E0F-DE4C-B5DE-0BF2B7461EE1}">
      <dgm:prSet/>
      <dgm:spPr/>
      <dgm:t>
        <a:bodyPr/>
        <a:lstStyle/>
        <a:p>
          <a:endParaRPr lang="en-US"/>
        </a:p>
      </dgm:t>
    </dgm:pt>
    <dgm:pt modelId="{85C12B5F-6C43-884A-88C7-C1068C404611}">
      <dgm:prSet phldrT="[Text]"/>
      <dgm:spPr/>
      <dgm:t>
        <a:bodyPr/>
        <a:lstStyle/>
        <a:p>
          <a:r>
            <a:rPr lang="en-US" dirty="0" smtClean="0"/>
            <a:t>System Validations again</a:t>
          </a:r>
          <a:endParaRPr lang="en-US" dirty="0"/>
        </a:p>
      </dgm:t>
    </dgm:pt>
    <dgm:pt modelId="{8D1CED14-B478-4940-B36D-917DA155E5B6}" type="parTrans" cxnId="{2C987284-9E77-7746-B5B8-99E9393DCAC9}">
      <dgm:prSet/>
      <dgm:spPr/>
      <dgm:t>
        <a:bodyPr/>
        <a:lstStyle/>
        <a:p>
          <a:endParaRPr lang="en-US"/>
        </a:p>
      </dgm:t>
    </dgm:pt>
    <dgm:pt modelId="{EC6942B5-B4AB-7F48-8ADA-9590BE5FC0CA}" type="sibTrans" cxnId="{2C987284-9E77-7746-B5B8-99E9393DCAC9}">
      <dgm:prSet/>
      <dgm:spPr/>
      <dgm:t>
        <a:bodyPr/>
        <a:lstStyle/>
        <a:p>
          <a:endParaRPr lang="en-US"/>
        </a:p>
      </dgm:t>
    </dgm:pt>
    <dgm:pt modelId="{DE71CC82-4C6B-994C-A61A-618BA6D8981A}">
      <dgm:prSet phldrT="[Text]"/>
      <dgm:spPr/>
      <dgm:t>
        <a:bodyPr/>
        <a:lstStyle/>
        <a:p>
          <a:r>
            <a:rPr lang="en-US" dirty="0" smtClean="0"/>
            <a:t>Workflow</a:t>
          </a:r>
          <a:endParaRPr lang="en-US" dirty="0"/>
        </a:p>
      </dgm:t>
    </dgm:pt>
    <dgm:pt modelId="{E700B06D-205E-CF49-86CA-4C015E05541D}" type="parTrans" cxnId="{AF940114-B0BD-184C-A6A7-D5A34632158B}">
      <dgm:prSet/>
      <dgm:spPr/>
      <dgm:t>
        <a:bodyPr/>
        <a:lstStyle/>
        <a:p>
          <a:endParaRPr lang="en-US"/>
        </a:p>
      </dgm:t>
    </dgm:pt>
    <dgm:pt modelId="{2A10DDA2-E075-924B-B168-062EE038EA12}" type="sibTrans" cxnId="{AF940114-B0BD-184C-A6A7-D5A34632158B}">
      <dgm:prSet/>
      <dgm:spPr/>
      <dgm:t>
        <a:bodyPr/>
        <a:lstStyle/>
        <a:p>
          <a:endParaRPr lang="en-US"/>
        </a:p>
      </dgm:t>
    </dgm:pt>
    <dgm:pt modelId="{5D75A57E-346F-0343-B77E-D68AEAD89FE9}">
      <dgm:prSet phldrT="[Text]"/>
      <dgm:spPr/>
      <dgm:t>
        <a:bodyPr/>
        <a:lstStyle/>
        <a:p>
          <a:r>
            <a:rPr lang="en-US" dirty="0" smtClean="0"/>
            <a:t>And run System Validations + Layout Rules</a:t>
          </a:r>
          <a:endParaRPr lang="en-US" dirty="0"/>
        </a:p>
      </dgm:t>
    </dgm:pt>
    <dgm:pt modelId="{005685B6-B1C0-E742-94CF-6CCE19E77F66}" type="parTrans" cxnId="{F9997743-D66A-AC48-92F6-8C454E1415B4}">
      <dgm:prSet/>
      <dgm:spPr/>
      <dgm:t>
        <a:bodyPr/>
        <a:lstStyle/>
        <a:p>
          <a:endParaRPr lang="en-US"/>
        </a:p>
      </dgm:t>
    </dgm:pt>
    <dgm:pt modelId="{C212A62A-6DA5-F445-B5B9-3F0CE1CA8376}" type="sibTrans" cxnId="{F9997743-D66A-AC48-92F6-8C454E1415B4}">
      <dgm:prSet/>
      <dgm:spPr/>
      <dgm:t>
        <a:bodyPr/>
        <a:lstStyle/>
        <a:p>
          <a:endParaRPr lang="en-US"/>
        </a:p>
      </dgm:t>
    </dgm:pt>
    <dgm:pt modelId="{A379AC7E-C257-DB46-A658-FC1FCA5C87DF}">
      <dgm:prSet phldrT="[Text]"/>
      <dgm:spPr/>
      <dgm:t>
        <a:bodyPr/>
        <a:lstStyle/>
        <a:p>
          <a:r>
            <a:rPr lang="en-US" dirty="0" smtClean="0"/>
            <a:t>Save the record to database but do not commit</a:t>
          </a:r>
          <a:endParaRPr lang="en-US" dirty="0"/>
        </a:p>
      </dgm:t>
    </dgm:pt>
    <dgm:pt modelId="{E2B670C4-26B7-E94C-8122-CF9B989C4595}" type="parTrans" cxnId="{F6ADE599-09A0-CB42-8B56-9D01428F0220}">
      <dgm:prSet/>
      <dgm:spPr/>
      <dgm:t>
        <a:bodyPr/>
        <a:lstStyle/>
        <a:p>
          <a:endParaRPr lang="en-US"/>
        </a:p>
      </dgm:t>
    </dgm:pt>
    <dgm:pt modelId="{42735305-797D-8840-A698-748932634D50}" type="sibTrans" cxnId="{F6ADE599-09A0-CB42-8B56-9D01428F0220}">
      <dgm:prSet/>
      <dgm:spPr/>
      <dgm:t>
        <a:bodyPr/>
        <a:lstStyle/>
        <a:p>
          <a:endParaRPr lang="en-US"/>
        </a:p>
      </dgm:t>
    </dgm:pt>
    <dgm:pt modelId="{9EE9F454-2B98-1C4F-B734-6E887007EAB6}">
      <dgm:prSet phldrT="[Text]"/>
      <dgm:spPr/>
      <dgm:t>
        <a:bodyPr/>
        <a:lstStyle/>
        <a:p>
          <a:r>
            <a:rPr lang="en-US" dirty="0" smtClean="0"/>
            <a:t>Layout related rules (unique, required, etc)</a:t>
          </a:r>
          <a:endParaRPr lang="en-US" dirty="0"/>
        </a:p>
      </dgm:t>
    </dgm:pt>
    <dgm:pt modelId="{F1A70512-E4CA-A247-B914-EE4E372AD60B}" type="sibTrans" cxnId="{734C973E-836E-C548-B3DC-EC9FC963A1BA}">
      <dgm:prSet/>
      <dgm:spPr/>
      <dgm:t>
        <a:bodyPr/>
        <a:lstStyle/>
        <a:p>
          <a:endParaRPr lang="en-US"/>
        </a:p>
      </dgm:t>
    </dgm:pt>
    <dgm:pt modelId="{AB9196EF-EA55-5441-B051-0F6A3610CFE1}" type="parTrans" cxnId="{734C973E-836E-C548-B3DC-EC9FC963A1BA}">
      <dgm:prSet/>
      <dgm:spPr/>
      <dgm:t>
        <a:bodyPr/>
        <a:lstStyle/>
        <a:p>
          <a:endParaRPr lang="en-US"/>
        </a:p>
      </dgm:t>
    </dgm:pt>
    <dgm:pt modelId="{1D5E43AE-76B0-2D48-8CB5-4CDC28685691}">
      <dgm:prSet phldrT="[Text]"/>
      <dgm:spPr/>
      <dgm:t>
        <a:bodyPr/>
        <a:lstStyle/>
        <a:p>
          <a:r>
            <a:rPr lang="en-US" dirty="0" smtClean="0"/>
            <a:t>Valid field format (type, length, etc)</a:t>
          </a:r>
          <a:endParaRPr lang="en-US" dirty="0"/>
        </a:p>
      </dgm:t>
    </dgm:pt>
    <dgm:pt modelId="{09089CF4-5108-6441-8EE4-F5AC70630C02}" type="sibTrans" cxnId="{C538EC6F-6F93-6F49-8F4F-45F1E8639F62}">
      <dgm:prSet/>
      <dgm:spPr/>
      <dgm:t>
        <a:bodyPr/>
        <a:lstStyle/>
        <a:p>
          <a:endParaRPr lang="en-US"/>
        </a:p>
      </dgm:t>
    </dgm:pt>
    <dgm:pt modelId="{98FC6E36-AEB2-EC48-A918-1CCA012A108F}" type="parTrans" cxnId="{C538EC6F-6F93-6F49-8F4F-45F1E8639F62}">
      <dgm:prSet/>
      <dgm:spPr/>
      <dgm:t>
        <a:bodyPr/>
        <a:lstStyle/>
        <a:p>
          <a:endParaRPr lang="en-US"/>
        </a:p>
      </dgm:t>
    </dgm:pt>
    <dgm:pt modelId="{4CDFCFC4-6E43-5B40-8209-E38E41CE62D7}">
      <dgm:prSet phldrT="[Text]"/>
      <dgm:spPr/>
      <dgm:t>
        <a:bodyPr/>
        <a:lstStyle/>
        <a:p>
          <a:r>
            <a:rPr lang="en-US" dirty="0" smtClean="0"/>
            <a:t>After triggers</a:t>
          </a:r>
          <a:endParaRPr lang="en-US" dirty="0"/>
        </a:p>
      </dgm:t>
    </dgm:pt>
    <dgm:pt modelId="{2AEA73E1-7CC9-584E-ADFD-5D327958E9C0}" type="parTrans" cxnId="{00EC90E9-731F-6C42-BD74-F242A227E615}">
      <dgm:prSet/>
      <dgm:spPr/>
      <dgm:t>
        <a:bodyPr/>
        <a:lstStyle/>
        <a:p>
          <a:endParaRPr lang="en-US"/>
        </a:p>
      </dgm:t>
    </dgm:pt>
    <dgm:pt modelId="{8B4AA107-37FA-4848-8DF0-C27857B402EE}" type="sibTrans" cxnId="{00EC90E9-731F-6C42-BD74-F242A227E615}">
      <dgm:prSet/>
      <dgm:spPr/>
      <dgm:t>
        <a:bodyPr/>
        <a:lstStyle/>
        <a:p>
          <a:endParaRPr lang="en-US"/>
        </a:p>
      </dgm:t>
    </dgm:pt>
    <dgm:pt modelId="{A57DF5D6-6BC8-C743-86B7-EE0D6EC9124F}">
      <dgm:prSet phldrT="[Text]"/>
      <dgm:spPr/>
      <dgm:t>
        <a:bodyPr/>
        <a:lstStyle/>
        <a:p>
          <a:r>
            <a:rPr lang="en-US" dirty="0" smtClean="0"/>
            <a:t>If there is any field update action, then update this record</a:t>
          </a:r>
          <a:endParaRPr lang="en-US" dirty="0"/>
        </a:p>
      </dgm:t>
    </dgm:pt>
    <dgm:pt modelId="{5820E3FA-9F29-CC4F-8980-4CDAF5B4D0AD}" type="parTrans" cxnId="{AFF8A8BF-0589-9D4E-AC2F-CB8B948285E8}">
      <dgm:prSet/>
      <dgm:spPr/>
      <dgm:t>
        <a:bodyPr/>
        <a:lstStyle/>
        <a:p>
          <a:endParaRPr lang="en-US"/>
        </a:p>
      </dgm:t>
    </dgm:pt>
    <dgm:pt modelId="{E2229033-5ED5-0145-B6AF-F87693BECA1F}" type="sibTrans" cxnId="{AFF8A8BF-0589-9D4E-AC2F-CB8B948285E8}">
      <dgm:prSet/>
      <dgm:spPr/>
      <dgm:t>
        <a:bodyPr/>
        <a:lstStyle/>
        <a:p>
          <a:endParaRPr lang="en-US"/>
        </a:p>
      </dgm:t>
    </dgm:pt>
    <dgm:pt modelId="{2A880D93-5A24-2B46-95A9-F4478C0431F4}">
      <dgm:prSet phldrT="[Text]"/>
      <dgm:spPr/>
      <dgm:t>
        <a:bodyPr/>
        <a:lstStyle/>
        <a:p>
          <a:r>
            <a:rPr lang="en-US" dirty="0" smtClean="0"/>
            <a:t>Fire before and after trigger one more time and only one more time</a:t>
          </a:r>
          <a:endParaRPr lang="en-US" dirty="0"/>
        </a:p>
      </dgm:t>
    </dgm:pt>
    <dgm:pt modelId="{2C1BDD62-344F-C648-9CAB-7AC7B07238AD}" type="parTrans" cxnId="{EF19FC39-0CF6-4B42-8BC2-308A78876CBD}">
      <dgm:prSet/>
      <dgm:spPr/>
      <dgm:t>
        <a:bodyPr/>
        <a:lstStyle/>
        <a:p>
          <a:endParaRPr lang="en-US"/>
        </a:p>
      </dgm:t>
    </dgm:pt>
    <dgm:pt modelId="{6D0F7D24-D09E-7946-BF9F-A3710A3BABEE}" type="sibTrans" cxnId="{EF19FC39-0CF6-4B42-8BC2-308A78876CBD}">
      <dgm:prSet/>
      <dgm:spPr/>
      <dgm:t>
        <a:bodyPr/>
        <a:lstStyle/>
        <a:p>
          <a:endParaRPr lang="en-US"/>
        </a:p>
      </dgm:t>
    </dgm:pt>
    <dgm:pt modelId="{3E54D85B-4836-054C-AC59-87339B1A5230}">
      <dgm:prSet phldrT="[Text]"/>
      <dgm:spPr/>
      <dgm:t>
        <a:bodyPr/>
        <a:lstStyle/>
        <a:p>
          <a:r>
            <a:rPr lang="en-US" dirty="0" smtClean="0"/>
            <a:t>Run System Validations (not including customized validation)</a:t>
          </a:r>
          <a:endParaRPr lang="en-US" dirty="0"/>
        </a:p>
      </dgm:t>
    </dgm:pt>
    <dgm:pt modelId="{A652D5A4-0707-DA44-95A0-38147A636547}" type="parTrans" cxnId="{5F250F78-3C92-F942-A051-3D17FB7F9970}">
      <dgm:prSet/>
      <dgm:spPr/>
      <dgm:t>
        <a:bodyPr/>
        <a:lstStyle/>
        <a:p>
          <a:endParaRPr lang="en-US"/>
        </a:p>
      </dgm:t>
    </dgm:pt>
    <dgm:pt modelId="{BD427F5A-92B3-DF48-96CF-05557939768F}" type="sibTrans" cxnId="{5F250F78-3C92-F942-A051-3D17FB7F9970}">
      <dgm:prSet/>
      <dgm:spPr/>
      <dgm:t>
        <a:bodyPr/>
        <a:lstStyle/>
        <a:p>
          <a:endParaRPr lang="en-US"/>
        </a:p>
      </dgm:t>
    </dgm:pt>
    <dgm:pt modelId="{91E2436F-34FC-154A-A480-CB66223E4258}">
      <dgm:prSet phldrT="[Text]"/>
      <dgm:spPr/>
      <dgm:t>
        <a:bodyPr/>
        <a:lstStyle/>
        <a:p>
          <a:r>
            <a:rPr lang="en-US" dirty="0" smtClean="0"/>
            <a:t>Roll-up fields</a:t>
          </a:r>
          <a:endParaRPr lang="en-US" dirty="0"/>
        </a:p>
      </dgm:t>
    </dgm:pt>
    <dgm:pt modelId="{F1F946D8-FD98-7E4C-8678-1975579B585C}" type="parTrans" cxnId="{1A4DBC90-4222-8241-997D-53FDD6004807}">
      <dgm:prSet/>
      <dgm:spPr/>
      <dgm:t>
        <a:bodyPr/>
        <a:lstStyle/>
        <a:p>
          <a:endParaRPr lang="en-US"/>
        </a:p>
      </dgm:t>
    </dgm:pt>
    <dgm:pt modelId="{C231F7AD-9F57-0047-AA29-383A73A6C149}" type="sibTrans" cxnId="{1A4DBC90-4222-8241-997D-53FDD6004807}">
      <dgm:prSet/>
      <dgm:spPr/>
      <dgm:t>
        <a:bodyPr/>
        <a:lstStyle/>
        <a:p>
          <a:endParaRPr lang="en-US"/>
        </a:p>
      </dgm:t>
    </dgm:pt>
    <dgm:pt modelId="{CF547A77-6EED-1545-80D7-3D4D4E52CA03}">
      <dgm:prSet phldrT="[Text]"/>
      <dgm:spPr/>
      <dgm:t>
        <a:bodyPr/>
        <a:lstStyle/>
        <a:p>
          <a:r>
            <a:rPr lang="en-US" dirty="0" smtClean="0"/>
            <a:t>Including manage validations and customized validations</a:t>
          </a:r>
          <a:endParaRPr lang="en-US" dirty="0"/>
        </a:p>
      </dgm:t>
    </dgm:pt>
    <dgm:pt modelId="{8238835C-CE58-3044-B797-0BDE32F44A83}" type="parTrans" cxnId="{20650AE0-49AF-094B-9400-46ABB07FDF73}">
      <dgm:prSet/>
      <dgm:spPr/>
      <dgm:t>
        <a:bodyPr/>
        <a:lstStyle/>
        <a:p>
          <a:endParaRPr lang="en-US"/>
        </a:p>
      </dgm:t>
    </dgm:pt>
    <dgm:pt modelId="{0C6FD342-EE92-054F-8F29-4220DFC79B10}" type="sibTrans" cxnId="{20650AE0-49AF-094B-9400-46ABB07FDF73}">
      <dgm:prSet/>
      <dgm:spPr/>
      <dgm:t>
        <a:bodyPr/>
        <a:lstStyle/>
        <a:p>
          <a:endParaRPr lang="en-US"/>
        </a:p>
      </dgm:t>
    </dgm:pt>
    <dgm:pt modelId="{D9CC1914-7881-9D4C-B4E1-7545F047E0F4}">
      <dgm:prSet phldrT="[Text]"/>
      <dgm:spPr/>
      <dgm:t>
        <a:bodyPr/>
        <a:lstStyle/>
        <a:p>
          <a:r>
            <a:rPr lang="en-US" dirty="0" smtClean="0"/>
            <a:t>Commit all DML operations to DB</a:t>
          </a:r>
          <a:endParaRPr lang="en-US" dirty="0"/>
        </a:p>
      </dgm:t>
    </dgm:pt>
    <dgm:pt modelId="{2ED938C5-4ABD-4240-AE48-99BDEC924E94}" type="parTrans" cxnId="{549E47F8-FE3A-3741-931A-4688D819D973}">
      <dgm:prSet/>
      <dgm:spPr/>
      <dgm:t>
        <a:bodyPr/>
        <a:lstStyle/>
        <a:p>
          <a:endParaRPr lang="en-US"/>
        </a:p>
      </dgm:t>
    </dgm:pt>
    <dgm:pt modelId="{83C27C14-30E7-2346-8627-EC69753BFD3F}" type="sibTrans" cxnId="{549E47F8-FE3A-3741-931A-4688D819D973}">
      <dgm:prSet/>
      <dgm:spPr/>
      <dgm:t>
        <a:bodyPr/>
        <a:lstStyle/>
        <a:p>
          <a:endParaRPr lang="en-US"/>
        </a:p>
      </dgm:t>
    </dgm:pt>
    <dgm:pt modelId="{2E65ABF6-3A00-D04C-81B0-0DF006060E99}">
      <dgm:prSet phldrT="[Text]"/>
      <dgm:spPr/>
      <dgm:t>
        <a:bodyPr/>
        <a:lstStyle/>
        <a:p>
          <a:r>
            <a:rPr lang="en-US" dirty="0" smtClean="0"/>
            <a:t>Proceed post-commit logic, such as sending email</a:t>
          </a:r>
          <a:endParaRPr lang="en-US" dirty="0"/>
        </a:p>
      </dgm:t>
    </dgm:pt>
    <dgm:pt modelId="{97745BEE-2FB6-A541-90C8-36EF46667003}" type="parTrans" cxnId="{1FE9F769-65F5-0A49-ABC2-D44A018D7C94}">
      <dgm:prSet/>
      <dgm:spPr/>
      <dgm:t>
        <a:bodyPr/>
        <a:lstStyle/>
        <a:p>
          <a:endParaRPr lang="en-US"/>
        </a:p>
      </dgm:t>
    </dgm:pt>
    <dgm:pt modelId="{1E1911E5-9C85-4448-B2EC-522A39A16A2F}" type="sibTrans" cxnId="{1FE9F769-65F5-0A49-ABC2-D44A018D7C94}">
      <dgm:prSet/>
      <dgm:spPr/>
      <dgm:t>
        <a:bodyPr/>
        <a:lstStyle/>
        <a:p>
          <a:endParaRPr lang="en-US"/>
        </a:p>
      </dgm:t>
    </dgm:pt>
    <dgm:pt modelId="{BB571229-461A-114D-91AF-64C634725686}" type="pres">
      <dgm:prSet presAssocID="{C4F64534-183C-2B42-B493-607A96C22AA3}" presName="rootnode" presStyleCnt="0">
        <dgm:presLayoutVars>
          <dgm:chMax/>
          <dgm:chPref/>
          <dgm:dir/>
          <dgm:animLvl val="lvl"/>
        </dgm:presLayoutVars>
      </dgm:prSet>
      <dgm:spPr/>
    </dgm:pt>
    <dgm:pt modelId="{B28A787B-ACCB-D54C-A0AE-8101598E444A}" type="pres">
      <dgm:prSet presAssocID="{B4FD142E-E4A6-DE45-A2DC-E6C63DB0577E}" presName="composite" presStyleCnt="0"/>
      <dgm:spPr/>
    </dgm:pt>
    <dgm:pt modelId="{F7C23F2F-694B-2A4A-A48F-5F2F7A7EFC6C}" type="pres">
      <dgm:prSet presAssocID="{B4FD142E-E4A6-DE45-A2DC-E6C63DB0577E}" presName="bentUpArrow1" presStyleLbl="alignImgPlace1" presStyleIdx="0" presStyleCnt="10"/>
      <dgm:spPr/>
    </dgm:pt>
    <dgm:pt modelId="{7C8D99E4-0F29-0640-92B1-F7EB3ABFCBF2}" type="pres">
      <dgm:prSet presAssocID="{B4FD142E-E4A6-DE45-A2DC-E6C63DB0577E}" presName="ParentText" presStyleLbl="node1" presStyleIdx="0" presStyleCnt="11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450470-4485-514F-86B8-9844499F53A2}" type="pres">
      <dgm:prSet presAssocID="{B4FD142E-E4A6-DE45-A2DC-E6C63DB0577E}" presName="ChildText" presStyleLbl="revTx" presStyleIdx="0" presStyleCnt="1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3884D3D-8508-454A-ABA1-259BAF8F15BF}" type="pres">
      <dgm:prSet presAssocID="{8FB781ED-2065-2741-8630-ECF1D560DC9F}" presName="sibTrans" presStyleCnt="0"/>
      <dgm:spPr/>
    </dgm:pt>
    <dgm:pt modelId="{3AAF122C-4181-DE42-9567-9D0949E9AAE3}" type="pres">
      <dgm:prSet presAssocID="{61B63B0A-5F37-8F4F-8486-A82231347905}" presName="composite" presStyleCnt="0"/>
      <dgm:spPr/>
    </dgm:pt>
    <dgm:pt modelId="{C9055125-029F-9E45-8F7C-E708CB116A4F}" type="pres">
      <dgm:prSet presAssocID="{61B63B0A-5F37-8F4F-8486-A82231347905}" presName="bentUpArrow1" presStyleLbl="alignImgPlace1" presStyleIdx="1" presStyleCnt="10"/>
      <dgm:spPr/>
    </dgm:pt>
    <dgm:pt modelId="{DE56B836-4BEF-3F4D-A76A-387C7D4177F9}" type="pres">
      <dgm:prSet presAssocID="{61B63B0A-5F37-8F4F-8486-A82231347905}" presName="ParentText" presStyleLbl="node1" presStyleIdx="1" presStyleCnt="11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E8340A8-1BFF-8046-823D-7C7F71082393}" type="pres">
      <dgm:prSet presAssocID="{61B63B0A-5F37-8F4F-8486-A82231347905}" presName="ChildText" presStyleLbl="revTx" presStyleIdx="1" presStyleCnt="1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ABAAD38-404E-6F4F-910A-C83BDDB67E0D}" type="pres">
      <dgm:prSet presAssocID="{94440E9E-7CC8-5E4C-AA58-0015163BFB47}" presName="sibTrans" presStyleCnt="0"/>
      <dgm:spPr/>
    </dgm:pt>
    <dgm:pt modelId="{BCEDDD74-C173-A347-B154-1C94B47A5C88}" type="pres">
      <dgm:prSet presAssocID="{A79F3E19-F0BF-FD47-9BDF-E16F7EEEEA0D}" presName="composite" presStyleCnt="0"/>
      <dgm:spPr/>
    </dgm:pt>
    <dgm:pt modelId="{AF001AFF-A4D2-A04A-ADD8-CA72CA36A903}" type="pres">
      <dgm:prSet presAssocID="{A79F3E19-F0BF-FD47-9BDF-E16F7EEEEA0D}" presName="bentUpArrow1" presStyleLbl="alignImgPlace1" presStyleIdx="2" presStyleCnt="10"/>
      <dgm:spPr/>
    </dgm:pt>
    <dgm:pt modelId="{5A7FD1AC-0090-7646-8148-DA2DA4E04DF4}" type="pres">
      <dgm:prSet presAssocID="{A79F3E19-F0BF-FD47-9BDF-E16F7EEEEA0D}" presName="ParentText" presStyleLbl="node1" presStyleIdx="2" presStyleCnt="11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3E3BDD0-3696-5948-8D3D-978C046EE60C}" type="pres">
      <dgm:prSet presAssocID="{A79F3E19-F0BF-FD47-9BDF-E16F7EEEEA0D}" presName="ChildText" presStyleLbl="revTx" presStyleIdx="2" presStyleCnt="10">
        <dgm:presLayoutVars>
          <dgm:chMax val="0"/>
          <dgm:chPref val="0"/>
          <dgm:bulletEnabled val="1"/>
        </dgm:presLayoutVars>
      </dgm:prSet>
      <dgm:spPr/>
    </dgm:pt>
    <dgm:pt modelId="{F83436D9-7DB1-0744-A299-965D28198C8D}" type="pres">
      <dgm:prSet presAssocID="{C417253E-3653-2A4D-A13A-6E86414145F1}" presName="sibTrans" presStyleCnt="0"/>
      <dgm:spPr/>
    </dgm:pt>
    <dgm:pt modelId="{8566D882-32F7-4D4E-BBEF-7FD1BEA99CC7}" type="pres">
      <dgm:prSet presAssocID="{85C12B5F-6C43-884A-88C7-C1068C404611}" presName="composite" presStyleCnt="0"/>
      <dgm:spPr/>
    </dgm:pt>
    <dgm:pt modelId="{4B3F0236-4B0D-B44D-8EB5-D8F51E7ED120}" type="pres">
      <dgm:prSet presAssocID="{85C12B5F-6C43-884A-88C7-C1068C404611}" presName="bentUpArrow1" presStyleLbl="alignImgPlace1" presStyleIdx="3" presStyleCnt="10"/>
      <dgm:spPr/>
    </dgm:pt>
    <dgm:pt modelId="{5DB9736B-0C30-5A41-97CF-A868C72413F7}" type="pres">
      <dgm:prSet presAssocID="{85C12B5F-6C43-884A-88C7-C1068C404611}" presName="ParentText" presStyleLbl="node1" presStyleIdx="3" presStyleCnt="11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9788A2F-E906-EB4A-A09F-E71355E5DF60}" type="pres">
      <dgm:prSet presAssocID="{85C12B5F-6C43-884A-88C7-C1068C404611}" presName="ChildText" presStyleLbl="revTx" presStyleIdx="3" presStyleCnt="1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408E01E-7FE8-6A41-90BA-01F94809EB0E}" type="pres">
      <dgm:prSet presAssocID="{EC6942B5-B4AB-7F48-8ADA-9590BE5FC0CA}" presName="sibTrans" presStyleCnt="0"/>
      <dgm:spPr/>
    </dgm:pt>
    <dgm:pt modelId="{C2D7CE69-A2A4-0841-8442-0070B65204AE}" type="pres">
      <dgm:prSet presAssocID="{A379AC7E-C257-DB46-A658-FC1FCA5C87DF}" presName="composite" presStyleCnt="0"/>
      <dgm:spPr/>
    </dgm:pt>
    <dgm:pt modelId="{3FC53FF1-2EE2-4240-9DFE-2B4F01111C6A}" type="pres">
      <dgm:prSet presAssocID="{A379AC7E-C257-DB46-A658-FC1FCA5C87DF}" presName="bentUpArrow1" presStyleLbl="alignImgPlace1" presStyleIdx="4" presStyleCnt="10"/>
      <dgm:spPr/>
    </dgm:pt>
    <dgm:pt modelId="{8EF01E75-EC34-324A-BE09-0E2241F02FE6}" type="pres">
      <dgm:prSet presAssocID="{A379AC7E-C257-DB46-A658-FC1FCA5C87DF}" presName="ParentText" presStyleLbl="node1" presStyleIdx="4" presStyleCnt="11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A15959-CCED-0048-AA0C-0D3E981EF282}" type="pres">
      <dgm:prSet presAssocID="{A379AC7E-C257-DB46-A658-FC1FCA5C87DF}" presName="ChildText" presStyleLbl="revTx" presStyleIdx="4" presStyleCnt="10">
        <dgm:presLayoutVars>
          <dgm:chMax val="0"/>
          <dgm:chPref val="0"/>
          <dgm:bulletEnabled val="1"/>
        </dgm:presLayoutVars>
      </dgm:prSet>
      <dgm:spPr/>
    </dgm:pt>
    <dgm:pt modelId="{0EAEE36C-4952-7547-8997-2DCA6043A8C2}" type="pres">
      <dgm:prSet presAssocID="{42735305-797D-8840-A698-748932634D50}" presName="sibTrans" presStyleCnt="0"/>
      <dgm:spPr/>
    </dgm:pt>
    <dgm:pt modelId="{5B14712F-5956-D24F-AC9E-9E04909853F8}" type="pres">
      <dgm:prSet presAssocID="{4CDFCFC4-6E43-5B40-8209-E38E41CE62D7}" presName="composite" presStyleCnt="0"/>
      <dgm:spPr/>
    </dgm:pt>
    <dgm:pt modelId="{99E4295C-F254-6144-8EAA-268F49795056}" type="pres">
      <dgm:prSet presAssocID="{4CDFCFC4-6E43-5B40-8209-E38E41CE62D7}" presName="bentUpArrow1" presStyleLbl="alignImgPlace1" presStyleIdx="5" presStyleCnt="10"/>
      <dgm:spPr/>
    </dgm:pt>
    <dgm:pt modelId="{64C0ADD6-83B3-8849-B91E-8031C96E0DC3}" type="pres">
      <dgm:prSet presAssocID="{4CDFCFC4-6E43-5B40-8209-E38E41CE62D7}" presName="ParentText" presStyleLbl="node1" presStyleIdx="5" presStyleCnt="11">
        <dgm:presLayoutVars>
          <dgm:chMax val="1"/>
          <dgm:chPref val="1"/>
          <dgm:bulletEnabled val="1"/>
        </dgm:presLayoutVars>
      </dgm:prSet>
      <dgm:spPr/>
    </dgm:pt>
    <dgm:pt modelId="{0A0E3361-F126-904E-86F4-211C1F682059}" type="pres">
      <dgm:prSet presAssocID="{4CDFCFC4-6E43-5B40-8209-E38E41CE62D7}" presName="ChildText" presStyleLbl="revTx" presStyleIdx="5" presStyleCnt="10">
        <dgm:presLayoutVars>
          <dgm:chMax val="0"/>
          <dgm:chPref val="0"/>
          <dgm:bulletEnabled val="1"/>
        </dgm:presLayoutVars>
      </dgm:prSet>
      <dgm:spPr/>
    </dgm:pt>
    <dgm:pt modelId="{98A5CE8A-15EE-974F-83AF-DD9F967794CB}" type="pres">
      <dgm:prSet presAssocID="{8B4AA107-37FA-4848-8DF0-C27857B402EE}" presName="sibTrans" presStyleCnt="0"/>
      <dgm:spPr/>
    </dgm:pt>
    <dgm:pt modelId="{9B21777A-14F3-0449-9866-0854C045F22E}" type="pres">
      <dgm:prSet presAssocID="{DE71CC82-4C6B-994C-A61A-618BA6D8981A}" presName="composite" presStyleCnt="0"/>
      <dgm:spPr/>
    </dgm:pt>
    <dgm:pt modelId="{EEE63F3D-A061-7943-9CD4-690E624BBE87}" type="pres">
      <dgm:prSet presAssocID="{DE71CC82-4C6B-994C-A61A-618BA6D8981A}" presName="bentUpArrow1" presStyleLbl="alignImgPlace1" presStyleIdx="6" presStyleCnt="10"/>
      <dgm:spPr/>
    </dgm:pt>
    <dgm:pt modelId="{2EBF831D-C6B0-C744-8F9C-EDACDE7F0AAB}" type="pres">
      <dgm:prSet presAssocID="{DE71CC82-4C6B-994C-A61A-618BA6D8981A}" presName="ParentText" presStyleLbl="node1" presStyleIdx="6" presStyleCnt="11">
        <dgm:presLayoutVars>
          <dgm:chMax val="1"/>
          <dgm:chPref val="1"/>
          <dgm:bulletEnabled val="1"/>
        </dgm:presLayoutVars>
      </dgm:prSet>
      <dgm:spPr/>
    </dgm:pt>
    <dgm:pt modelId="{10D75282-726F-C04A-8E3F-676CD00066E7}" type="pres">
      <dgm:prSet presAssocID="{DE71CC82-4C6B-994C-A61A-618BA6D8981A}" presName="ChildText" presStyleLbl="revTx" presStyleIdx="6" presStyleCnt="10">
        <dgm:presLayoutVars>
          <dgm:chMax val="0"/>
          <dgm:chPref val="0"/>
          <dgm:bulletEnabled val="1"/>
        </dgm:presLayoutVars>
      </dgm:prSet>
      <dgm:spPr/>
    </dgm:pt>
    <dgm:pt modelId="{9397407E-E147-CA4B-B5C1-13F61DFE38A0}" type="pres">
      <dgm:prSet presAssocID="{2A10DDA2-E075-924B-B168-062EE038EA12}" presName="sibTrans" presStyleCnt="0"/>
      <dgm:spPr/>
    </dgm:pt>
    <dgm:pt modelId="{BFE9EAF4-CD53-0D4E-9C9E-976AE38D330F}" type="pres">
      <dgm:prSet presAssocID="{91E2436F-34FC-154A-A480-CB66223E4258}" presName="composite" presStyleCnt="0"/>
      <dgm:spPr/>
    </dgm:pt>
    <dgm:pt modelId="{7B1E169D-4E89-EB43-ADE1-3065F9F03E17}" type="pres">
      <dgm:prSet presAssocID="{91E2436F-34FC-154A-A480-CB66223E4258}" presName="bentUpArrow1" presStyleLbl="alignImgPlace1" presStyleIdx="7" presStyleCnt="10"/>
      <dgm:spPr/>
    </dgm:pt>
    <dgm:pt modelId="{BEEFE4B6-FF48-A74C-BA18-66432259F1B0}" type="pres">
      <dgm:prSet presAssocID="{91E2436F-34FC-154A-A480-CB66223E4258}" presName="ParentText" presStyleLbl="node1" presStyleIdx="7" presStyleCnt="11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DFA717A-0515-994B-9DE3-591E357FEA4D}" type="pres">
      <dgm:prSet presAssocID="{91E2436F-34FC-154A-A480-CB66223E4258}" presName="ChildText" presStyleLbl="revTx" presStyleIdx="7" presStyleCnt="10">
        <dgm:presLayoutVars>
          <dgm:chMax val="0"/>
          <dgm:chPref val="0"/>
          <dgm:bulletEnabled val="1"/>
        </dgm:presLayoutVars>
      </dgm:prSet>
      <dgm:spPr/>
    </dgm:pt>
    <dgm:pt modelId="{0CBEA0F1-9C34-3140-B3BD-AC8814CEC262}" type="pres">
      <dgm:prSet presAssocID="{C231F7AD-9F57-0047-AA29-383A73A6C149}" presName="sibTrans" presStyleCnt="0"/>
      <dgm:spPr/>
    </dgm:pt>
    <dgm:pt modelId="{08E04161-5BCE-F844-8BA8-47DA48A5E8B1}" type="pres">
      <dgm:prSet presAssocID="{C2443711-CB34-654E-B617-571ED142A687}" presName="composite" presStyleCnt="0"/>
      <dgm:spPr/>
    </dgm:pt>
    <dgm:pt modelId="{07DBF27F-1ED8-CD46-B300-7908AA4336AD}" type="pres">
      <dgm:prSet presAssocID="{C2443711-CB34-654E-B617-571ED142A687}" presName="bentUpArrow1" presStyleLbl="alignImgPlace1" presStyleIdx="8" presStyleCnt="10"/>
      <dgm:spPr/>
    </dgm:pt>
    <dgm:pt modelId="{EC9431A0-2B03-FA40-98D7-148820CC43BD}" type="pres">
      <dgm:prSet presAssocID="{C2443711-CB34-654E-B617-571ED142A687}" presName="ParentText" presStyleLbl="node1" presStyleIdx="8" presStyleCnt="11">
        <dgm:presLayoutVars>
          <dgm:chMax val="1"/>
          <dgm:chPref val="1"/>
          <dgm:bulletEnabled val="1"/>
        </dgm:presLayoutVars>
      </dgm:prSet>
      <dgm:spPr/>
    </dgm:pt>
    <dgm:pt modelId="{35395A5A-DDB4-BE49-8B94-73756EB4E2D0}" type="pres">
      <dgm:prSet presAssocID="{C2443711-CB34-654E-B617-571ED142A687}" presName="ChildText" presStyleLbl="revTx" presStyleIdx="8" presStyleCnt="10">
        <dgm:presLayoutVars>
          <dgm:chMax val="0"/>
          <dgm:chPref val="0"/>
          <dgm:bulletEnabled val="1"/>
        </dgm:presLayoutVars>
      </dgm:prSet>
      <dgm:spPr/>
    </dgm:pt>
    <dgm:pt modelId="{8ED7B13A-49E7-444B-8FE2-D7951026DE65}" type="pres">
      <dgm:prSet presAssocID="{22FA98F4-465C-0E48-BEF2-1CB475811824}" presName="sibTrans" presStyleCnt="0"/>
      <dgm:spPr/>
    </dgm:pt>
    <dgm:pt modelId="{C9F001B6-CE08-4A40-9A79-77771D684852}" type="pres">
      <dgm:prSet presAssocID="{D9CC1914-7881-9D4C-B4E1-7545F047E0F4}" presName="composite" presStyleCnt="0"/>
      <dgm:spPr/>
    </dgm:pt>
    <dgm:pt modelId="{8495E801-559F-A34E-9630-D1F82A7EE6AE}" type="pres">
      <dgm:prSet presAssocID="{D9CC1914-7881-9D4C-B4E1-7545F047E0F4}" presName="bentUpArrow1" presStyleLbl="alignImgPlace1" presStyleIdx="9" presStyleCnt="10"/>
      <dgm:spPr/>
    </dgm:pt>
    <dgm:pt modelId="{3F773F54-C363-654D-8E44-343AA37FA41A}" type="pres">
      <dgm:prSet presAssocID="{D9CC1914-7881-9D4C-B4E1-7545F047E0F4}" presName="ParentText" presStyleLbl="node1" presStyleIdx="9" presStyleCnt="11">
        <dgm:presLayoutVars>
          <dgm:chMax val="1"/>
          <dgm:chPref val="1"/>
          <dgm:bulletEnabled val="1"/>
        </dgm:presLayoutVars>
      </dgm:prSet>
      <dgm:spPr/>
    </dgm:pt>
    <dgm:pt modelId="{3727C443-4E44-8F49-B9EF-4CBDCE37CDFC}" type="pres">
      <dgm:prSet presAssocID="{D9CC1914-7881-9D4C-B4E1-7545F047E0F4}" presName="ChildText" presStyleLbl="revTx" presStyleIdx="9" presStyleCnt="10">
        <dgm:presLayoutVars>
          <dgm:chMax val="0"/>
          <dgm:chPref val="0"/>
          <dgm:bulletEnabled val="1"/>
        </dgm:presLayoutVars>
      </dgm:prSet>
      <dgm:spPr/>
    </dgm:pt>
    <dgm:pt modelId="{BE175DAF-C4A0-3946-8A42-2A2108AFDE3C}" type="pres">
      <dgm:prSet presAssocID="{83C27C14-30E7-2346-8627-EC69753BFD3F}" presName="sibTrans" presStyleCnt="0"/>
      <dgm:spPr/>
    </dgm:pt>
    <dgm:pt modelId="{301168E1-9028-2C42-BFB6-2313F257A858}" type="pres">
      <dgm:prSet presAssocID="{2E65ABF6-3A00-D04C-81B0-0DF006060E99}" presName="composite" presStyleCnt="0"/>
      <dgm:spPr/>
    </dgm:pt>
    <dgm:pt modelId="{21E63306-1187-054D-A62D-176663AB7FAB}" type="pres">
      <dgm:prSet presAssocID="{2E65ABF6-3A00-D04C-81B0-0DF006060E99}" presName="ParentText" presStyleLbl="node1" presStyleIdx="10" presStyleCnt="11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BDEC002-E9C4-0C49-9BEB-A4B86823AA64}" srcId="{C4F64534-183C-2B42-B493-607A96C22AA3}" destId="{A79F3E19-F0BF-FD47-9BDF-E16F7EEEEA0D}" srcOrd="2" destOrd="0" parTransId="{E3DD05EC-3CA1-6642-A779-BC5D689BD6F1}" sibTransId="{C417253E-3653-2A4D-A13A-6E86414145F1}"/>
    <dgm:cxn modelId="{C538EC6F-6F93-6F49-8F4F-45F1E8639F62}" srcId="{5D75A57E-346F-0343-B77E-D68AEAD89FE9}" destId="{1D5E43AE-76B0-2D48-8CB5-4CDC28685691}" srcOrd="0" destOrd="0" parTransId="{98FC6E36-AEB2-EC48-A918-1CCA012A108F}" sibTransId="{09089CF4-5108-6441-8EE4-F5AC70630C02}"/>
    <dgm:cxn modelId="{F6ADE599-09A0-CB42-8B56-9D01428F0220}" srcId="{C4F64534-183C-2B42-B493-607A96C22AA3}" destId="{A379AC7E-C257-DB46-A658-FC1FCA5C87DF}" srcOrd="4" destOrd="0" parTransId="{E2B670C4-26B7-E94C-8122-CF9B989C4595}" sibTransId="{42735305-797D-8840-A698-748932634D50}"/>
    <dgm:cxn modelId="{63F6470A-DF4F-804A-B943-65BC8C28F26A}" srcId="{C4F64534-183C-2B42-B493-607A96C22AA3}" destId="{61B63B0A-5F37-8F4F-8486-A82231347905}" srcOrd="1" destOrd="0" parTransId="{B5516C31-CF30-804E-B8AC-A249168969A1}" sibTransId="{94440E9E-7CC8-5E4C-AA58-0015163BFB47}"/>
    <dgm:cxn modelId="{AFF8A8BF-0589-9D4E-AC2F-CB8B948285E8}" srcId="{DE71CC82-4C6B-994C-A61A-618BA6D8981A}" destId="{A57DF5D6-6BC8-C743-86B7-EE0D6EC9124F}" srcOrd="0" destOrd="0" parTransId="{5820E3FA-9F29-CC4F-8980-4CDAF5B4D0AD}" sibTransId="{E2229033-5ED5-0145-B6AF-F87693BECA1F}"/>
    <dgm:cxn modelId="{79D36314-26B6-FB48-B464-5121CA0A7561}" type="presOf" srcId="{9EE9F454-2B98-1C4F-B734-6E887007EAB6}" destId="{EE8340A8-1BFF-8046-823D-7C7F71082393}" srcOrd="0" destOrd="4" presId="urn:microsoft.com/office/officeart/2005/8/layout/StepDownProcess"/>
    <dgm:cxn modelId="{366F9F34-DA27-334E-AF0D-CEB5617F8EF7}" type="presOf" srcId="{C2443711-CB34-654E-B617-571ED142A687}" destId="{EC9431A0-2B03-FA40-98D7-148820CC43BD}" srcOrd="0" destOrd="0" presId="urn:microsoft.com/office/officeart/2005/8/layout/StepDownProcess"/>
    <dgm:cxn modelId="{837DB837-A425-6741-9CB3-DBB695DE0D27}" type="presOf" srcId="{85C12B5F-6C43-884A-88C7-C1068C404611}" destId="{5DB9736B-0C30-5A41-97CF-A868C72413F7}" srcOrd="0" destOrd="0" presId="urn:microsoft.com/office/officeart/2005/8/layout/StepDownProcess"/>
    <dgm:cxn modelId="{D9CCBB83-FA20-3A47-9CF4-B448720C377D}" type="presOf" srcId="{A45D090D-BA2A-6041-8DB6-F7542F5A1ED2}" destId="{70450470-4485-514F-86B8-9844499F53A2}" srcOrd="0" destOrd="0" presId="urn:microsoft.com/office/officeart/2005/8/layout/StepDownProcess"/>
    <dgm:cxn modelId="{0A0BE47F-02B4-0849-B7A6-877051D6F419}" type="presOf" srcId="{C4F64534-183C-2B42-B493-607A96C22AA3}" destId="{BB571229-461A-114D-91AF-64C634725686}" srcOrd="0" destOrd="0" presId="urn:microsoft.com/office/officeart/2005/8/layout/StepDownProcess"/>
    <dgm:cxn modelId="{5F250F78-3C92-F942-A051-3D17FB7F9970}" srcId="{A57DF5D6-6BC8-C743-86B7-EE0D6EC9124F}" destId="{3E54D85B-4836-054C-AC59-87339B1A5230}" srcOrd="1" destOrd="0" parTransId="{A652D5A4-0707-DA44-95A0-38147A636547}" sibTransId="{BD427F5A-92B3-DF48-96CF-05557939768F}"/>
    <dgm:cxn modelId="{549E47F8-FE3A-3741-931A-4688D819D973}" srcId="{C4F64534-183C-2B42-B493-607A96C22AA3}" destId="{D9CC1914-7881-9D4C-B4E1-7545F047E0F4}" srcOrd="9" destOrd="0" parTransId="{2ED938C5-4ABD-4240-AE48-99BDEC924E94}" sibTransId="{83C27C14-30E7-2346-8627-EC69753BFD3F}"/>
    <dgm:cxn modelId="{F7A9BEAA-5562-9842-A186-7EF688C0712F}" type="presOf" srcId="{D9CC1914-7881-9D4C-B4E1-7545F047E0F4}" destId="{3F773F54-C363-654D-8E44-343AA37FA41A}" srcOrd="0" destOrd="0" presId="urn:microsoft.com/office/officeart/2005/8/layout/StepDownProcess"/>
    <dgm:cxn modelId="{46C60441-3BF6-B544-999E-B428A6761622}" type="presOf" srcId="{5D75A57E-346F-0343-B77E-D68AEAD89FE9}" destId="{EE8340A8-1BFF-8046-823D-7C7F71082393}" srcOrd="0" destOrd="2" presId="urn:microsoft.com/office/officeart/2005/8/layout/StepDownProcess"/>
    <dgm:cxn modelId="{D87ABF7C-4C5A-AB46-9A7F-59E3E564C479}" type="presOf" srcId="{3E54D85B-4836-054C-AC59-87339B1A5230}" destId="{10D75282-726F-C04A-8E3F-676CD00066E7}" srcOrd="0" destOrd="2" presId="urn:microsoft.com/office/officeart/2005/8/layout/StepDownProcess"/>
    <dgm:cxn modelId="{EF19FC39-0CF6-4B42-8BC2-308A78876CBD}" srcId="{A57DF5D6-6BC8-C743-86B7-EE0D6EC9124F}" destId="{2A880D93-5A24-2B46-95A9-F4478C0431F4}" srcOrd="0" destOrd="0" parTransId="{2C1BDD62-344F-C648-9CAB-7AC7B07238AD}" sibTransId="{6D0F7D24-D09E-7946-BF9F-A3710A3BABEE}"/>
    <dgm:cxn modelId="{520C6694-E273-854A-B710-7C57645DA619}" type="presOf" srcId="{CF547A77-6EED-1545-80D7-3D4D4E52CA03}" destId="{E9788A2F-E906-EB4A-A09F-E71355E5DF60}" srcOrd="0" destOrd="0" presId="urn:microsoft.com/office/officeart/2005/8/layout/StepDownProcess"/>
    <dgm:cxn modelId="{AF940114-B0BD-184C-A6A7-D5A34632158B}" srcId="{C4F64534-183C-2B42-B493-607A96C22AA3}" destId="{DE71CC82-4C6B-994C-A61A-618BA6D8981A}" srcOrd="6" destOrd="0" parTransId="{E700B06D-205E-CF49-86CA-4C015E05541D}" sibTransId="{2A10DDA2-E075-924B-B168-062EE038EA12}"/>
    <dgm:cxn modelId="{2C987284-9E77-7746-B5B8-99E9393DCAC9}" srcId="{C4F64534-183C-2B42-B493-607A96C22AA3}" destId="{85C12B5F-6C43-884A-88C7-C1068C404611}" srcOrd="3" destOrd="0" parTransId="{8D1CED14-B478-4940-B36D-917DA155E5B6}" sibTransId="{EC6942B5-B4AB-7F48-8ADA-9590BE5FC0CA}"/>
    <dgm:cxn modelId="{3B993040-19E1-8640-B6F4-9BF5253FBF2D}" type="presOf" srcId="{2E65ABF6-3A00-D04C-81B0-0DF006060E99}" destId="{21E63306-1187-054D-A62D-176663AB7FAB}" srcOrd="0" destOrd="0" presId="urn:microsoft.com/office/officeart/2005/8/layout/StepDownProcess"/>
    <dgm:cxn modelId="{C2A26E1D-08AE-A943-82FE-AAD537EDE023}" srcId="{B4FD142E-E4A6-DE45-A2DC-E6C63DB0577E}" destId="{A45D090D-BA2A-6041-8DB6-F7542F5A1ED2}" srcOrd="0" destOrd="0" parTransId="{DC814DC3-C344-7C47-B91A-29B8BC9131E0}" sibTransId="{14A82922-CC1B-4D48-9D4A-1D35F9A65E4D}"/>
    <dgm:cxn modelId="{BA7FDADE-996B-9E46-86D5-0F9F0FC51828}" type="presOf" srcId="{B239A322-914C-8B48-A89B-A560CAAC282E}" destId="{EE8340A8-1BFF-8046-823D-7C7F71082393}" srcOrd="0" destOrd="0" presId="urn:microsoft.com/office/officeart/2005/8/layout/StepDownProcess"/>
    <dgm:cxn modelId="{733654B3-1A57-8041-A156-C5F4EF2274E7}" type="presOf" srcId="{2A880D93-5A24-2B46-95A9-F4478C0431F4}" destId="{10D75282-726F-C04A-8E3F-676CD00066E7}" srcOrd="0" destOrd="1" presId="urn:microsoft.com/office/officeart/2005/8/layout/StepDownProcess"/>
    <dgm:cxn modelId="{9D0A86FD-84BB-A648-A5ED-BBB3E339ADCD}" type="presOf" srcId="{DE71CC82-4C6B-994C-A61A-618BA6D8981A}" destId="{2EBF831D-C6B0-C744-8F9C-EDACDE7F0AAB}" srcOrd="0" destOrd="0" presId="urn:microsoft.com/office/officeart/2005/8/layout/StepDownProcess"/>
    <dgm:cxn modelId="{3734A54F-0FD8-814C-B49C-2DAC0E3A7020}" type="presOf" srcId="{74EF4CE2-DE31-E849-8FC8-528F65010158}" destId="{EE8340A8-1BFF-8046-823D-7C7F71082393}" srcOrd="0" destOrd="1" presId="urn:microsoft.com/office/officeart/2005/8/layout/StepDownProcess"/>
    <dgm:cxn modelId="{525CE2BF-C548-5341-9D6D-E140408A6B58}" type="presOf" srcId="{4CDFCFC4-6E43-5B40-8209-E38E41CE62D7}" destId="{64C0ADD6-83B3-8849-B91E-8031C96E0DC3}" srcOrd="0" destOrd="0" presId="urn:microsoft.com/office/officeart/2005/8/layout/StepDownProcess"/>
    <dgm:cxn modelId="{C788AE11-0FD3-0147-BEC7-6F2B23603ED4}" srcId="{C4F64534-183C-2B42-B493-607A96C22AA3}" destId="{C2443711-CB34-654E-B617-571ED142A687}" srcOrd="8" destOrd="0" parTransId="{1A02B2BA-A7FB-3E47-ADB7-228EBE395DF9}" sibTransId="{22FA98F4-465C-0E48-BEF2-1CB475811824}"/>
    <dgm:cxn modelId="{25A27D86-A172-EC49-8B83-292B6582D5B3}" type="presOf" srcId="{A79F3E19-F0BF-FD47-9BDF-E16F7EEEEA0D}" destId="{5A7FD1AC-0090-7646-8148-DA2DA4E04DF4}" srcOrd="0" destOrd="0" presId="urn:microsoft.com/office/officeart/2005/8/layout/StepDownProcess"/>
    <dgm:cxn modelId="{5C6FCDC2-A036-9A4C-87EF-95097C071708}" type="presOf" srcId="{91E2436F-34FC-154A-A480-CB66223E4258}" destId="{BEEFE4B6-FF48-A74C-BA18-66432259F1B0}" srcOrd="0" destOrd="0" presId="urn:microsoft.com/office/officeart/2005/8/layout/StepDownProcess"/>
    <dgm:cxn modelId="{239AE763-D57D-EA43-B1C4-FCD64230704C}" srcId="{C4F64534-183C-2B42-B493-607A96C22AA3}" destId="{B4FD142E-E4A6-DE45-A2DC-E6C63DB0577E}" srcOrd="0" destOrd="0" parTransId="{CBD365AF-41D5-5C42-89D6-32D4E9AE2484}" sibTransId="{8FB781ED-2065-2741-8630-ECF1D560DC9F}"/>
    <dgm:cxn modelId="{1A4DBC90-4222-8241-997D-53FDD6004807}" srcId="{C4F64534-183C-2B42-B493-607A96C22AA3}" destId="{91E2436F-34FC-154A-A480-CB66223E4258}" srcOrd="7" destOrd="0" parTransId="{F1F946D8-FD98-7E4C-8678-1975579B585C}" sibTransId="{C231F7AD-9F57-0047-AA29-383A73A6C149}"/>
    <dgm:cxn modelId="{1FE9F769-65F5-0A49-ABC2-D44A018D7C94}" srcId="{C4F64534-183C-2B42-B493-607A96C22AA3}" destId="{2E65ABF6-3A00-D04C-81B0-0DF006060E99}" srcOrd="10" destOrd="0" parTransId="{97745BEE-2FB6-A541-90C8-36EF46667003}" sibTransId="{1E1911E5-9C85-4448-B2EC-522A39A16A2F}"/>
    <dgm:cxn modelId="{04707437-9DB9-594E-9A7A-D56C99CA82FF}" type="presOf" srcId="{A379AC7E-C257-DB46-A658-FC1FCA5C87DF}" destId="{8EF01E75-EC34-324A-BE09-0E2241F02FE6}" srcOrd="0" destOrd="0" presId="urn:microsoft.com/office/officeart/2005/8/layout/StepDownProcess"/>
    <dgm:cxn modelId="{0B35D22D-0E0F-DE4C-B5DE-0BF2B7461EE1}" srcId="{61B63B0A-5F37-8F4F-8486-A82231347905}" destId="{74EF4CE2-DE31-E849-8FC8-528F65010158}" srcOrd="1" destOrd="0" parTransId="{0190809D-897A-9643-9290-8627EBC74C01}" sibTransId="{ECFBF70A-8505-EB41-8765-DCAEA2E1CC1B}"/>
    <dgm:cxn modelId="{ECD13689-DCB6-1D4F-8152-8F05E81E626D}" type="presOf" srcId="{B4FD142E-E4A6-DE45-A2DC-E6C63DB0577E}" destId="{7C8D99E4-0F29-0640-92B1-F7EB3ABFCBF2}" srcOrd="0" destOrd="0" presId="urn:microsoft.com/office/officeart/2005/8/layout/StepDownProcess"/>
    <dgm:cxn modelId="{BBF3A0E2-B2E6-0A45-AEBD-D26C386F3BAD}" srcId="{61B63B0A-5F37-8F4F-8486-A82231347905}" destId="{B239A322-914C-8B48-A89B-A560CAAC282E}" srcOrd="0" destOrd="0" parTransId="{516CBDEB-F423-7547-8C1D-05E58BAE3B51}" sibTransId="{49C92EC7-26B4-C84B-A414-C6191A00D365}"/>
    <dgm:cxn modelId="{734C973E-836E-C548-B3DC-EC9FC963A1BA}" srcId="{5D75A57E-346F-0343-B77E-D68AEAD89FE9}" destId="{9EE9F454-2B98-1C4F-B734-6E887007EAB6}" srcOrd="1" destOrd="0" parTransId="{AB9196EF-EA55-5441-B051-0F6A3610CFE1}" sibTransId="{F1A70512-E4CA-A247-B914-EE4E372AD60B}"/>
    <dgm:cxn modelId="{CD1107B5-53FA-3944-B251-AA06B405DBD1}" type="presOf" srcId="{61B63B0A-5F37-8F4F-8486-A82231347905}" destId="{DE56B836-4BEF-3F4D-A76A-387C7D4177F9}" srcOrd="0" destOrd="0" presId="urn:microsoft.com/office/officeart/2005/8/layout/StepDownProcess"/>
    <dgm:cxn modelId="{00EC90E9-731F-6C42-BD74-F242A227E615}" srcId="{C4F64534-183C-2B42-B493-607A96C22AA3}" destId="{4CDFCFC4-6E43-5B40-8209-E38E41CE62D7}" srcOrd="5" destOrd="0" parTransId="{2AEA73E1-7CC9-584E-ADFD-5D327958E9C0}" sibTransId="{8B4AA107-37FA-4848-8DF0-C27857B402EE}"/>
    <dgm:cxn modelId="{F9997743-D66A-AC48-92F6-8C454E1415B4}" srcId="{61B63B0A-5F37-8F4F-8486-A82231347905}" destId="{5D75A57E-346F-0343-B77E-D68AEAD89FE9}" srcOrd="2" destOrd="0" parTransId="{005685B6-B1C0-E742-94CF-6CCE19E77F66}" sibTransId="{C212A62A-6DA5-F445-B5B9-3F0CE1CA8376}"/>
    <dgm:cxn modelId="{B6AC49BC-0D0E-244D-9F75-552784620BCE}" type="presOf" srcId="{A57DF5D6-6BC8-C743-86B7-EE0D6EC9124F}" destId="{10D75282-726F-C04A-8E3F-676CD00066E7}" srcOrd="0" destOrd="0" presId="urn:microsoft.com/office/officeart/2005/8/layout/StepDownProcess"/>
    <dgm:cxn modelId="{20650AE0-49AF-094B-9400-46ABB07FDF73}" srcId="{85C12B5F-6C43-884A-88C7-C1068C404611}" destId="{CF547A77-6EED-1545-80D7-3D4D4E52CA03}" srcOrd="0" destOrd="0" parTransId="{8238835C-CE58-3044-B797-0BDE32F44A83}" sibTransId="{0C6FD342-EE92-054F-8F29-4220DFC79B10}"/>
    <dgm:cxn modelId="{6BA16EDA-60E2-6742-A216-06E3CD0ADBDD}" type="presOf" srcId="{1D5E43AE-76B0-2D48-8CB5-4CDC28685691}" destId="{EE8340A8-1BFF-8046-823D-7C7F71082393}" srcOrd="0" destOrd="3" presId="urn:microsoft.com/office/officeart/2005/8/layout/StepDownProcess"/>
    <dgm:cxn modelId="{CC67AD6F-2762-8F4D-A8E7-407B695ED3A1}" type="presParOf" srcId="{BB571229-461A-114D-91AF-64C634725686}" destId="{B28A787B-ACCB-D54C-A0AE-8101598E444A}" srcOrd="0" destOrd="0" presId="urn:microsoft.com/office/officeart/2005/8/layout/StepDownProcess"/>
    <dgm:cxn modelId="{2A888937-DB99-BB49-960C-471B66EC55E4}" type="presParOf" srcId="{B28A787B-ACCB-D54C-A0AE-8101598E444A}" destId="{F7C23F2F-694B-2A4A-A48F-5F2F7A7EFC6C}" srcOrd="0" destOrd="0" presId="urn:microsoft.com/office/officeart/2005/8/layout/StepDownProcess"/>
    <dgm:cxn modelId="{DC073408-794C-BD47-8B81-C160B2539527}" type="presParOf" srcId="{B28A787B-ACCB-D54C-A0AE-8101598E444A}" destId="{7C8D99E4-0F29-0640-92B1-F7EB3ABFCBF2}" srcOrd="1" destOrd="0" presId="urn:microsoft.com/office/officeart/2005/8/layout/StepDownProcess"/>
    <dgm:cxn modelId="{F4F80A8B-D02B-F042-8DF3-F7189FDFA3F9}" type="presParOf" srcId="{B28A787B-ACCB-D54C-A0AE-8101598E444A}" destId="{70450470-4485-514F-86B8-9844499F53A2}" srcOrd="2" destOrd="0" presId="urn:microsoft.com/office/officeart/2005/8/layout/StepDownProcess"/>
    <dgm:cxn modelId="{9ECCA9A6-9D91-D34C-8BA4-FF22954EB9AD}" type="presParOf" srcId="{BB571229-461A-114D-91AF-64C634725686}" destId="{33884D3D-8508-454A-ABA1-259BAF8F15BF}" srcOrd="1" destOrd="0" presId="urn:microsoft.com/office/officeart/2005/8/layout/StepDownProcess"/>
    <dgm:cxn modelId="{622CE91D-53C5-7C4B-B600-51F0F4BE5793}" type="presParOf" srcId="{BB571229-461A-114D-91AF-64C634725686}" destId="{3AAF122C-4181-DE42-9567-9D0949E9AAE3}" srcOrd="2" destOrd="0" presId="urn:microsoft.com/office/officeart/2005/8/layout/StepDownProcess"/>
    <dgm:cxn modelId="{8A6C87F2-CA01-7D47-A50D-224224C5FA34}" type="presParOf" srcId="{3AAF122C-4181-DE42-9567-9D0949E9AAE3}" destId="{C9055125-029F-9E45-8F7C-E708CB116A4F}" srcOrd="0" destOrd="0" presId="urn:microsoft.com/office/officeart/2005/8/layout/StepDownProcess"/>
    <dgm:cxn modelId="{BA083927-436E-294D-B429-B521797CCDE6}" type="presParOf" srcId="{3AAF122C-4181-DE42-9567-9D0949E9AAE3}" destId="{DE56B836-4BEF-3F4D-A76A-387C7D4177F9}" srcOrd="1" destOrd="0" presId="urn:microsoft.com/office/officeart/2005/8/layout/StepDownProcess"/>
    <dgm:cxn modelId="{1E708BAD-A377-1D40-8FE9-08D40482C037}" type="presParOf" srcId="{3AAF122C-4181-DE42-9567-9D0949E9AAE3}" destId="{EE8340A8-1BFF-8046-823D-7C7F71082393}" srcOrd="2" destOrd="0" presId="urn:microsoft.com/office/officeart/2005/8/layout/StepDownProcess"/>
    <dgm:cxn modelId="{C79E72BD-A2E5-8A48-A19E-E417BD8E0651}" type="presParOf" srcId="{BB571229-461A-114D-91AF-64C634725686}" destId="{3ABAAD38-404E-6F4F-910A-C83BDDB67E0D}" srcOrd="3" destOrd="0" presId="urn:microsoft.com/office/officeart/2005/8/layout/StepDownProcess"/>
    <dgm:cxn modelId="{1D1C49C2-4EF4-E94F-A79F-591FD8B03648}" type="presParOf" srcId="{BB571229-461A-114D-91AF-64C634725686}" destId="{BCEDDD74-C173-A347-B154-1C94B47A5C88}" srcOrd="4" destOrd="0" presId="urn:microsoft.com/office/officeart/2005/8/layout/StepDownProcess"/>
    <dgm:cxn modelId="{6EB58527-D001-EA4C-B969-6EEC88991245}" type="presParOf" srcId="{BCEDDD74-C173-A347-B154-1C94B47A5C88}" destId="{AF001AFF-A4D2-A04A-ADD8-CA72CA36A903}" srcOrd="0" destOrd="0" presId="urn:microsoft.com/office/officeart/2005/8/layout/StepDownProcess"/>
    <dgm:cxn modelId="{0FF374B7-EE43-0943-AAE4-B18F65258E55}" type="presParOf" srcId="{BCEDDD74-C173-A347-B154-1C94B47A5C88}" destId="{5A7FD1AC-0090-7646-8148-DA2DA4E04DF4}" srcOrd="1" destOrd="0" presId="urn:microsoft.com/office/officeart/2005/8/layout/StepDownProcess"/>
    <dgm:cxn modelId="{8540068F-39C1-D64F-9945-108216A42328}" type="presParOf" srcId="{BCEDDD74-C173-A347-B154-1C94B47A5C88}" destId="{43E3BDD0-3696-5948-8D3D-978C046EE60C}" srcOrd="2" destOrd="0" presId="urn:microsoft.com/office/officeart/2005/8/layout/StepDownProcess"/>
    <dgm:cxn modelId="{3AD2684C-C3D1-7441-BBA1-E1A0FD382297}" type="presParOf" srcId="{BB571229-461A-114D-91AF-64C634725686}" destId="{F83436D9-7DB1-0744-A299-965D28198C8D}" srcOrd="5" destOrd="0" presId="urn:microsoft.com/office/officeart/2005/8/layout/StepDownProcess"/>
    <dgm:cxn modelId="{C2E562AF-CCD7-9E47-9894-FE61F16F79EE}" type="presParOf" srcId="{BB571229-461A-114D-91AF-64C634725686}" destId="{8566D882-32F7-4D4E-BBEF-7FD1BEA99CC7}" srcOrd="6" destOrd="0" presId="urn:microsoft.com/office/officeart/2005/8/layout/StepDownProcess"/>
    <dgm:cxn modelId="{F9488A43-C53E-2F48-BA2C-44D74F36A2F4}" type="presParOf" srcId="{8566D882-32F7-4D4E-BBEF-7FD1BEA99CC7}" destId="{4B3F0236-4B0D-B44D-8EB5-D8F51E7ED120}" srcOrd="0" destOrd="0" presId="urn:microsoft.com/office/officeart/2005/8/layout/StepDownProcess"/>
    <dgm:cxn modelId="{3EFDCAE1-1F6F-A24B-8095-F3CDD96EAFF3}" type="presParOf" srcId="{8566D882-32F7-4D4E-BBEF-7FD1BEA99CC7}" destId="{5DB9736B-0C30-5A41-97CF-A868C72413F7}" srcOrd="1" destOrd="0" presId="urn:microsoft.com/office/officeart/2005/8/layout/StepDownProcess"/>
    <dgm:cxn modelId="{5FE59AD5-290E-4C4F-944D-72505CD9601F}" type="presParOf" srcId="{8566D882-32F7-4D4E-BBEF-7FD1BEA99CC7}" destId="{E9788A2F-E906-EB4A-A09F-E71355E5DF60}" srcOrd="2" destOrd="0" presId="urn:microsoft.com/office/officeart/2005/8/layout/StepDownProcess"/>
    <dgm:cxn modelId="{B34ADED2-4D4B-5345-8D85-46C72941916B}" type="presParOf" srcId="{BB571229-461A-114D-91AF-64C634725686}" destId="{9408E01E-7FE8-6A41-90BA-01F94809EB0E}" srcOrd="7" destOrd="0" presId="urn:microsoft.com/office/officeart/2005/8/layout/StepDownProcess"/>
    <dgm:cxn modelId="{25E07191-B5B3-1942-BDCF-F52CDB4641AC}" type="presParOf" srcId="{BB571229-461A-114D-91AF-64C634725686}" destId="{C2D7CE69-A2A4-0841-8442-0070B65204AE}" srcOrd="8" destOrd="0" presId="urn:microsoft.com/office/officeart/2005/8/layout/StepDownProcess"/>
    <dgm:cxn modelId="{2BB12C72-E502-4C4B-B48C-D4248158F1AD}" type="presParOf" srcId="{C2D7CE69-A2A4-0841-8442-0070B65204AE}" destId="{3FC53FF1-2EE2-4240-9DFE-2B4F01111C6A}" srcOrd="0" destOrd="0" presId="urn:microsoft.com/office/officeart/2005/8/layout/StepDownProcess"/>
    <dgm:cxn modelId="{582D1704-463F-3C4F-8749-115C6D7BF905}" type="presParOf" srcId="{C2D7CE69-A2A4-0841-8442-0070B65204AE}" destId="{8EF01E75-EC34-324A-BE09-0E2241F02FE6}" srcOrd="1" destOrd="0" presId="urn:microsoft.com/office/officeart/2005/8/layout/StepDownProcess"/>
    <dgm:cxn modelId="{133A11C5-86D3-F543-97F7-BABB540B1C3E}" type="presParOf" srcId="{C2D7CE69-A2A4-0841-8442-0070B65204AE}" destId="{D8A15959-CCED-0048-AA0C-0D3E981EF282}" srcOrd="2" destOrd="0" presId="urn:microsoft.com/office/officeart/2005/8/layout/StepDownProcess"/>
    <dgm:cxn modelId="{98EF5972-0407-5241-AE67-C26C6BEBC9C3}" type="presParOf" srcId="{BB571229-461A-114D-91AF-64C634725686}" destId="{0EAEE36C-4952-7547-8997-2DCA6043A8C2}" srcOrd="9" destOrd="0" presId="urn:microsoft.com/office/officeart/2005/8/layout/StepDownProcess"/>
    <dgm:cxn modelId="{89768BB0-B4DA-C240-BDE0-30512BBBD790}" type="presParOf" srcId="{BB571229-461A-114D-91AF-64C634725686}" destId="{5B14712F-5956-D24F-AC9E-9E04909853F8}" srcOrd="10" destOrd="0" presId="urn:microsoft.com/office/officeart/2005/8/layout/StepDownProcess"/>
    <dgm:cxn modelId="{265FC581-0935-2D44-9BC3-E816EFA56229}" type="presParOf" srcId="{5B14712F-5956-D24F-AC9E-9E04909853F8}" destId="{99E4295C-F254-6144-8EAA-268F49795056}" srcOrd="0" destOrd="0" presId="urn:microsoft.com/office/officeart/2005/8/layout/StepDownProcess"/>
    <dgm:cxn modelId="{4F14ACE4-7499-3E4A-86F9-6526CC9B50A0}" type="presParOf" srcId="{5B14712F-5956-D24F-AC9E-9E04909853F8}" destId="{64C0ADD6-83B3-8849-B91E-8031C96E0DC3}" srcOrd="1" destOrd="0" presId="urn:microsoft.com/office/officeart/2005/8/layout/StepDownProcess"/>
    <dgm:cxn modelId="{C0B491B9-733D-EA42-8806-A7434D515720}" type="presParOf" srcId="{5B14712F-5956-D24F-AC9E-9E04909853F8}" destId="{0A0E3361-F126-904E-86F4-211C1F682059}" srcOrd="2" destOrd="0" presId="urn:microsoft.com/office/officeart/2005/8/layout/StepDownProcess"/>
    <dgm:cxn modelId="{A7E40D21-2E37-B246-B137-B9BFB9D171D6}" type="presParOf" srcId="{BB571229-461A-114D-91AF-64C634725686}" destId="{98A5CE8A-15EE-974F-83AF-DD9F967794CB}" srcOrd="11" destOrd="0" presId="urn:microsoft.com/office/officeart/2005/8/layout/StepDownProcess"/>
    <dgm:cxn modelId="{D951F558-142F-5F4B-BE8A-6B797BEC7E8B}" type="presParOf" srcId="{BB571229-461A-114D-91AF-64C634725686}" destId="{9B21777A-14F3-0449-9866-0854C045F22E}" srcOrd="12" destOrd="0" presId="urn:microsoft.com/office/officeart/2005/8/layout/StepDownProcess"/>
    <dgm:cxn modelId="{143902B9-E7F9-D742-BC0B-6775D85EFCA4}" type="presParOf" srcId="{9B21777A-14F3-0449-9866-0854C045F22E}" destId="{EEE63F3D-A061-7943-9CD4-690E624BBE87}" srcOrd="0" destOrd="0" presId="urn:microsoft.com/office/officeart/2005/8/layout/StepDownProcess"/>
    <dgm:cxn modelId="{9F1EED0D-366F-0449-A068-7487091A7D56}" type="presParOf" srcId="{9B21777A-14F3-0449-9866-0854C045F22E}" destId="{2EBF831D-C6B0-C744-8F9C-EDACDE7F0AAB}" srcOrd="1" destOrd="0" presId="urn:microsoft.com/office/officeart/2005/8/layout/StepDownProcess"/>
    <dgm:cxn modelId="{5E6D985E-C379-DC43-9E33-23564ABC6E3C}" type="presParOf" srcId="{9B21777A-14F3-0449-9866-0854C045F22E}" destId="{10D75282-726F-C04A-8E3F-676CD00066E7}" srcOrd="2" destOrd="0" presId="urn:microsoft.com/office/officeart/2005/8/layout/StepDownProcess"/>
    <dgm:cxn modelId="{75C0C86F-F180-AA40-B5EE-0820BFA2E948}" type="presParOf" srcId="{BB571229-461A-114D-91AF-64C634725686}" destId="{9397407E-E147-CA4B-B5C1-13F61DFE38A0}" srcOrd="13" destOrd="0" presId="urn:microsoft.com/office/officeart/2005/8/layout/StepDownProcess"/>
    <dgm:cxn modelId="{44378E47-B18F-6E4E-8845-735F01700D92}" type="presParOf" srcId="{BB571229-461A-114D-91AF-64C634725686}" destId="{BFE9EAF4-CD53-0D4E-9C9E-976AE38D330F}" srcOrd="14" destOrd="0" presId="urn:microsoft.com/office/officeart/2005/8/layout/StepDownProcess"/>
    <dgm:cxn modelId="{126FF30B-15D1-984C-B0E6-2ED29A6F2FF5}" type="presParOf" srcId="{BFE9EAF4-CD53-0D4E-9C9E-976AE38D330F}" destId="{7B1E169D-4E89-EB43-ADE1-3065F9F03E17}" srcOrd="0" destOrd="0" presId="urn:microsoft.com/office/officeart/2005/8/layout/StepDownProcess"/>
    <dgm:cxn modelId="{DFD949F7-F691-A748-A41E-3698CA929DA4}" type="presParOf" srcId="{BFE9EAF4-CD53-0D4E-9C9E-976AE38D330F}" destId="{BEEFE4B6-FF48-A74C-BA18-66432259F1B0}" srcOrd="1" destOrd="0" presId="urn:microsoft.com/office/officeart/2005/8/layout/StepDownProcess"/>
    <dgm:cxn modelId="{28653A2F-A141-F34B-A3B2-D39F7EA203B7}" type="presParOf" srcId="{BFE9EAF4-CD53-0D4E-9C9E-976AE38D330F}" destId="{EDFA717A-0515-994B-9DE3-591E357FEA4D}" srcOrd="2" destOrd="0" presId="urn:microsoft.com/office/officeart/2005/8/layout/StepDownProcess"/>
    <dgm:cxn modelId="{24F47435-C8C5-724F-8ADA-C70BFBB97414}" type="presParOf" srcId="{BB571229-461A-114D-91AF-64C634725686}" destId="{0CBEA0F1-9C34-3140-B3BD-AC8814CEC262}" srcOrd="15" destOrd="0" presId="urn:microsoft.com/office/officeart/2005/8/layout/StepDownProcess"/>
    <dgm:cxn modelId="{51346177-6DC5-D242-A971-D0346CFA1FD1}" type="presParOf" srcId="{BB571229-461A-114D-91AF-64C634725686}" destId="{08E04161-5BCE-F844-8BA8-47DA48A5E8B1}" srcOrd="16" destOrd="0" presId="urn:microsoft.com/office/officeart/2005/8/layout/StepDownProcess"/>
    <dgm:cxn modelId="{4A0B6B94-2834-CC4D-A7F0-0CE1A00D826F}" type="presParOf" srcId="{08E04161-5BCE-F844-8BA8-47DA48A5E8B1}" destId="{07DBF27F-1ED8-CD46-B300-7908AA4336AD}" srcOrd="0" destOrd="0" presId="urn:microsoft.com/office/officeart/2005/8/layout/StepDownProcess"/>
    <dgm:cxn modelId="{537A121B-1DBA-9D4C-877E-51E34E5E6892}" type="presParOf" srcId="{08E04161-5BCE-F844-8BA8-47DA48A5E8B1}" destId="{EC9431A0-2B03-FA40-98D7-148820CC43BD}" srcOrd="1" destOrd="0" presId="urn:microsoft.com/office/officeart/2005/8/layout/StepDownProcess"/>
    <dgm:cxn modelId="{36787DA1-2CF2-DD4E-B407-CA54ADA75CB9}" type="presParOf" srcId="{08E04161-5BCE-F844-8BA8-47DA48A5E8B1}" destId="{35395A5A-DDB4-BE49-8B94-73756EB4E2D0}" srcOrd="2" destOrd="0" presId="urn:microsoft.com/office/officeart/2005/8/layout/StepDownProcess"/>
    <dgm:cxn modelId="{77C475ED-7775-FC4D-B0A9-C683C8DDB0A3}" type="presParOf" srcId="{BB571229-461A-114D-91AF-64C634725686}" destId="{8ED7B13A-49E7-444B-8FE2-D7951026DE65}" srcOrd="17" destOrd="0" presId="urn:microsoft.com/office/officeart/2005/8/layout/StepDownProcess"/>
    <dgm:cxn modelId="{D70A6DC0-A6EF-9C42-82D4-F22AD3D291E5}" type="presParOf" srcId="{BB571229-461A-114D-91AF-64C634725686}" destId="{C9F001B6-CE08-4A40-9A79-77771D684852}" srcOrd="18" destOrd="0" presId="urn:microsoft.com/office/officeart/2005/8/layout/StepDownProcess"/>
    <dgm:cxn modelId="{F67F1CBC-48E8-DD4E-A220-61D0C53CFF18}" type="presParOf" srcId="{C9F001B6-CE08-4A40-9A79-77771D684852}" destId="{8495E801-559F-A34E-9630-D1F82A7EE6AE}" srcOrd="0" destOrd="0" presId="urn:microsoft.com/office/officeart/2005/8/layout/StepDownProcess"/>
    <dgm:cxn modelId="{3E6543D0-84C1-2542-B9C8-F3D4E0AC26E2}" type="presParOf" srcId="{C9F001B6-CE08-4A40-9A79-77771D684852}" destId="{3F773F54-C363-654D-8E44-343AA37FA41A}" srcOrd="1" destOrd="0" presId="urn:microsoft.com/office/officeart/2005/8/layout/StepDownProcess"/>
    <dgm:cxn modelId="{A61655E3-AAA1-B049-8AC3-D146021311D9}" type="presParOf" srcId="{C9F001B6-CE08-4A40-9A79-77771D684852}" destId="{3727C443-4E44-8F49-B9EF-4CBDCE37CDFC}" srcOrd="2" destOrd="0" presId="urn:microsoft.com/office/officeart/2005/8/layout/StepDownProcess"/>
    <dgm:cxn modelId="{E93BD852-3BD8-F746-8A6F-646C927C22F6}" type="presParOf" srcId="{BB571229-461A-114D-91AF-64C634725686}" destId="{BE175DAF-C4A0-3946-8A42-2A2108AFDE3C}" srcOrd="19" destOrd="0" presId="urn:microsoft.com/office/officeart/2005/8/layout/StepDownProcess"/>
    <dgm:cxn modelId="{215FF9AB-07FE-E24D-A185-2032B69B1EA6}" type="presParOf" srcId="{BB571229-461A-114D-91AF-64C634725686}" destId="{301168E1-9028-2C42-BFB6-2313F257A858}" srcOrd="20" destOrd="0" presId="urn:microsoft.com/office/officeart/2005/8/layout/StepDownProcess"/>
    <dgm:cxn modelId="{AECFF216-271E-F34D-9DD7-C7C5A42547F7}" type="presParOf" srcId="{301168E1-9028-2C42-BFB6-2313F257A858}" destId="{21E63306-1187-054D-A62D-176663AB7FAB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4F64534-183C-2B42-B493-607A96C22AA3}" type="doc">
      <dgm:prSet loTypeId="urn:microsoft.com/office/officeart/2005/8/layout/StepDownProcess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2443711-CB34-654E-B617-571ED142A687}">
      <dgm:prSet phldrT="[Text]"/>
      <dgm:spPr/>
      <dgm:t>
        <a:bodyPr/>
        <a:lstStyle/>
        <a:p>
          <a:r>
            <a:rPr lang="en-US" dirty="0" smtClean="0"/>
            <a:t>Sharing rule</a:t>
          </a:r>
          <a:endParaRPr lang="en-US" dirty="0"/>
        </a:p>
      </dgm:t>
    </dgm:pt>
    <dgm:pt modelId="{A79F3E19-F0BF-FD47-9BDF-E16F7EEEEA0D}">
      <dgm:prSet phldrT="[Text]"/>
      <dgm:spPr/>
      <dgm:t>
        <a:bodyPr/>
        <a:lstStyle/>
        <a:p>
          <a:r>
            <a:rPr lang="en-US" dirty="0" smtClean="0"/>
            <a:t>Before Triggers</a:t>
          </a:r>
          <a:endParaRPr lang="en-US" dirty="0"/>
        </a:p>
      </dgm:t>
    </dgm:pt>
    <dgm:pt modelId="{C417253E-3653-2A4D-A13A-6E86414145F1}" type="sibTrans" cxnId="{EBDEC002-E9C4-0C49-9BEB-A4B86823AA64}">
      <dgm:prSet/>
      <dgm:spPr/>
      <dgm:t>
        <a:bodyPr/>
        <a:lstStyle/>
        <a:p>
          <a:endParaRPr lang="en-US"/>
        </a:p>
      </dgm:t>
    </dgm:pt>
    <dgm:pt modelId="{E3DD05EC-3CA1-6642-A779-BC5D689BD6F1}" type="parTrans" cxnId="{EBDEC002-E9C4-0C49-9BEB-A4B86823AA64}">
      <dgm:prSet/>
      <dgm:spPr/>
      <dgm:t>
        <a:bodyPr/>
        <a:lstStyle/>
        <a:p>
          <a:endParaRPr lang="en-US"/>
        </a:p>
      </dgm:t>
    </dgm:pt>
    <dgm:pt modelId="{22FA98F4-465C-0E48-BEF2-1CB475811824}" type="sibTrans" cxnId="{C788AE11-0FD3-0147-BEC7-6F2B23603ED4}">
      <dgm:prSet/>
      <dgm:spPr/>
      <dgm:t>
        <a:bodyPr/>
        <a:lstStyle/>
        <a:p>
          <a:endParaRPr lang="en-US"/>
        </a:p>
      </dgm:t>
    </dgm:pt>
    <dgm:pt modelId="{1A02B2BA-A7FB-3E47-ADB7-228EBE395DF9}" type="parTrans" cxnId="{C788AE11-0FD3-0147-BEC7-6F2B23603ED4}">
      <dgm:prSet/>
      <dgm:spPr/>
      <dgm:t>
        <a:bodyPr/>
        <a:lstStyle/>
        <a:p>
          <a:endParaRPr lang="en-US"/>
        </a:p>
      </dgm:t>
    </dgm:pt>
    <dgm:pt modelId="{B239A322-914C-8B48-A89B-A560CAAC282E}">
      <dgm:prSet phldrT="[Text]" custT="1"/>
      <dgm:spPr/>
      <dgm:t>
        <a:bodyPr/>
        <a:lstStyle/>
        <a:p>
          <a:r>
            <a:rPr lang="en-US" sz="500" dirty="0" smtClean="0"/>
            <a:t>Load existing data from database or initialize new record</a:t>
          </a:r>
          <a:endParaRPr lang="en-US" sz="500" dirty="0"/>
        </a:p>
      </dgm:t>
    </dgm:pt>
    <dgm:pt modelId="{61B63B0A-5F37-8F4F-8486-A82231347905}">
      <dgm:prSet phldrT="[Text]"/>
      <dgm:spPr/>
      <dgm:t>
        <a:bodyPr/>
        <a:lstStyle/>
        <a:p>
          <a:r>
            <a:rPr lang="en-US" dirty="0" smtClean="0"/>
            <a:t>Prepare data</a:t>
          </a:r>
          <a:endParaRPr lang="en-US" dirty="0"/>
        </a:p>
      </dgm:t>
    </dgm:pt>
    <dgm:pt modelId="{94440E9E-7CC8-5E4C-AA58-0015163BFB47}" type="sibTrans" cxnId="{63F6470A-DF4F-804A-B943-65BC8C28F26A}">
      <dgm:prSet/>
      <dgm:spPr/>
      <dgm:t>
        <a:bodyPr/>
        <a:lstStyle/>
        <a:p>
          <a:endParaRPr lang="en-US"/>
        </a:p>
      </dgm:t>
    </dgm:pt>
    <dgm:pt modelId="{B5516C31-CF30-804E-B8AC-A249168969A1}" type="parTrans" cxnId="{63F6470A-DF4F-804A-B943-65BC8C28F26A}">
      <dgm:prSet/>
      <dgm:spPr/>
      <dgm:t>
        <a:bodyPr/>
        <a:lstStyle/>
        <a:p>
          <a:endParaRPr lang="en-US"/>
        </a:p>
      </dgm:t>
    </dgm:pt>
    <dgm:pt modelId="{49C92EC7-26B4-C84B-A414-C6191A00D365}" type="sibTrans" cxnId="{BBF3A0E2-B2E6-0A45-AEBD-D26C386F3BAD}">
      <dgm:prSet/>
      <dgm:spPr/>
      <dgm:t>
        <a:bodyPr/>
        <a:lstStyle/>
        <a:p>
          <a:endParaRPr lang="en-US"/>
        </a:p>
      </dgm:t>
    </dgm:pt>
    <dgm:pt modelId="{516CBDEB-F423-7547-8C1D-05E58BAE3B51}" type="parTrans" cxnId="{BBF3A0E2-B2E6-0A45-AEBD-D26C386F3BAD}">
      <dgm:prSet/>
      <dgm:spPr/>
      <dgm:t>
        <a:bodyPr/>
        <a:lstStyle/>
        <a:p>
          <a:endParaRPr lang="en-US"/>
        </a:p>
      </dgm:t>
    </dgm:pt>
    <dgm:pt modelId="{A45D090D-BA2A-6041-8DB6-F7542F5A1ED2}">
      <dgm:prSet phldrT="[Text]" custT="1"/>
      <dgm:spPr/>
      <dgm:t>
        <a:bodyPr/>
        <a:lstStyle/>
        <a:p>
          <a:r>
            <a:rPr lang="en-US" sz="500" dirty="0" smtClean="0"/>
            <a:t>If the operation is proceeded from browser</a:t>
          </a:r>
          <a:endParaRPr lang="en-US" sz="500" dirty="0"/>
        </a:p>
      </dgm:t>
    </dgm:pt>
    <dgm:pt modelId="{B4FD142E-E4A6-DE45-A2DC-E6C63DB0577E}">
      <dgm:prSet phldrT="[Text]"/>
      <dgm:spPr/>
      <dgm:t>
        <a:bodyPr/>
        <a:lstStyle/>
        <a:p>
          <a:r>
            <a:rPr lang="en-US" dirty="0" smtClean="0"/>
            <a:t>JavaScript</a:t>
          </a:r>
          <a:endParaRPr lang="en-US" dirty="0"/>
        </a:p>
      </dgm:t>
    </dgm:pt>
    <dgm:pt modelId="{8FB781ED-2065-2741-8630-ECF1D560DC9F}" type="sibTrans" cxnId="{239AE763-D57D-EA43-B1C4-FCD64230704C}">
      <dgm:prSet/>
      <dgm:spPr/>
      <dgm:t>
        <a:bodyPr/>
        <a:lstStyle/>
        <a:p>
          <a:endParaRPr lang="en-US"/>
        </a:p>
      </dgm:t>
    </dgm:pt>
    <dgm:pt modelId="{CBD365AF-41D5-5C42-89D6-32D4E9AE2484}" type="parTrans" cxnId="{239AE763-D57D-EA43-B1C4-FCD64230704C}">
      <dgm:prSet/>
      <dgm:spPr/>
      <dgm:t>
        <a:bodyPr/>
        <a:lstStyle/>
        <a:p>
          <a:endParaRPr lang="en-US"/>
        </a:p>
      </dgm:t>
    </dgm:pt>
    <dgm:pt modelId="{14A82922-CC1B-4D48-9D4A-1D35F9A65E4D}" type="sibTrans" cxnId="{C2A26E1D-08AE-A943-82FE-AAD537EDE023}">
      <dgm:prSet/>
      <dgm:spPr/>
      <dgm:t>
        <a:bodyPr/>
        <a:lstStyle/>
        <a:p>
          <a:endParaRPr lang="en-US"/>
        </a:p>
      </dgm:t>
    </dgm:pt>
    <dgm:pt modelId="{DC814DC3-C344-7C47-B91A-29B8BC9131E0}" type="parTrans" cxnId="{C2A26E1D-08AE-A943-82FE-AAD537EDE023}">
      <dgm:prSet/>
      <dgm:spPr/>
      <dgm:t>
        <a:bodyPr/>
        <a:lstStyle/>
        <a:p>
          <a:endParaRPr lang="en-US"/>
        </a:p>
      </dgm:t>
    </dgm:pt>
    <dgm:pt modelId="{74EF4CE2-DE31-E849-8FC8-528F65010158}">
      <dgm:prSet phldrT="[Text]" custT="1"/>
      <dgm:spPr/>
      <dgm:t>
        <a:bodyPr/>
        <a:lstStyle/>
        <a:p>
          <a:r>
            <a:rPr lang="en-US" sz="500" dirty="0" smtClean="0"/>
            <a:t>Then load new data according to changes made</a:t>
          </a:r>
          <a:endParaRPr lang="en-US" sz="500" dirty="0"/>
        </a:p>
      </dgm:t>
    </dgm:pt>
    <dgm:pt modelId="{0190809D-897A-9643-9290-8627EBC74C01}" type="parTrans" cxnId="{0B35D22D-0E0F-DE4C-B5DE-0BF2B7461EE1}">
      <dgm:prSet/>
      <dgm:spPr/>
      <dgm:t>
        <a:bodyPr/>
        <a:lstStyle/>
        <a:p>
          <a:endParaRPr lang="en-US"/>
        </a:p>
      </dgm:t>
    </dgm:pt>
    <dgm:pt modelId="{ECFBF70A-8505-EB41-8765-DCAEA2E1CC1B}" type="sibTrans" cxnId="{0B35D22D-0E0F-DE4C-B5DE-0BF2B7461EE1}">
      <dgm:prSet/>
      <dgm:spPr/>
      <dgm:t>
        <a:bodyPr/>
        <a:lstStyle/>
        <a:p>
          <a:endParaRPr lang="en-US"/>
        </a:p>
      </dgm:t>
    </dgm:pt>
    <dgm:pt modelId="{85C12B5F-6C43-884A-88C7-C1068C404611}">
      <dgm:prSet phldrT="[Text]"/>
      <dgm:spPr/>
      <dgm:t>
        <a:bodyPr/>
        <a:lstStyle/>
        <a:p>
          <a:r>
            <a:rPr lang="en-US" dirty="0" smtClean="0"/>
            <a:t>System Validations again</a:t>
          </a:r>
          <a:endParaRPr lang="en-US" dirty="0"/>
        </a:p>
      </dgm:t>
    </dgm:pt>
    <dgm:pt modelId="{8D1CED14-B478-4940-B36D-917DA155E5B6}" type="parTrans" cxnId="{2C987284-9E77-7746-B5B8-99E9393DCAC9}">
      <dgm:prSet/>
      <dgm:spPr/>
      <dgm:t>
        <a:bodyPr/>
        <a:lstStyle/>
        <a:p>
          <a:endParaRPr lang="en-US"/>
        </a:p>
      </dgm:t>
    </dgm:pt>
    <dgm:pt modelId="{EC6942B5-B4AB-7F48-8ADA-9590BE5FC0CA}" type="sibTrans" cxnId="{2C987284-9E77-7746-B5B8-99E9393DCAC9}">
      <dgm:prSet/>
      <dgm:spPr/>
      <dgm:t>
        <a:bodyPr/>
        <a:lstStyle/>
        <a:p>
          <a:endParaRPr lang="en-US"/>
        </a:p>
      </dgm:t>
    </dgm:pt>
    <dgm:pt modelId="{DE71CC82-4C6B-994C-A61A-618BA6D8981A}">
      <dgm:prSet phldrT="[Text]"/>
      <dgm:spPr/>
      <dgm:t>
        <a:bodyPr/>
        <a:lstStyle/>
        <a:p>
          <a:r>
            <a:rPr lang="en-US" dirty="0" smtClean="0"/>
            <a:t>Workflow</a:t>
          </a:r>
          <a:endParaRPr lang="en-US" dirty="0"/>
        </a:p>
      </dgm:t>
    </dgm:pt>
    <dgm:pt modelId="{E700B06D-205E-CF49-86CA-4C015E05541D}" type="parTrans" cxnId="{AF940114-B0BD-184C-A6A7-D5A34632158B}">
      <dgm:prSet/>
      <dgm:spPr/>
      <dgm:t>
        <a:bodyPr/>
        <a:lstStyle/>
        <a:p>
          <a:endParaRPr lang="en-US"/>
        </a:p>
      </dgm:t>
    </dgm:pt>
    <dgm:pt modelId="{2A10DDA2-E075-924B-B168-062EE038EA12}" type="sibTrans" cxnId="{AF940114-B0BD-184C-A6A7-D5A34632158B}">
      <dgm:prSet/>
      <dgm:spPr/>
      <dgm:t>
        <a:bodyPr/>
        <a:lstStyle/>
        <a:p>
          <a:endParaRPr lang="en-US"/>
        </a:p>
      </dgm:t>
    </dgm:pt>
    <dgm:pt modelId="{5D75A57E-346F-0343-B77E-D68AEAD89FE9}">
      <dgm:prSet phldrT="[Text]" custT="1"/>
      <dgm:spPr/>
      <dgm:t>
        <a:bodyPr/>
        <a:lstStyle/>
        <a:p>
          <a:r>
            <a:rPr lang="en-US" sz="500" dirty="0" smtClean="0"/>
            <a:t>And run System Validations + Layout Rules</a:t>
          </a:r>
          <a:endParaRPr lang="en-US" sz="500" dirty="0"/>
        </a:p>
      </dgm:t>
    </dgm:pt>
    <dgm:pt modelId="{005685B6-B1C0-E742-94CF-6CCE19E77F66}" type="parTrans" cxnId="{F9997743-D66A-AC48-92F6-8C454E1415B4}">
      <dgm:prSet/>
      <dgm:spPr/>
      <dgm:t>
        <a:bodyPr/>
        <a:lstStyle/>
        <a:p>
          <a:endParaRPr lang="en-US"/>
        </a:p>
      </dgm:t>
    </dgm:pt>
    <dgm:pt modelId="{C212A62A-6DA5-F445-B5B9-3F0CE1CA8376}" type="sibTrans" cxnId="{F9997743-D66A-AC48-92F6-8C454E1415B4}">
      <dgm:prSet/>
      <dgm:spPr/>
      <dgm:t>
        <a:bodyPr/>
        <a:lstStyle/>
        <a:p>
          <a:endParaRPr lang="en-US"/>
        </a:p>
      </dgm:t>
    </dgm:pt>
    <dgm:pt modelId="{A379AC7E-C257-DB46-A658-FC1FCA5C87DF}">
      <dgm:prSet phldrT="[Text]"/>
      <dgm:spPr/>
      <dgm:t>
        <a:bodyPr/>
        <a:lstStyle/>
        <a:p>
          <a:r>
            <a:rPr lang="en-US" dirty="0" smtClean="0"/>
            <a:t>Save the record to database but do not commit</a:t>
          </a:r>
          <a:endParaRPr lang="en-US" dirty="0"/>
        </a:p>
      </dgm:t>
    </dgm:pt>
    <dgm:pt modelId="{E2B670C4-26B7-E94C-8122-CF9B989C4595}" type="parTrans" cxnId="{F6ADE599-09A0-CB42-8B56-9D01428F0220}">
      <dgm:prSet/>
      <dgm:spPr/>
      <dgm:t>
        <a:bodyPr/>
        <a:lstStyle/>
        <a:p>
          <a:endParaRPr lang="en-US"/>
        </a:p>
      </dgm:t>
    </dgm:pt>
    <dgm:pt modelId="{42735305-797D-8840-A698-748932634D50}" type="sibTrans" cxnId="{F6ADE599-09A0-CB42-8B56-9D01428F0220}">
      <dgm:prSet/>
      <dgm:spPr/>
      <dgm:t>
        <a:bodyPr/>
        <a:lstStyle/>
        <a:p>
          <a:endParaRPr lang="en-US"/>
        </a:p>
      </dgm:t>
    </dgm:pt>
    <dgm:pt modelId="{9EE9F454-2B98-1C4F-B734-6E887007EAB6}">
      <dgm:prSet phldrT="[Text]" custT="1"/>
      <dgm:spPr/>
      <dgm:t>
        <a:bodyPr/>
        <a:lstStyle/>
        <a:p>
          <a:r>
            <a:rPr lang="en-US" sz="500" dirty="0" smtClean="0"/>
            <a:t>Layout related rules (unique, required, etc)</a:t>
          </a:r>
          <a:endParaRPr lang="en-US" sz="500" dirty="0"/>
        </a:p>
      </dgm:t>
    </dgm:pt>
    <dgm:pt modelId="{F1A70512-E4CA-A247-B914-EE4E372AD60B}" type="sibTrans" cxnId="{734C973E-836E-C548-B3DC-EC9FC963A1BA}">
      <dgm:prSet/>
      <dgm:spPr/>
      <dgm:t>
        <a:bodyPr/>
        <a:lstStyle/>
        <a:p>
          <a:endParaRPr lang="en-US"/>
        </a:p>
      </dgm:t>
    </dgm:pt>
    <dgm:pt modelId="{AB9196EF-EA55-5441-B051-0F6A3610CFE1}" type="parTrans" cxnId="{734C973E-836E-C548-B3DC-EC9FC963A1BA}">
      <dgm:prSet/>
      <dgm:spPr/>
      <dgm:t>
        <a:bodyPr/>
        <a:lstStyle/>
        <a:p>
          <a:endParaRPr lang="en-US"/>
        </a:p>
      </dgm:t>
    </dgm:pt>
    <dgm:pt modelId="{1D5E43AE-76B0-2D48-8CB5-4CDC28685691}">
      <dgm:prSet phldrT="[Text]" custT="1"/>
      <dgm:spPr/>
      <dgm:t>
        <a:bodyPr/>
        <a:lstStyle/>
        <a:p>
          <a:r>
            <a:rPr lang="en-US" sz="500" dirty="0" smtClean="0"/>
            <a:t>Valid field format (type, length, etc)</a:t>
          </a:r>
          <a:endParaRPr lang="en-US" sz="500" dirty="0"/>
        </a:p>
      </dgm:t>
    </dgm:pt>
    <dgm:pt modelId="{09089CF4-5108-6441-8EE4-F5AC70630C02}" type="sibTrans" cxnId="{C538EC6F-6F93-6F49-8F4F-45F1E8639F62}">
      <dgm:prSet/>
      <dgm:spPr/>
      <dgm:t>
        <a:bodyPr/>
        <a:lstStyle/>
        <a:p>
          <a:endParaRPr lang="en-US"/>
        </a:p>
      </dgm:t>
    </dgm:pt>
    <dgm:pt modelId="{98FC6E36-AEB2-EC48-A918-1CCA012A108F}" type="parTrans" cxnId="{C538EC6F-6F93-6F49-8F4F-45F1E8639F62}">
      <dgm:prSet/>
      <dgm:spPr/>
      <dgm:t>
        <a:bodyPr/>
        <a:lstStyle/>
        <a:p>
          <a:endParaRPr lang="en-US"/>
        </a:p>
      </dgm:t>
    </dgm:pt>
    <dgm:pt modelId="{4CDFCFC4-6E43-5B40-8209-E38E41CE62D7}">
      <dgm:prSet phldrT="[Text]"/>
      <dgm:spPr/>
      <dgm:t>
        <a:bodyPr/>
        <a:lstStyle/>
        <a:p>
          <a:r>
            <a:rPr lang="en-US" dirty="0" smtClean="0"/>
            <a:t>After triggers</a:t>
          </a:r>
          <a:endParaRPr lang="en-US" dirty="0"/>
        </a:p>
      </dgm:t>
    </dgm:pt>
    <dgm:pt modelId="{2AEA73E1-7CC9-584E-ADFD-5D327958E9C0}" type="parTrans" cxnId="{00EC90E9-731F-6C42-BD74-F242A227E615}">
      <dgm:prSet/>
      <dgm:spPr/>
      <dgm:t>
        <a:bodyPr/>
        <a:lstStyle/>
        <a:p>
          <a:endParaRPr lang="en-US"/>
        </a:p>
      </dgm:t>
    </dgm:pt>
    <dgm:pt modelId="{8B4AA107-37FA-4848-8DF0-C27857B402EE}" type="sibTrans" cxnId="{00EC90E9-731F-6C42-BD74-F242A227E615}">
      <dgm:prSet/>
      <dgm:spPr/>
      <dgm:t>
        <a:bodyPr/>
        <a:lstStyle/>
        <a:p>
          <a:endParaRPr lang="en-US"/>
        </a:p>
      </dgm:t>
    </dgm:pt>
    <dgm:pt modelId="{A57DF5D6-6BC8-C743-86B7-EE0D6EC9124F}">
      <dgm:prSet phldrT="[Text]" custT="1"/>
      <dgm:spPr/>
      <dgm:t>
        <a:bodyPr/>
        <a:lstStyle/>
        <a:p>
          <a:r>
            <a:rPr lang="en-US" sz="500" dirty="0" smtClean="0"/>
            <a:t>If there is any field update action, then update this record</a:t>
          </a:r>
          <a:endParaRPr lang="en-US" sz="500" dirty="0"/>
        </a:p>
      </dgm:t>
    </dgm:pt>
    <dgm:pt modelId="{5820E3FA-9F29-CC4F-8980-4CDAF5B4D0AD}" type="parTrans" cxnId="{AFF8A8BF-0589-9D4E-AC2F-CB8B948285E8}">
      <dgm:prSet/>
      <dgm:spPr/>
      <dgm:t>
        <a:bodyPr/>
        <a:lstStyle/>
        <a:p>
          <a:endParaRPr lang="en-US"/>
        </a:p>
      </dgm:t>
    </dgm:pt>
    <dgm:pt modelId="{E2229033-5ED5-0145-B6AF-F87693BECA1F}" type="sibTrans" cxnId="{AFF8A8BF-0589-9D4E-AC2F-CB8B948285E8}">
      <dgm:prSet/>
      <dgm:spPr/>
      <dgm:t>
        <a:bodyPr/>
        <a:lstStyle/>
        <a:p>
          <a:endParaRPr lang="en-US"/>
        </a:p>
      </dgm:t>
    </dgm:pt>
    <dgm:pt modelId="{2A880D93-5A24-2B46-95A9-F4478C0431F4}">
      <dgm:prSet phldrT="[Text]" custT="1"/>
      <dgm:spPr/>
      <dgm:t>
        <a:bodyPr/>
        <a:lstStyle/>
        <a:p>
          <a:r>
            <a:rPr lang="en-US" sz="500" dirty="0" smtClean="0"/>
            <a:t>Fire before and after trigger one more time and only one more time</a:t>
          </a:r>
          <a:endParaRPr lang="en-US" sz="500" dirty="0"/>
        </a:p>
      </dgm:t>
    </dgm:pt>
    <dgm:pt modelId="{2C1BDD62-344F-C648-9CAB-7AC7B07238AD}" type="parTrans" cxnId="{EF19FC39-0CF6-4B42-8BC2-308A78876CBD}">
      <dgm:prSet/>
      <dgm:spPr/>
      <dgm:t>
        <a:bodyPr/>
        <a:lstStyle/>
        <a:p>
          <a:endParaRPr lang="en-US"/>
        </a:p>
      </dgm:t>
    </dgm:pt>
    <dgm:pt modelId="{6D0F7D24-D09E-7946-BF9F-A3710A3BABEE}" type="sibTrans" cxnId="{EF19FC39-0CF6-4B42-8BC2-308A78876CBD}">
      <dgm:prSet/>
      <dgm:spPr/>
      <dgm:t>
        <a:bodyPr/>
        <a:lstStyle/>
        <a:p>
          <a:endParaRPr lang="en-US"/>
        </a:p>
      </dgm:t>
    </dgm:pt>
    <dgm:pt modelId="{3E54D85B-4836-054C-AC59-87339B1A5230}">
      <dgm:prSet phldrT="[Text]" custT="1"/>
      <dgm:spPr/>
      <dgm:t>
        <a:bodyPr/>
        <a:lstStyle/>
        <a:p>
          <a:r>
            <a:rPr lang="en-US" sz="500" dirty="0" smtClean="0"/>
            <a:t>Run System Validations (not including customized validation)</a:t>
          </a:r>
          <a:endParaRPr lang="en-US" sz="500" dirty="0"/>
        </a:p>
      </dgm:t>
    </dgm:pt>
    <dgm:pt modelId="{A652D5A4-0707-DA44-95A0-38147A636547}" type="parTrans" cxnId="{5F250F78-3C92-F942-A051-3D17FB7F9970}">
      <dgm:prSet/>
      <dgm:spPr/>
      <dgm:t>
        <a:bodyPr/>
        <a:lstStyle/>
        <a:p>
          <a:endParaRPr lang="en-US"/>
        </a:p>
      </dgm:t>
    </dgm:pt>
    <dgm:pt modelId="{BD427F5A-92B3-DF48-96CF-05557939768F}" type="sibTrans" cxnId="{5F250F78-3C92-F942-A051-3D17FB7F9970}">
      <dgm:prSet/>
      <dgm:spPr/>
      <dgm:t>
        <a:bodyPr/>
        <a:lstStyle/>
        <a:p>
          <a:endParaRPr lang="en-US"/>
        </a:p>
      </dgm:t>
    </dgm:pt>
    <dgm:pt modelId="{91E2436F-34FC-154A-A480-CB66223E4258}">
      <dgm:prSet phldrT="[Text]"/>
      <dgm:spPr/>
      <dgm:t>
        <a:bodyPr/>
        <a:lstStyle/>
        <a:p>
          <a:r>
            <a:rPr lang="en-US" dirty="0" smtClean="0"/>
            <a:t>Roll-up fields</a:t>
          </a:r>
          <a:endParaRPr lang="en-US" dirty="0"/>
        </a:p>
      </dgm:t>
    </dgm:pt>
    <dgm:pt modelId="{F1F946D8-FD98-7E4C-8678-1975579B585C}" type="parTrans" cxnId="{1A4DBC90-4222-8241-997D-53FDD6004807}">
      <dgm:prSet/>
      <dgm:spPr/>
      <dgm:t>
        <a:bodyPr/>
        <a:lstStyle/>
        <a:p>
          <a:endParaRPr lang="en-US"/>
        </a:p>
      </dgm:t>
    </dgm:pt>
    <dgm:pt modelId="{C231F7AD-9F57-0047-AA29-383A73A6C149}" type="sibTrans" cxnId="{1A4DBC90-4222-8241-997D-53FDD6004807}">
      <dgm:prSet/>
      <dgm:spPr/>
      <dgm:t>
        <a:bodyPr/>
        <a:lstStyle/>
        <a:p>
          <a:endParaRPr lang="en-US"/>
        </a:p>
      </dgm:t>
    </dgm:pt>
    <dgm:pt modelId="{CF547A77-6EED-1545-80D7-3D4D4E52CA03}">
      <dgm:prSet phldrT="[Text]" custT="1"/>
      <dgm:spPr/>
      <dgm:t>
        <a:bodyPr/>
        <a:lstStyle/>
        <a:p>
          <a:r>
            <a:rPr lang="en-US" sz="500" dirty="0" smtClean="0"/>
            <a:t>Including manage validations and customized validations</a:t>
          </a:r>
          <a:endParaRPr lang="en-US" sz="500" dirty="0"/>
        </a:p>
      </dgm:t>
    </dgm:pt>
    <dgm:pt modelId="{8238835C-CE58-3044-B797-0BDE32F44A83}" type="parTrans" cxnId="{20650AE0-49AF-094B-9400-46ABB07FDF73}">
      <dgm:prSet/>
      <dgm:spPr/>
      <dgm:t>
        <a:bodyPr/>
        <a:lstStyle/>
        <a:p>
          <a:endParaRPr lang="en-US"/>
        </a:p>
      </dgm:t>
    </dgm:pt>
    <dgm:pt modelId="{0C6FD342-EE92-054F-8F29-4220DFC79B10}" type="sibTrans" cxnId="{20650AE0-49AF-094B-9400-46ABB07FDF73}">
      <dgm:prSet/>
      <dgm:spPr/>
      <dgm:t>
        <a:bodyPr/>
        <a:lstStyle/>
        <a:p>
          <a:endParaRPr lang="en-US"/>
        </a:p>
      </dgm:t>
    </dgm:pt>
    <dgm:pt modelId="{D9CC1914-7881-9D4C-B4E1-7545F047E0F4}">
      <dgm:prSet phldrT="[Text]"/>
      <dgm:spPr/>
      <dgm:t>
        <a:bodyPr/>
        <a:lstStyle/>
        <a:p>
          <a:r>
            <a:rPr lang="en-US" dirty="0" smtClean="0"/>
            <a:t>Commit all DML operations to DB</a:t>
          </a:r>
          <a:endParaRPr lang="en-US" dirty="0"/>
        </a:p>
      </dgm:t>
    </dgm:pt>
    <dgm:pt modelId="{2ED938C5-4ABD-4240-AE48-99BDEC924E94}" type="parTrans" cxnId="{549E47F8-FE3A-3741-931A-4688D819D973}">
      <dgm:prSet/>
      <dgm:spPr/>
      <dgm:t>
        <a:bodyPr/>
        <a:lstStyle/>
        <a:p>
          <a:endParaRPr lang="en-US"/>
        </a:p>
      </dgm:t>
    </dgm:pt>
    <dgm:pt modelId="{83C27C14-30E7-2346-8627-EC69753BFD3F}" type="sibTrans" cxnId="{549E47F8-FE3A-3741-931A-4688D819D973}">
      <dgm:prSet/>
      <dgm:spPr/>
      <dgm:t>
        <a:bodyPr/>
        <a:lstStyle/>
        <a:p>
          <a:endParaRPr lang="en-US"/>
        </a:p>
      </dgm:t>
    </dgm:pt>
    <dgm:pt modelId="{2E65ABF6-3A00-D04C-81B0-0DF006060E99}">
      <dgm:prSet phldrT="[Text]"/>
      <dgm:spPr/>
      <dgm:t>
        <a:bodyPr/>
        <a:lstStyle/>
        <a:p>
          <a:r>
            <a:rPr lang="en-US" dirty="0" smtClean="0"/>
            <a:t>Proceed post-commit logic, such as sending email</a:t>
          </a:r>
          <a:endParaRPr lang="en-US" dirty="0"/>
        </a:p>
      </dgm:t>
    </dgm:pt>
    <dgm:pt modelId="{97745BEE-2FB6-A541-90C8-36EF46667003}" type="parTrans" cxnId="{1FE9F769-65F5-0A49-ABC2-D44A018D7C94}">
      <dgm:prSet/>
      <dgm:spPr/>
      <dgm:t>
        <a:bodyPr/>
        <a:lstStyle/>
        <a:p>
          <a:endParaRPr lang="en-US"/>
        </a:p>
      </dgm:t>
    </dgm:pt>
    <dgm:pt modelId="{1E1911E5-9C85-4448-B2EC-522A39A16A2F}" type="sibTrans" cxnId="{1FE9F769-65F5-0A49-ABC2-D44A018D7C94}">
      <dgm:prSet/>
      <dgm:spPr/>
      <dgm:t>
        <a:bodyPr/>
        <a:lstStyle/>
        <a:p>
          <a:endParaRPr lang="en-US"/>
        </a:p>
      </dgm:t>
    </dgm:pt>
    <dgm:pt modelId="{BB571229-461A-114D-91AF-64C634725686}" type="pres">
      <dgm:prSet presAssocID="{C4F64534-183C-2B42-B493-607A96C22AA3}" presName="rootnode" presStyleCnt="0">
        <dgm:presLayoutVars>
          <dgm:chMax/>
          <dgm:chPref/>
          <dgm:dir/>
          <dgm:animLvl val="lvl"/>
        </dgm:presLayoutVars>
      </dgm:prSet>
      <dgm:spPr/>
    </dgm:pt>
    <dgm:pt modelId="{B28A787B-ACCB-D54C-A0AE-8101598E444A}" type="pres">
      <dgm:prSet presAssocID="{B4FD142E-E4A6-DE45-A2DC-E6C63DB0577E}" presName="composite" presStyleCnt="0"/>
      <dgm:spPr/>
    </dgm:pt>
    <dgm:pt modelId="{F7C23F2F-694B-2A4A-A48F-5F2F7A7EFC6C}" type="pres">
      <dgm:prSet presAssocID="{B4FD142E-E4A6-DE45-A2DC-E6C63DB0577E}" presName="bentUpArrow1" presStyleLbl="alignImgPlace1" presStyleIdx="0" presStyleCnt="10"/>
      <dgm:spPr/>
    </dgm:pt>
    <dgm:pt modelId="{7C8D99E4-0F29-0640-92B1-F7EB3ABFCBF2}" type="pres">
      <dgm:prSet presAssocID="{B4FD142E-E4A6-DE45-A2DC-E6C63DB0577E}" presName="ParentText" presStyleLbl="node1" presStyleIdx="0" presStyleCnt="11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450470-4485-514F-86B8-9844499F53A2}" type="pres">
      <dgm:prSet presAssocID="{B4FD142E-E4A6-DE45-A2DC-E6C63DB0577E}" presName="ChildText" presStyleLbl="revTx" presStyleIdx="0" presStyleCnt="10" custScaleX="121822" custLinFactNeighborX="24326" custLinFactNeighborY="213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3884D3D-8508-454A-ABA1-259BAF8F15BF}" type="pres">
      <dgm:prSet presAssocID="{8FB781ED-2065-2741-8630-ECF1D560DC9F}" presName="sibTrans" presStyleCnt="0"/>
      <dgm:spPr/>
    </dgm:pt>
    <dgm:pt modelId="{3AAF122C-4181-DE42-9567-9D0949E9AAE3}" type="pres">
      <dgm:prSet presAssocID="{61B63B0A-5F37-8F4F-8486-A82231347905}" presName="composite" presStyleCnt="0"/>
      <dgm:spPr/>
    </dgm:pt>
    <dgm:pt modelId="{C9055125-029F-9E45-8F7C-E708CB116A4F}" type="pres">
      <dgm:prSet presAssocID="{61B63B0A-5F37-8F4F-8486-A82231347905}" presName="bentUpArrow1" presStyleLbl="alignImgPlace1" presStyleIdx="1" presStyleCnt="10"/>
      <dgm:spPr/>
    </dgm:pt>
    <dgm:pt modelId="{DE56B836-4BEF-3F4D-A76A-387C7D4177F9}" type="pres">
      <dgm:prSet presAssocID="{61B63B0A-5F37-8F4F-8486-A82231347905}" presName="ParentText" presStyleLbl="node1" presStyleIdx="1" presStyleCnt="11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E8340A8-1BFF-8046-823D-7C7F71082393}" type="pres">
      <dgm:prSet presAssocID="{61B63B0A-5F37-8F4F-8486-A82231347905}" presName="ChildText" presStyleLbl="revTx" presStyleIdx="1" presStyleCnt="10" custScaleX="240914" custLinFactNeighborX="75742" custLinFactNeighborY="71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ABAAD38-404E-6F4F-910A-C83BDDB67E0D}" type="pres">
      <dgm:prSet presAssocID="{94440E9E-7CC8-5E4C-AA58-0015163BFB47}" presName="sibTrans" presStyleCnt="0"/>
      <dgm:spPr/>
    </dgm:pt>
    <dgm:pt modelId="{BCEDDD74-C173-A347-B154-1C94B47A5C88}" type="pres">
      <dgm:prSet presAssocID="{A79F3E19-F0BF-FD47-9BDF-E16F7EEEEA0D}" presName="composite" presStyleCnt="0"/>
      <dgm:spPr/>
    </dgm:pt>
    <dgm:pt modelId="{AF001AFF-A4D2-A04A-ADD8-CA72CA36A903}" type="pres">
      <dgm:prSet presAssocID="{A79F3E19-F0BF-FD47-9BDF-E16F7EEEEA0D}" presName="bentUpArrow1" presStyleLbl="alignImgPlace1" presStyleIdx="2" presStyleCnt="10"/>
      <dgm:spPr/>
    </dgm:pt>
    <dgm:pt modelId="{5A7FD1AC-0090-7646-8148-DA2DA4E04DF4}" type="pres">
      <dgm:prSet presAssocID="{A79F3E19-F0BF-FD47-9BDF-E16F7EEEEA0D}" presName="ParentText" presStyleLbl="node1" presStyleIdx="2" presStyleCnt="11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3E3BDD0-3696-5948-8D3D-978C046EE60C}" type="pres">
      <dgm:prSet presAssocID="{A79F3E19-F0BF-FD47-9BDF-E16F7EEEEA0D}" presName="ChildText" presStyleLbl="revTx" presStyleIdx="2" presStyleCnt="10">
        <dgm:presLayoutVars>
          <dgm:chMax val="0"/>
          <dgm:chPref val="0"/>
          <dgm:bulletEnabled val="1"/>
        </dgm:presLayoutVars>
      </dgm:prSet>
      <dgm:spPr/>
    </dgm:pt>
    <dgm:pt modelId="{F83436D9-7DB1-0744-A299-965D28198C8D}" type="pres">
      <dgm:prSet presAssocID="{C417253E-3653-2A4D-A13A-6E86414145F1}" presName="sibTrans" presStyleCnt="0"/>
      <dgm:spPr/>
    </dgm:pt>
    <dgm:pt modelId="{8566D882-32F7-4D4E-BBEF-7FD1BEA99CC7}" type="pres">
      <dgm:prSet presAssocID="{85C12B5F-6C43-884A-88C7-C1068C404611}" presName="composite" presStyleCnt="0"/>
      <dgm:spPr/>
    </dgm:pt>
    <dgm:pt modelId="{4B3F0236-4B0D-B44D-8EB5-D8F51E7ED120}" type="pres">
      <dgm:prSet presAssocID="{85C12B5F-6C43-884A-88C7-C1068C404611}" presName="bentUpArrow1" presStyleLbl="alignImgPlace1" presStyleIdx="3" presStyleCnt="10"/>
      <dgm:spPr/>
    </dgm:pt>
    <dgm:pt modelId="{5DB9736B-0C30-5A41-97CF-A868C72413F7}" type="pres">
      <dgm:prSet presAssocID="{85C12B5F-6C43-884A-88C7-C1068C404611}" presName="ParentText" presStyleLbl="node1" presStyleIdx="3" presStyleCnt="11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9788A2F-E906-EB4A-A09F-E71355E5DF60}" type="pres">
      <dgm:prSet presAssocID="{85C12B5F-6C43-884A-88C7-C1068C404611}" presName="ChildText" presStyleLbl="revTx" presStyleIdx="3" presStyleCnt="10" custScaleX="188579" custLinFactNeighborX="54182" custLinFactNeighborY="-426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408E01E-7FE8-6A41-90BA-01F94809EB0E}" type="pres">
      <dgm:prSet presAssocID="{EC6942B5-B4AB-7F48-8ADA-9590BE5FC0CA}" presName="sibTrans" presStyleCnt="0"/>
      <dgm:spPr/>
    </dgm:pt>
    <dgm:pt modelId="{C2D7CE69-A2A4-0841-8442-0070B65204AE}" type="pres">
      <dgm:prSet presAssocID="{A379AC7E-C257-DB46-A658-FC1FCA5C87DF}" presName="composite" presStyleCnt="0"/>
      <dgm:spPr/>
    </dgm:pt>
    <dgm:pt modelId="{3FC53FF1-2EE2-4240-9DFE-2B4F01111C6A}" type="pres">
      <dgm:prSet presAssocID="{A379AC7E-C257-DB46-A658-FC1FCA5C87DF}" presName="bentUpArrow1" presStyleLbl="alignImgPlace1" presStyleIdx="4" presStyleCnt="10"/>
      <dgm:spPr/>
    </dgm:pt>
    <dgm:pt modelId="{8EF01E75-EC34-324A-BE09-0E2241F02FE6}" type="pres">
      <dgm:prSet presAssocID="{A379AC7E-C257-DB46-A658-FC1FCA5C87DF}" presName="ParentText" presStyleLbl="node1" presStyleIdx="4" presStyleCnt="11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A15959-CCED-0048-AA0C-0D3E981EF282}" type="pres">
      <dgm:prSet presAssocID="{A379AC7E-C257-DB46-A658-FC1FCA5C87DF}" presName="ChildText" presStyleLbl="revTx" presStyleIdx="4" presStyleCnt="10">
        <dgm:presLayoutVars>
          <dgm:chMax val="0"/>
          <dgm:chPref val="0"/>
          <dgm:bulletEnabled val="1"/>
        </dgm:presLayoutVars>
      </dgm:prSet>
      <dgm:spPr/>
    </dgm:pt>
    <dgm:pt modelId="{0EAEE36C-4952-7547-8997-2DCA6043A8C2}" type="pres">
      <dgm:prSet presAssocID="{42735305-797D-8840-A698-748932634D50}" presName="sibTrans" presStyleCnt="0"/>
      <dgm:spPr/>
    </dgm:pt>
    <dgm:pt modelId="{5B14712F-5956-D24F-AC9E-9E04909853F8}" type="pres">
      <dgm:prSet presAssocID="{4CDFCFC4-6E43-5B40-8209-E38E41CE62D7}" presName="composite" presStyleCnt="0"/>
      <dgm:spPr/>
    </dgm:pt>
    <dgm:pt modelId="{99E4295C-F254-6144-8EAA-268F49795056}" type="pres">
      <dgm:prSet presAssocID="{4CDFCFC4-6E43-5B40-8209-E38E41CE62D7}" presName="bentUpArrow1" presStyleLbl="alignImgPlace1" presStyleIdx="5" presStyleCnt="10"/>
      <dgm:spPr/>
    </dgm:pt>
    <dgm:pt modelId="{64C0ADD6-83B3-8849-B91E-8031C96E0DC3}" type="pres">
      <dgm:prSet presAssocID="{4CDFCFC4-6E43-5B40-8209-E38E41CE62D7}" presName="ParentText" presStyleLbl="node1" presStyleIdx="5" presStyleCnt="11">
        <dgm:presLayoutVars>
          <dgm:chMax val="1"/>
          <dgm:chPref val="1"/>
          <dgm:bulletEnabled val="1"/>
        </dgm:presLayoutVars>
      </dgm:prSet>
      <dgm:spPr/>
    </dgm:pt>
    <dgm:pt modelId="{0A0E3361-F126-904E-86F4-211C1F682059}" type="pres">
      <dgm:prSet presAssocID="{4CDFCFC4-6E43-5B40-8209-E38E41CE62D7}" presName="ChildText" presStyleLbl="revTx" presStyleIdx="5" presStyleCnt="10">
        <dgm:presLayoutVars>
          <dgm:chMax val="0"/>
          <dgm:chPref val="0"/>
          <dgm:bulletEnabled val="1"/>
        </dgm:presLayoutVars>
      </dgm:prSet>
      <dgm:spPr/>
    </dgm:pt>
    <dgm:pt modelId="{98A5CE8A-15EE-974F-83AF-DD9F967794CB}" type="pres">
      <dgm:prSet presAssocID="{8B4AA107-37FA-4848-8DF0-C27857B402EE}" presName="sibTrans" presStyleCnt="0"/>
      <dgm:spPr/>
    </dgm:pt>
    <dgm:pt modelId="{9B21777A-14F3-0449-9866-0854C045F22E}" type="pres">
      <dgm:prSet presAssocID="{DE71CC82-4C6B-994C-A61A-618BA6D8981A}" presName="composite" presStyleCnt="0"/>
      <dgm:spPr/>
    </dgm:pt>
    <dgm:pt modelId="{EEE63F3D-A061-7943-9CD4-690E624BBE87}" type="pres">
      <dgm:prSet presAssocID="{DE71CC82-4C6B-994C-A61A-618BA6D8981A}" presName="bentUpArrow1" presStyleLbl="alignImgPlace1" presStyleIdx="6" presStyleCnt="10"/>
      <dgm:spPr/>
    </dgm:pt>
    <dgm:pt modelId="{2EBF831D-C6B0-C744-8F9C-EDACDE7F0AAB}" type="pres">
      <dgm:prSet presAssocID="{DE71CC82-4C6B-994C-A61A-618BA6D8981A}" presName="ParentText" presStyleLbl="node1" presStyleIdx="6" presStyleCnt="11">
        <dgm:presLayoutVars>
          <dgm:chMax val="1"/>
          <dgm:chPref val="1"/>
          <dgm:bulletEnabled val="1"/>
        </dgm:presLayoutVars>
      </dgm:prSet>
      <dgm:spPr/>
    </dgm:pt>
    <dgm:pt modelId="{10D75282-726F-C04A-8E3F-676CD00066E7}" type="pres">
      <dgm:prSet presAssocID="{DE71CC82-4C6B-994C-A61A-618BA6D8981A}" presName="ChildText" presStyleLbl="revTx" presStyleIdx="6" presStyleCnt="10" custScaleX="246611" custLinFactNeighborX="74638">
        <dgm:presLayoutVars>
          <dgm:chMax val="0"/>
          <dgm:chPref val="0"/>
          <dgm:bulletEnabled val="1"/>
        </dgm:presLayoutVars>
      </dgm:prSet>
      <dgm:spPr/>
    </dgm:pt>
    <dgm:pt modelId="{9397407E-E147-CA4B-B5C1-13F61DFE38A0}" type="pres">
      <dgm:prSet presAssocID="{2A10DDA2-E075-924B-B168-062EE038EA12}" presName="sibTrans" presStyleCnt="0"/>
      <dgm:spPr/>
    </dgm:pt>
    <dgm:pt modelId="{BFE9EAF4-CD53-0D4E-9C9E-976AE38D330F}" type="pres">
      <dgm:prSet presAssocID="{91E2436F-34FC-154A-A480-CB66223E4258}" presName="composite" presStyleCnt="0"/>
      <dgm:spPr/>
    </dgm:pt>
    <dgm:pt modelId="{7B1E169D-4E89-EB43-ADE1-3065F9F03E17}" type="pres">
      <dgm:prSet presAssocID="{91E2436F-34FC-154A-A480-CB66223E4258}" presName="bentUpArrow1" presStyleLbl="alignImgPlace1" presStyleIdx="7" presStyleCnt="10"/>
      <dgm:spPr/>
    </dgm:pt>
    <dgm:pt modelId="{BEEFE4B6-FF48-A74C-BA18-66432259F1B0}" type="pres">
      <dgm:prSet presAssocID="{91E2436F-34FC-154A-A480-CB66223E4258}" presName="ParentText" presStyleLbl="node1" presStyleIdx="7" presStyleCnt="11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DFA717A-0515-994B-9DE3-591E357FEA4D}" type="pres">
      <dgm:prSet presAssocID="{91E2436F-34FC-154A-A480-CB66223E4258}" presName="ChildText" presStyleLbl="revTx" presStyleIdx="7" presStyleCnt="10">
        <dgm:presLayoutVars>
          <dgm:chMax val="0"/>
          <dgm:chPref val="0"/>
          <dgm:bulletEnabled val="1"/>
        </dgm:presLayoutVars>
      </dgm:prSet>
      <dgm:spPr/>
    </dgm:pt>
    <dgm:pt modelId="{0CBEA0F1-9C34-3140-B3BD-AC8814CEC262}" type="pres">
      <dgm:prSet presAssocID="{C231F7AD-9F57-0047-AA29-383A73A6C149}" presName="sibTrans" presStyleCnt="0"/>
      <dgm:spPr/>
    </dgm:pt>
    <dgm:pt modelId="{08E04161-5BCE-F844-8BA8-47DA48A5E8B1}" type="pres">
      <dgm:prSet presAssocID="{C2443711-CB34-654E-B617-571ED142A687}" presName="composite" presStyleCnt="0"/>
      <dgm:spPr/>
    </dgm:pt>
    <dgm:pt modelId="{07DBF27F-1ED8-CD46-B300-7908AA4336AD}" type="pres">
      <dgm:prSet presAssocID="{C2443711-CB34-654E-B617-571ED142A687}" presName="bentUpArrow1" presStyleLbl="alignImgPlace1" presStyleIdx="8" presStyleCnt="10"/>
      <dgm:spPr/>
    </dgm:pt>
    <dgm:pt modelId="{EC9431A0-2B03-FA40-98D7-148820CC43BD}" type="pres">
      <dgm:prSet presAssocID="{C2443711-CB34-654E-B617-571ED142A687}" presName="ParentText" presStyleLbl="node1" presStyleIdx="8" presStyleCnt="11">
        <dgm:presLayoutVars>
          <dgm:chMax val="1"/>
          <dgm:chPref val="1"/>
          <dgm:bulletEnabled val="1"/>
        </dgm:presLayoutVars>
      </dgm:prSet>
      <dgm:spPr/>
    </dgm:pt>
    <dgm:pt modelId="{35395A5A-DDB4-BE49-8B94-73756EB4E2D0}" type="pres">
      <dgm:prSet presAssocID="{C2443711-CB34-654E-B617-571ED142A687}" presName="ChildText" presStyleLbl="revTx" presStyleIdx="8" presStyleCnt="10">
        <dgm:presLayoutVars>
          <dgm:chMax val="0"/>
          <dgm:chPref val="0"/>
          <dgm:bulletEnabled val="1"/>
        </dgm:presLayoutVars>
      </dgm:prSet>
      <dgm:spPr/>
    </dgm:pt>
    <dgm:pt modelId="{8ED7B13A-49E7-444B-8FE2-D7951026DE65}" type="pres">
      <dgm:prSet presAssocID="{22FA98F4-465C-0E48-BEF2-1CB475811824}" presName="sibTrans" presStyleCnt="0"/>
      <dgm:spPr/>
    </dgm:pt>
    <dgm:pt modelId="{C9F001B6-CE08-4A40-9A79-77771D684852}" type="pres">
      <dgm:prSet presAssocID="{D9CC1914-7881-9D4C-B4E1-7545F047E0F4}" presName="composite" presStyleCnt="0"/>
      <dgm:spPr/>
    </dgm:pt>
    <dgm:pt modelId="{8495E801-559F-A34E-9630-D1F82A7EE6AE}" type="pres">
      <dgm:prSet presAssocID="{D9CC1914-7881-9D4C-B4E1-7545F047E0F4}" presName="bentUpArrow1" presStyleLbl="alignImgPlace1" presStyleIdx="9" presStyleCnt="10"/>
      <dgm:spPr/>
    </dgm:pt>
    <dgm:pt modelId="{3F773F54-C363-654D-8E44-343AA37FA41A}" type="pres">
      <dgm:prSet presAssocID="{D9CC1914-7881-9D4C-B4E1-7545F047E0F4}" presName="ParentText" presStyleLbl="node1" presStyleIdx="9" presStyleCnt="11">
        <dgm:presLayoutVars>
          <dgm:chMax val="1"/>
          <dgm:chPref val="1"/>
          <dgm:bulletEnabled val="1"/>
        </dgm:presLayoutVars>
      </dgm:prSet>
      <dgm:spPr/>
    </dgm:pt>
    <dgm:pt modelId="{3727C443-4E44-8F49-B9EF-4CBDCE37CDFC}" type="pres">
      <dgm:prSet presAssocID="{D9CC1914-7881-9D4C-B4E1-7545F047E0F4}" presName="ChildText" presStyleLbl="revTx" presStyleIdx="9" presStyleCnt="10">
        <dgm:presLayoutVars>
          <dgm:chMax val="0"/>
          <dgm:chPref val="0"/>
          <dgm:bulletEnabled val="1"/>
        </dgm:presLayoutVars>
      </dgm:prSet>
      <dgm:spPr/>
    </dgm:pt>
    <dgm:pt modelId="{BE175DAF-C4A0-3946-8A42-2A2108AFDE3C}" type="pres">
      <dgm:prSet presAssocID="{83C27C14-30E7-2346-8627-EC69753BFD3F}" presName="sibTrans" presStyleCnt="0"/>
      <dgm:spPr/>
    </dgm:pt>
    <dgm:pt modelId="{301168E1-9028-2C42-BFB6-2313F257A858}" type="pres">
      <dgm:prSet presAssocID="{2E65ABF6-3A00-D04C-81B0-0DF006060E99}" presName="composite" presStyleCnt="0"/>
      <dgm:spPr/>
    </dgm:pt>
    <dgm:pt modelId="{21E63306-1187-054D-A62D-176663AB7FAB}" type="pres">
      <dgm:prSet presAssocID="{2E65ABF6-3A00-D04C-81B0-0DF006060E99}" presName="ParentText" presStyleLbl="node1" presStyleIdx="10" presStyleCnt="11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39AE763-D57D-EA43-B1C4-FCD64230704C}" srcId="{C4F64534-183C-2B42-B493-607A96C22AA3}" destId="{B4FD142E-E4A6-DE45-A2DC-E6C63DB0577E}" srcOrd="0" destOrd="0" parTransId="{CBD365AF-41D5-5C42-89D6-32D4E9AE2484}" sibTransId="{8FB781ED-2065-2741-8630-ECF1D560DC9F}"/>
    <dgm:cxn modelId="{E537BA46-A349-6B48-A826-BA8ABCC87291}" type="presOf" srcId="{2E65ABF6-3A00-D04C-81B0-0DF006060E99}" destId="{21E63306-1187-054D-A62D-176663AB7FAB}" srcOrd="0" destOrd="0" presId="urn:microsoft.com/office/officeart/2005/8/layout/StepDownProcess"/>
    <dgm:cxn modelId="{BBF3A0E2-B2E6-0A45-AEBD-D26C386F3BAD}" srcId="{61B63B0A-5F37-8F4F-8486-A82231347905}" destId="{B239A322-914C-8B48-A89B-A560CAAC282E}" srcOrd="0" destOrd="0" parTransId="{516CBDEB-F423-7547-8C1D-05E58BAE3B51}" sibTransId="{49C92EC7-26B4-C84B-A414-C6191A00D365}"/>
    <dgm:cxn modelId="{9AA92625-D60F-9F46-94A3-0CB34F2AB346}" type="presOf" srcId="{5D75A57E-346F-0343-B77E-D68AEAD89FE9}" destId="{EE8340A8-1BFF-8046-823D-7C7F71082393}" srcOrd="0" destOrd="2" presId="urn:microsoft.com/office/officeart/2005/8/layout/StepDownProcess"/>
    <dgm:cxn modelId="{06BD379F-C7EA-6148-AEA4-79F8319D34FB}" type="presOf" srcId="{A45D090D-BA2A-6041-8DB6-F7542F5A1ED2}" destId="{70450470-4485-514F-86B8-9844499F53A2}" srcOrd="0" destOrd="0" presId="urn:microsoft.com/office/officeart/2005/8/layout/StepDownProcess"/>
    <dgm:cxn modelId="{AF940114-B0BD-184C-A6A7-D5A34632158B}" srcId="{C4F64534-183C-2B42-B493-607A96C22AA3}" destId="{DE71CC82-4C6B-994C-A61A-618BA6D8981A}" srcOrd="6" destOrd="0" parTransId="{E700B06D-205E-CF49-86CA-4C015E05541D}" sibTransId="{2A10DDA2-E075-924B-B168-062EE038EA12}"/>
    <dgm:cxn modelId="{F4807616-3AA7-4A47-B25D-0E4B2E563FFC}" type="presOf" srcId="{91E2436F-34FC-154A-A480-CB66223E4258}" destId="{BEEFE4B6-FF48-A74C-BA18-66432259F1B0}" srcOrd="0" destOrd="0" presId="urn:microsoft.com/office/officeart/2005/8/layout/StepDownProcess"/>
    <dgm:cxn modelId="{58B36B0F-F17F-6D43-A789-AD52EAA853E7}" type="presOf" srcId="{DE71CC82-4C6B-994C-A61A-618BA6D8981A}" destId="{2EBF831D-C6B0-C744-8F9C-EDACDE7F0AAB}" srcOrd="0" destOrd="0" presId="urn:microsoft.com/office/officeart/2005/8/layout/StepDownProcess"/>
    <dgm:cxn modelId="{20650AE0-49AF-094B-9400-46ABB07FDF73}" srcId="{85C12B5F-6C43-884A-88C7-C1068C404611}" destId="{CF547A77-6EED-1545-80D7-3D4D4E52CA03}" srcOrd="0" destOrd="0" parTransId="{8238835C-CE58-3044-B797-0BDE32F44A83}" sibTransId="{0C6FD342-EE92-054F-8F29-4220DFC79B10}"/>
    <dgm:cxn modelId="{EBDEC002-E9C4-0C49-9BEB-A4B86823AA64}" srcId="{C4F64534-183C-2B42-B493-607A96C22AA3}" destId="{A79F3E19-F0BF-FD47-9BDF-E16F7EEEEA0D}" srcOrd="2" destOrd="0" parTransId="{E3DD05EC-3CA1-6642-A779-BC5D689BD6F1}" sibTransId="{C417253E-3653-2A4D-A13A-6E86414145F1}"/>
    <dgm:cxn modelId="{0D52352C-7529-7749-A67D-25D7C5E8CEC8}" type="presOf" srcId="{9EE9F454-2B98-1C4F-B734-6E887007EAB6}" destId="{EE8340A8-1BFF-8046-823D-7C7F71082393}" srcOrd="0" destOrd="4" presId="urn:microsoft.com/office/officeart/2005/8/layout/StepDownProcess"/>
    <dgm:cxn modelId="{0B35D22D-0E0F-DE4C-B5DE-0BF2B7461EE1}" srcId="{61B63B0A-5F37-8F4F-8486-A82231347905}" destId="{74EF4CE2-DE31-E849-8FC8-528F65010158}" srcOrd="1" destOrd="0" parTransId="{0190809D-897A-9643-9290-8627EBC74C01}" sibTransId="{ECFBF70A-8505-EB41-8765-DCAEA2E1CC1B}"/>
    <dgm:cxn modelId="{EF19FC39-0CF6-4B42-8BC2-308A78876CBD}" srcId="{A57DF5D6-6BC8-C743-86B7-EE0D6EC9124F}" destId="{2A880D93-5A24-2B46-95A9-F4478C0431F4}" srcOrd="0" destOrd="0" parTransId="{2C1BDD62-344F-C648-9CAB-7AC7B07238AD}" sibTransId="{6D0F7D24-D09E-7946-BF9F-A3710A3BABEE}"/>
    <dgm:cxn modelId="{B8164228-4FF7-0A4A-BB41-BBBE667D4CF5}" type="presOf" srcId="{1D5E43AE-76B0-2D48-8CB5-4CDC28685691}" destId="{EE8340A8-1BFF-8046-823D-7C7F71082393}" srcOrd="0" destOrd="3" presId="urn:microsoft.com/office/officeart/2005/8/layout/StepDownProcess"/>
    <dgm:cxn modelId="{734C973E-836E-C548-B3DC-EC9FC963A1BA}" srcId="{5D75A57E-346F-0343-B77E-D68AEAD89FE9}" destId="{9EE9F454-2B98-1C4F-B734-6E887007EAB6}" srcOrd="1" destOrd="0" parTransId="{AB9196EF-EA55-5441-B051-0F6A3610CFE1}" sibTransId="{F1A70512-E4CA-A247-B914-EE4E372AD60B}"/>
    <dgm:cxn modelId="{2C987284-9E77-7746-B5B8-99E9393DCAC9}" srcId="{C4F64534-183C-2B42-B493-607A96C22AA3}" destId="{85C12B5F-6C43-884A-88C7-C1068C404611}" srcOrd="3" destOrd="0" parTransId="{8D1CED14-B478-4940-B36D-917DA155E5B6}" sibTransId="{EC6942B5-B4AB-7F48-8ADA-9590BE5FC0CA}"/>
    <dgm:cxn modelId="{BE21D555-4644-1A40-8699-DC9FCE52F1A5}" type="presOf" srcId="{74EF4CE2-DE31-E849-8FC8-528F65010158}" destId="{EE8340A8-1BFF-8046-823D-7C7F71082393}" srcOrd="0" destOrd="1" presId="urn:microsoft.com/office/officeart/2005/8/layout/StepDownProcess"/>
    <dgm:cxn modelId="{63F6470A-DF4F-804A-B943-65BC8C28F26A}" srcId="{C4F64534-183C-2B42-B493-607A96C22AA3}" destId="{61B63B0A-5F37-8F4F-8486-A82231347905}" srcOrd="1" destOrd="0" parTransId="{B5516C31-CF30-804E-B8AC-A249168969A1}" sibTransId="{94440E9E-7CC8-5E4C-AA58-0015163BFB47}"/>
    <dgm:cxn modelId="{C99112D8-10C0-574E-ABE8-3C15F5E45F0F}" type="presOf" srcId="{B239A322-914C-8B48-A89B-A560CAAC282E}" destId="{EE8340A8-1BFF-8046-823D-7C7F71082393}" srcOrd="0" destOrd="0" presId="urn:microsoft.com/office/officeart/2005/8/layout/StepDownProcess"/>
    <dgm:cxn modelId="{BE6AA6D0-FAE3-EA4F-824C-44AC1C320C50}" type="presOf" srcId="{B4FD142E-E4A6-DE45-A2DC-E6C63DB0577E}" destId="{7C8D99E4-0F29-0640-92B1-F7EB3ABFCBF2}" srcOrd="0" destOrd="0" presId="urn:microsoft.com/office/officeart/2005/8/layout/StepDownProcess"/>
    <dgm:cxn modelId="{F9997743-D66A-AC48-92F6-8C454E1415B4}" srcId="{61B63B0A-5F37-8F4F-8486-A82231347905}" destId="{5D75A57E-346F-0343-B77E-D68AEAD89FE9}" srcOrd="2" destOrd="0" parTransId="{005685B6-B1C0-E742-94CF-6CCE19E77F66}" sibTransId="{C212A62A-6DA5-F445-B5B9-3F0CE1CA8376}"/>
    <dgm:cxn modelId="{8FDB4866-AED4-AC40-A3F9-C734CBF8212D}" type="presOf" srcId="{A57DF5D6-6BC8-C743-86B7-EE0D6EC9124F}" destId="{10D75282-726F-C04A-8E3F-676CD00066E7}" srcOrd="0" destOrd="0" presId="urn:microsoft.com/office/officeart/2005/8/layout/StepDownProcess"/>
    <dgm:cxn modelId="{E5ECF392-302F-814C-9C72-161CB6C73F4E}" type="presOf" srcId="{61B63B0A-5F37-8F4F-8486-A82231347905}" destId="{DE56B836-4BEF-3F4D-A76A-387C7D4177F9}" srcOrd="0" destOrd="0" presId="urn:microsoft.com/office/officeart/2005/8/layout/StepDownProcess"/>
    <dgm:cxn modelId="{C538EC6F-6F93-6F49-8F4F-45F1E8639F62}" srcId="{5D75A57E-346F-0343-B77E-D68AEAD89FE9}" destId="{1D5E43AE-76B0-2D48-8CB5-4CDC28685691}" srcOrd="0" destOrd="0" parTransId="{98FC6E36-AEB2-EC48-A918-1CCA012A108F}" sibTransId="{09089CF4-5108-6441-8EE4-F5AC70630C02}"/>
    <dgm:cxn modelId="{9A8A58D3-0232-2F45-9F4A-09370BA319D2}" type="presOf" srcId="{4CDFCFC4-6E43-5B40-8209-E38E41CE62D7}" destId="{64C0ADD6-83B3-8849-B91E-8031C96E0DC3}" srcOrd="0" destOrd="0" presId="urn:microsoft.com/office/officeart/2005/8/layout/StepDownProcess"/>
    <dgm:cxn modelId="{C2A26E1D-08AE-A943-82FE-AAD537EDE023}" srcId="{B4FD142E-E4A6-DE45-A2DC-E6C63DB0577E}" destId="{A45D090D-BA2A-6041-8DB6-F7542F5A1ED2}" srcOrd="0" destOrd="0" parTransId="{DC814DC3-C344-7C47-B91A-29B8BC9131E0}" sibTransId="{14A82922-CC1B-4D48-9D4A-1D35F9A65E4D}"/>
    <dgm:cxn modelId="{1FE9F769-65F5-0A49-ABC2-D44A018D7C94}" srcId="{C4F64534-183C-2B42-B493-607A96C22AA3}" destId="{2E65ABF6-3A00-D04C-81B0-0DF006060E99}" srcOrd="10" destOrd="0" parTransId="{97745BEE-2FB6-A541-90C8-36EF46667003}" sibTransId="{1E1911E5-9C85-4448-B2EC-522A39A16A2F}"/>
    <dgm:cxn modelId="{C788AE11-0FD3-0147-BEC7-6F2B23603ED4}" srcId="{C4F64534-183C-2B42-B493-607A96C22AA3}" destId="{C2443711-CB34-654E-B617-571ED142A687}" srcOrd="8" destOrd="0" parTransId="{1A02B2BA-A7FB-3E47-ADB7-228EBE395DF9}" sibTransId="{22FA98F4-465C-0E48-BEF2-1CB475811824}"/>
    <dgm:cxn modelId="{F6ADE599-09A0-CB42-8B56-9D01428F0220}" srcId="{C4F64534-183C-2B42-B493-607A96C22AA3}" destId="{A379AC7E-C257-DB46-A658-FC1FCA5C87DF}" srcOrd="4" destOrd="0" parTransId="{E2B670C4-26B7-E94C-8122-CF9B989C4595}" sibTransId="{42735305-797D-8840-A698-748932634D50}"/>
    <dgm:cxn modelId="{272B6ED1-F4F5-4D42-B564-5121541CA2BD}" type="presOf" srcId="{CF547A77-6EED-1545-80D7-3D4D4E52CA03}" destId="{E9788A2F-E906-EB4A-A09F-E71355E5DF60}" srcOrd="0" destOrd="0" presId="urn:microsoft.com/office/officeart/2005/8/layout/StepDownProcess"/>
    <dgm:cxn modelId="{AFF8A8BF-0589-9D4E-AC2F-CB8B948285E8}" srcId="{DE71CC82-4C6B-994C-A61A-618BA6D8981A}" destId="{A57DF5D6-6BC8-C743-86B7-EE0D6EC9124F}" srcOrd="0" destOrd="0" parTransId="{5820E3FA-9F29-CC4F-8980-4CDAF5B4D0AD}" sibTransId="{E2229033-5ED5-0145-B6AF-F87693BECA1F}"/>
    <dgm:cxn modelId="{70848737-1A32-324A-A830-E562F67A8F8C}" type="presOf" srcId="{3E54D85B-4836-054C-AC59-87339B1A5230}" destId="{10D75282-726F-C04A-8E3F-676CD00066E7}" srcOrd="0" destOrd="2" presId="urn:microsoft.com/office/officeart/2005/8/layout/StepDownProcess"/>
    <dgm:cxn modelId="{3F5BEAB9-5A9E-8145-A0DD-2F6C2D16B0B7}" type="presOf" srcId="{D9CC1914-7881-9D4C-B4E1-7545F047E0F4}" destId="{3F773F54-C363-654D-8E44-343AA37FA41A}" srcOrd="0" destOrd="0" presId="urn:microsoft.com/office/officeart/2005/8/layout/StepDownProcess"/>
    <dgm:cxn modelId="{00EC90E9-731F-6C42-BD74-F242A227E615}" srcId="{C4F64534-183C-2B42-B493-607A96C22AA3}" destId="{4CDFCFC4-6E43-5B40-8209-E38E41CE62D7}" srcOrd="5" destOrd="0" parTransId="{2AEA73E1-7CC9-584E-ADFD-5D327958E9C0}" sibTransId="{8B4AA107-37FA-4848-8DF0-C27857B402EE}"/>
    <dgm:cxn modelId="{6CCAB055-FE81-464E-9DDF-EB6275BE446F}" type="presOf" srcId="{85C12B5F-6C43-884A-88C7-C1068C404611}" destId="{5DB9736B-0C30-5A41-97CF-A868C72413F7}" srcOrd="0" destOrd="0" presId="urn:microsoft.com/office/officeart/2005/8/layout/StepDownProcess"/>
    <dgm:cxn modelId="{5F250F78-3C92-F942-A051-3D17FB7F9970}" srcId="{A57DF5D6-6BC8-C743-86B7-EE0D6EC9124F}" destId="{3E54D85B-4836-054C-AC59-87339B1A5230}" srcOrd="1" destOrd="0" parTransId="{A652D5A4-0707-DA44-95A0-38147A636547}" sibTransId="{BD427F5A-92B3-DF48-96CF-05557939768F}"/>
    <dgm:cxn modelId="{1A4DBC90-4222-8241-997D-53FDD6004807}" srcId="{C4F64534-183C-2B42-B493-607A96C22AA3}" destId="{91E2436F-34FC-154A-A480-CB66223E4258}" srcOrd="7" destOrd="0" parTransId="{F1F946D8-FD98-7E4C-8678-1975579B585C}" sibTransId="{C231F7AD-9F57-0047-AA29-383A73A6C149}"/>
    <dgm:cxn modelId="{63FCE5F6-199A-EB43-A6CB-4C7D9045E8BA}" type="presOf" srcId="{C2443711-CB34-654E-B617-571ED142A687}" destId="{EC9431A0-2B03-FA40-98D7-148820CC43BD}" srcOrd="0" destOrd="0" presId="urn:microsoft.com/office/officeart/2005/8/layout/StepDownProcess"/>
    <dgm:cxn modelId="{70F74A40-D5DB-8248-ADA7-C5607F7390C7}" type="presOf" srcId="{A379AC7E-C257-DB46-A658-FC1FCA5C87DF}" destId="{8EF01E75-EC34-324A-BE09-0E2241F02FE6}" srcOrd="0" destOrd="0" presId="urn:microsoft.com/office/officeart/2005/8/layout/StepDownProcess"/>
    <dgm:cxn modelId="{549E47F8-FE3A-3741-931A-4688D819D973}" srcId="{C4F64534-183C-2B42-B493-607A96C22AA3}" destId="{D9CC1914-7881-9D4C-B4E1-7545F047E0F4}" srcOrd="9" destOrd="0" parTransId="{2ED938C5-4ABD-4240-AE48-99BDEC924E94}" sibTransId="{83C27C14-30E7-2346-8627-EC69753BFD3F}"/>
    <dgm:cxn modelId="{5B85D421-C7EC-674B-9494-2DC901B0A738}" type="presOf" srcId="{A79F3E19-F0BF-FD47-9BDF-E16F7EEEEA0D}" destId="{5A7FD1AC-0090-7646-8148-DA2DA4E04DF4}" srcOrd="0" destOrd="0" presId="urn:microsoft.com/office/officeart/2005/8/layout/StepDownProcess"/>
    <dgm:cxn modelId="{901E5C30-0044-264C-A216-5620C7D727BE}" type="presOf" srcId="{C4F64534-183C-2B42-B493-607A96C22AA3}" destId="{BB571229-461A-114D-91AF-64C634725686}" srcOrd="0" destOrd="0" presId="urn:microsoft.com/office/officeart/2005/8/layout/StepDownProcess"/>
    <dgm:cxn modelId="{EE5278DB-C4F1-5044-94C6-DA538062D2BF}" type="presOf" srcId="{2A880D93-5A24-2B46-95A9-F4478C0431F4}" destId="{10D75282-726F-C04A-8E3F-676CD00066E7}" srcOrd="0" destOrd="1" presId="urn:microsoft.com/office/officeart/2005/8/layout/StepDownProcess"/>
    <dgm:cxn modelId="{CADF2695-27A5-1047-AEA4-CB6DF8A07A3E}" type="presParOf" srcId="{BB571229-461A-114D-91AF-64C634725686}" destId="{B28A787B-ACCB-D54C-A0AE-8101598E444A}" srcOrd="0" destOrd="0" presId="urn:microsoft.com/office/officeart/2005/8/layout/StepDownProcess"/>
    <dgm:cxn modelId="{91773DA1-67D2-8A49-992E-0447DD61D0F4}" type="presParOf" srcId="{B28A787B-ACCB-D54C-A0AE-8101598E444A}" destId="{F7C23F2F-694B-2A4A-A48F-5F2F7A7EFC6C}" srcOrd="0" destOrd="0" presId="urn:microsoft.com/office/officeart/2005/8/layout/StepDownProcess"/>
    <dgm:cxn modelId="{AEBA269A-849E-4340-B94B-6FBB041FAEE4}" type="presParOf" srcId="{B28A787B-ACCB-D54C-A0AE-8101598E444A}" destId="{7C8D99E4-0F29-0640-92B1-F7EB3ABFCBF2}" srcOrd="1" destOrd="0" presId="urn:microsoft.com/office/officeart/2005/8/layout/StepDownProcess"/>
    <dgm:cxn modelId="{602AF745-EBFC-1C4E-8925-DD8DDFFDFCE2}" type="presParOf" srcId="{B28A787B-ACCB-D54C-A0AE-8101598E444A}" destId="{70450470-4485-514F-86B8-9844499F53A2}" srcOrd="2" destOrd="0" presId="urn:microsoft.com/office/officeart/2005/8/layout/StepDownProcess"/>
    <dgm:cxn modelId="{A7708E37-C8A8-054E-9DE7-AC056A73891B}" type="presParOf" srcId="{BB571229-461A-114D-91AF-64C634725686}" destId="{33884D3D-8508-454A-ABA1-259BAF8F15BF}" srcOrd="1" destOrd="0" presId="urn:microsoft.com/office/officeart/2005/8/layout/StepDownProcess"/>
    <dgm:cxn modelId="{0D8FEAB5-9361-E34F-841E-F36A73E01BBD}" type="presParOf" srcId="{BB571229-461A-114D-91AF-64C634725686}" destId="{3AAF122C-4181-DE42-9567-9D0949E9AAE3}" srcOrd="2" destOrd="0" presId="urn:microsoft.com/office/officeart/2005/8/layout/StepDownProcess"/>
    <dgm:cxn modelId="{E7BF5224-D369-444D-A6E1-9C502C4A1921}" type="presParOf" srcId="{3AAF122C-4181-DE42-9567-9D0949E9AAE3}" destId="{C9055125-029F-9E45-8F7C-E708CB116A4F}" srcOrd="0" destOrd="0" presId="urn:microsoft.com/office/officeart/2005/8/layout/StepDownProcess"/>
    <dgm:cxn modelId="{ADF62D08-8F15-4A46-BBA2-17C0C967B39D}" type="presParOf" srcId="{3AAF122C-4181-DE42-9567-9D0949E9AAE3}" destId="{DE56B836-4BEF-3F4D-A76A-387C7D4177F9}" srcOrd="1" destOrd="0" presId="urn:microsoft.com/office/officeart/2005/8/layout/StepDownProcess"/>
    <dgm:cxn modelId="{469BD3E5-D6F1-3E40-A27D-C4490080C053}" type="presParOf" srcId="{3AAF122C-4181-DE42-9567-9D0949E9AAE3}" destId="{EE8340A8-1BFF-8046-823D-7C7F71082393}" srcOrd="2" destOrd="0" presId="urn:microsoft.com/office/officeart/2005/8/layout/StepDownProcess"/>
    <dgm:cxn modelId="{A4A8273C-DF80-7940-AF4C-A75D46374D98}" type="presParOf" srcId="{BB571229-461A-114D-91AF-64C634725686}" destId="{3ABAAD38-404E-6F4F-910A-C83BDDB67E0D}" srcOrd="3" destOrd="0" presId="urn:microsoft.com/office/officeart/2005/8/layout/StepDownProcess"/>
    <dgm:cxn modelId="{8918ABEC-BDB9-2E45-8A81-FAE907D7AB94}" type="presParOf" srcId="{BB571229-461A-114D-91AF-64C634725686}" destId="{BCEDDD74-C173-A347-B154-1C94B47A5C88}" srcOrd="4" destOrd="0" presId="urn:microsoft.com/office/officeart/2005/8/layout/StepDownProcess"/>
    <dgm:cxn modelId="{0E29D993-17FF-A546-BD9F-F45131EA95CB}" type="presParOf" srcId="{BCEDDD74-C173-A347-B154-1C94B47A5C88}" destId="{AF001AFF-A4D2-A04A-ADD8-CA72CA36A903}" srcOrd="0" destOrd="0" presId="urn:microsoft.com/office/officeart/2005/8/layout/StepDownProcess"/>
    <dgm:cxn modelId="{05486A06-4419-0046-9883-F9D1A088362E}" type="presParOf" srcId="{BCEDDD74-C173-A347-B154-1C94B47A5C88}" destId="{5A7FD1AC-0090-7646-8148-DA2DA4E04DF4}" srcOrd="1" destOrd="0" presId="urn:microsoft.com/office/officeart/2005/8/layout/StepDownProcess"/>
    <dgm:cxn modelId="{A997BDE7-9D7A-B54A-8DA8-4EFCC8980A8A}" type="presParOf" srcId="{BCEDDD74-C173-A347-B154-1C94B47A5C88}" destId="{43E3BDD0-3696-5948-8D3D-978C046EE60C}" srcOrd="2" destOrd="0" presId="urn:microsoft.com/office/officeart/2005/8/layout/StepDownProcess"/>
    <dgm:cxn modelId="{7C022420-58F1-D642-8EE2-9EE904F2E298}" type="presParOf" srcId="{BB571229-461A-114D-91AF-64C634725686}" destId="{F83436D9-7DB1-0744-A299-965D28198C8D}" srcOrd="5" destOrd="0" presId="urn:microsoft.com/office/officeart/2005/8/layout/StepDownProcess"/>
    <dgm:cxn modelId="{4B36A6EA-6972-0D43-BDB1-CB3475BAE9F8}" type="presParOf" srcId="{BB571229-461A-114D-91AF-64C634725686}" destId="{8566D882-32F7-4D4E-BBEF-7FD1BEA99CC7}" srcOrd="6" destOrd="0" presId="urn:microsoft.com/office/officeart/2005/8/layout/StepDownProcess"/>
    <dgm:cxn modelId="{6852C15B-26F2-6647-B333-FC250FFC2DE1}" type="presParOf" srcId="{8566D882-32F7-4D4E-BBEF-7FD1BEA99CC7}" destId="{4B3F0236-4B0D-B44D-8EB5-D8F51E7ED120}" srcOrd="0" destOrd="0" presId="urn:microsoft.com/office/officeart/2005/8/layout/StepDownProcess"/>
    <dgm:cxn modelId="{E4B9E249-DF17-A942-9F08-4242D2CE0A85}" type="presParOf" srcId="{8566D882-32F7-4D4E-BBEF-7FD1BEA99CC7}" destId="{5DB9736B-0C30-5A41-97CF-A868C72413F7}" srcOrd="1" destOrd="0" presId="urn:microsoft.com/office/officeart/2005/8/layout/StepDownProcess"/>
    <dgm:cxn modelId="{45FCBA5C-6F1A-3840-B097-937339BBB171}" type="presParOf" srcId="{8566D882-32F7-4D4E-BBEF-7FD1BEA99CC7}" destId="{E9788A2F-E906-EB4A-A09F-E71355E5DF60}" srcOrd="2" destOrd="0" presId="urn:microsoft.com/office/officeart/2005/8/layout/StepDownProcess"/>
    <dgm:cxn modelId="{C46E798D-2F46-1749-A099-5177378E01FA}" type="presParOf" srcId="{BB571229-461A-114D-91AF-64C634725686}" destId="{9408E01E-7FE8-6A41-90BA-01F94809EB0E}" srcOrd="7" destOrd="0" presId="urn:microsoft.com/office/officeart/2005/8/layout/StepDownProcess"/>
    <dgm:cxn modelId="{7587825B-7B12-C742-A742-CB49400FA918}" type="presParOf" srcId="{BB571229-461A-114D-91AF-64C634725686}" destId="{C2D7CE69-A2A4-0841-8442-0070B65204AE}" srcOrd="8" destOrd="0" presId="urn:microsoft.com/office/officeart/2005/8/layout/StepDownProcess"/>
    <dgm:cxn modelId="{7824D97E-68B5-6C4E-88E8-E7A1A06C86E8}" type="presParOf" srcId="{C2D7CE69-A2A4-0841-8442-0070B65204AE}" destId="{3FC53FF1-2EE2-4240-9DFE-2B4F01111C6A}" srcOrd="0" destOrd="0" presId="urn:microsoft.com/office/officeart/2005/8/layout/StepDownProcess"/>
    <dgm:cxn modelId="{32A593BD-2309-3B46-8D94-BDA350FE3BB9}" type="presParOf" srcId="{C2D7CE69-A2A4-0841-8442-0070B65204AE}" destId="{8EF01E75-EC34-324A-BE09-0E2241F02FE6}" srcOrd="1" destOrd="0" presId="urn:microsoft.com/office/officeart/2005/8/layout/StepDownProcess"/>
    <dgm:cxn modelId="{CF3CB2B1-8545-9C4F-9D4A-6D46595309D1}" type="presParOf" srcId="{C2D7CE69-A2A4-0841-8442-0070B65204AE}" destId="{D8A15959-CCED-0048-AA0C-0D3E981EF282}" srcOrd="2" destOrd="0" presId="urn:microsoft.com/office/officeart/2005/8/layout/StepDownProcess"/>
    <dgm:cxn modelId="{E7FE6C62-641E-344B-9928-4227035700D4}" type="presParOf" srcId="{BB571229-461A-114D-91AF-64C634725686}" destId="{0EAEE36C-4952-7547-8997-2DCA6043A8C2}" srcOrd="9" destOrd="0" presId="urn:microsoft.com/office/officeart/2005/8/layout/StepDownProcess"/>
    <dgm:cxn modelId="{847AEB01-B9A6-8842-BA8D-0392C8486415}" type="presParOf" srcId="{BB571229-461A-114D-91AF-64C634725686}" destId="{5B14712F-5956-D24F-AC9E-9E04909853F8}" srcOrd="10" destOrd="0" presId="urn:microsoft.com/office/officeart/2005/8/layout/StepDownProcess"/>
    <dgm:cxn modelId="{62EE4BDA-C74F-1745-ADAC-71EC290187A7}" type="presParOf" srcId="{5B14712F-5956-D24F-AC9E-9E04909853F8}" destId="{99E4295C-F254-6144-8EAA-268F49795056}" srcOrd="0" destOrd="0" presId="urn:microsoft.com/office/officeart/2005/8/layout/StepDownProcess"/>
    <dgm:cxn modelId="{44C368D6-3E97-DA46-9C7B-970E9A656300}" type="presParOf" srcId="{5B14712F-5956-D24F-AC9E-9E04909853F8}" destId="{64C0ADD6-83B3-8849-B91E-8031C96E0DC3}" srcOrd="1" destOrd="0" presId="urn:microsoft.com/office/officeart/2005/8/layout/StepDownProcess"/>
    <dgm:cxn modelId="{7193BFC3-C51B-C042-94DC-1106EFA4EF4F}" type="presParOf" srcId="{5B14712F-5956-D24F-AC9E-9E04909853F8}" destId="{0A0E3361-F126-904E-86F4-211C1F682059}" srcOrd="2" destOrd="0" presId="urn:microsoft.com/office/officeart/2005/8/layout/StepDownProcess"/>
    <dgm:cxn modelId="{039AE08D-1A68-3849-BA5A-B09BD021C579}" type="presParOf" srcId="{BB571229-461A-114D-91AF-64C634725686}" destId="{98A5CE8A-15EE-974F-83AF-DD9F967794CB}" srcOrd="11" destOrd="0" presId="urn:microsoft.com/office/officeart/2005/8/layout/StepDownProcess"/>
    <dgm:cxn modelId="{2D54D1D0-DAF1-094B-8663-820390C3F617}" type="presParOf" srcId="{BB571229-461A-114D-91AF-64C634725686}" destId="{9B21777A-14F3-0449-9866-0854C045F22E}" srcOrd="12" destOrd="0" presId="urn:microsoft.com/office/officeart/2005/8/layout/StepDownProcess"/>
    <dgm:cxn modelId="{67C60E4B-C437-AA47-AE60-AACF2ACBE7E0}" type="presParOf" srcId="{9B21777A-14F3-0449-9866-0854C045F22E}" destId="{EEE63F3D-A061-7943-9CD4-690E624BBE87}" srcOrd="0" destOrd="0" presId="urn:microsoft.com/office/officeart/2005/8/layout/StepDownProcess"/>
    <dgm:cxn modelId="{39D2FFD4-75D4-394A-BF58-A89EB2D5EA57}" type="presParOf" srcId="{9B21777A-14F3-0449-9866-0854C045F22E}" destId="{2EBF831D-C6B0-C744-8F9C-EDACDE7F0AAB}" srcOrd="1" destOrd="0" presId="urn:microsoft.com/office/officeart/2005/8/layout/StepDownProcess"/>
    <dgm:cxn modelId="{362FE474-771D-2A43-8765-DF46514A9D98}" type="presParOf" srcId="{9B21777A-14F3-0449-9866-0854C045F22E}" destId="{10D75282-726F-C04A-8E3F-676CD00066E7}" srcOrd="2" destOrd="0" presId="urn:microsoft.com/office/officeart/2005/8/layout/StepDownProcess"/>
    <dgm:cxn modelId="{7DCA828B-8317-6A43-BCBA-4B5ECB494CF4}" type="presParOf" srcId="{BB571229-461A-114D-91AF-64C634725686}" destId="{9397407E-E147-CA4B-B5C1-13F61DFE38A0}" srcOrd="13" destOrd="0" presId="urn:microsoft.com/office/officeart/2005/8/layout/StepDownProcess"/>
    <dgm:cxn modelId="{EAE501AD-5096-C14B-8B91-66DB8EF4FEDB}" type="presParOf" srcId="{BB571229-461A-114D-91AF-64C634725686}" destId="{BFE9EAF4-CD53-0D4E-9C9E-976AE38D330F}" srcOrd="14" destOrd="0" presId="urn:microsoft.com/office/officeart/2005/8/layout/StepDownProcess"/>
    <dgm:cxn modelId="{301B8C72-0A8D-EB40-8BFD-93809A3C3DD8}" type="presParOf" srcId="{BFE9EAF4-CD53-0D4E-9C9E-976AE38D330F}" destId="{7B1E169D-4E89-EB43-ADE1-3065F9F03E17}" srcOrd="0" destOrd="0" presId="urn:microsoft.com/office/officeart/2005/8/layout/StepDownProcess"/>
    <dgm:cxn modelId="{BEB1E54B-626A-D643-A612-63747BAD5257}" type="presParOf" srcId="{BFE9EAF4-CD53-0D4E-9C9E-976AE38D330F}" destId="{BEEFE4B6-FF48-A74C-BA18-66432259F1B0}" srcOrd="1" destOrd="0" presId="urn:microsoft.com/office/officeart/2005/8/layout/StepDownProcess"/>
    <dgm:cxn modelId="{855F2F86-6FF4-214C-B3F8-63C5B4E3ED9D}" type="presParOf" srcId="{BFE9EAF4-CD53-0D4E-9C9E-976AE38D330F}" destId="{EDFA717A-0515-994B-9DE3-591E357FEA4D}" srcOrd="2" destOrd="0" presId="urn:microsoft.com/office/officeart/2005/8/layout/StepDownProcess"/>
    <dgm:cxn modelId="{7633DB38-0685-984F-9A63-04341DE4DA14}" type="presParOf" srcId="{BB571229-461A-114D-91AF-64C634725686}" destId="{0CBEA0F1-9C34-3140-B3BD-AC8814CEC262}" srcOrd="15" destOrd="0" presId="urn:microsoft.com/office/officeart/2005/8/layout/StepDownProcess"/>
    <dgm:cxn modelId="{8AF857CA-A6EA-5A46-A409-E2E3FDA53183}" type="presParOf" srcId="{BB571229-461A-114D-91AF-64C634725686}" destId="{08E04161-5BCE-F844-8BA8-47DA48A5E8B1}" srcOrd="16" destOrd="0" presId="urn:microsoft.com/office/officeart/2005/8/layout/StepDownProcess"/>
    <dgm:cxn modelId="{B0898B0D-6F97-CF44-8BDC-C006AAFEE077}" type="presParOf" srcId="{08E04161-5BCE-F844-8BA8-47DA48A5E8B1}" destId="{07DBF27F-1ED8-CD46-B300-7908AA4336AD}" srcOrd="0" destOrd="0" presId="urn:microsoft.com/office/officeart/2005/8/layout/StepDownProcess"/>
    <dgm:cxn modelId="{9AB03011-F5B0-2346-BF19-8357E8B14D10}" type="presParOf" srcId="{08E04161-5BCE-F844-8BA8-47DA48A5E8B1}" destId="{EC9431A0-2B03-FA40-98D7-148820CC43BD}" srcOrd="1" destOrd="0" presId="urn:microsoft.com/office/officeart/2005/8/layout/StepDownProcess"/>
    <dgm:cxn modelId="{6EAD1023-4EBD-8B48-BAD6-F62F04A08182}" type="presParOf" srcId="{08E04161-5BCE-F844-8BA8-47DA48A5E8B1}" destId="{35395A5A-DDB4-BE49-8B94-73756EB4E2D0}" srcOrd="2" destOrd="0" presId="urn:microsoft.com/office/officeart/2005/8/layout/StepDownProcess"/>
    <dgm:cxn modelId="{FAF46ECF-E07B-7841-9EBA-4D44BA953708}" type="presParOf" srcId="{BB571229-461A-114D-91AF-64C634725686}" destId="{8ED7B13A-49E7-444B-8FE2-D7951026DE65}" srcOrd="17" destOrd="0" presId="urn:microsoft.com/office/officeart/2005/8/layout/StepDownProcess"/>
    <dgm:cxn modelId="{45CDC32F-D1C9-FF46-8425-6E80C173825B}" type="presParOf" srcId="{BB571229-461A-114D-91AF-64C634725686}" destId="{C9F001B6-CE08-4A40-9A79-77771D684852}" srcOrd="18" destOrd="0" presId="urn:microsoft.com/office/officeart/2005/8/layout/StepDownProcess"/>
    <dgm:cxn modelId="{105F915F-07D2-C14F-BE4B-AEE9384084C6}" type="presParOf" srcId="{C9F001B6-CE08-4A40-9A79-77771D684852}" destId="{8495E801-559F-A34E-9630-D1F82A7EE6AE}" srcOrd="0" destOrd="0" presId="urn:microsoft.com/office/officeart/2005/8/layout/StepDownProcess"/>
    <dgm:cxn modelId="{16C3BFC9-F3FA-8E4D-96B9-1CB05725EA15}" type="presParOf" srcId="{C9F001B6-CE08-4A40-9A79-77771D684852}" destId="{3F773F54-C363-654D-8E44-343AA37FA41A}" srcOrd="1" destOrd="0" presId="urn:microsoft.com/office/officeart/2005/8/layout/StepDownProcess"/>
    <dgm:cxn modelId="{C9600000-F127-9240-B4D7-532AEBCD9A35}" type="presParOf" srcId="{C9F001B6-CE08-4A40-9A79-77771D684852}" destId="{3727C443-4E44-8F49-B9EF-4CBDCE37CDFC}" srcOrd="2" destOrd="0" presId="urn:microsoft.com/office/officeart/2005/8/layout/StepDownProcess"/>
    <dgm:cxn modelId="{E4C72103-2BE3-BB4F-B883-AF90B5AC90D7}" type="presParOf" srcId="{BB571229-461A-114D-91AF-64C634725686}" destId="{BE175DAF-C4A0-3946-8A42-2A2108AFDE3C}" srcOrd="19" destOrd="0" presId="urn:microsoft.com/office/officeart/2005/8/layout/StepDownProcess"/>
    <dgm:cxn modelId="{272B6B8C-9A02-194E-BC62-FC2C2FB6A374}" type="presParOf" srcId="{BB571229-461A-114D-91AF-64C634725686}" destId="{301168E1-9028-2C42-BFB6-2313F257A858}" srcOrd="20" destOrd="0" presId="urn:microsoft.com/office/officeart/2005/8/layout/StepDownProcess"/>
    <dgm:cxn modelId="{092F8EA4-1DC7-A846-9A68-541E45E2F8BA}" type="presParOf" srcId="{301168E1-9028-2C42-BFB6-2313F257A858}" destId="{21E63306-1187-054D-A62D-176663AB7FAB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C23F2F-694B-2A4A-A48F-5F2F7A7EFC6C}">
      <dsp:nvSpPr>
        <dsp:cNvPr id="0" name=""/>
        <dsp:cNvSpPr/>
      </dsp:nvSpPr>
      <dsp:spPr>
        <a:xfrm rot="5400000">
          <a:off x="1028192" y="568338"/>
          <a:ext cx="469042" cy="533988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C8D99E4-0F29-0640-92B1-F7EB3ABFCBF2}">
      <dsp:nvSpPr>
        <dsp:cNvPr id="0" name=""/>
        <dsp:cNvSpPr/>
      </dsp:nvSpPr>
      <dsp:spPr>
        <a:xfrm>
          <a:off x="903924" y="48394"/>
          <a:ext cx="789592" cy="552688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JavaScript</a:t>
          </a:r>
          <a:endParaRPr lang="en-US" sz="700" kern="1200" dirty="0"/>
        </a:p>
      </dsp:txBody>
      <dsp:txXfrm>
        <a:off x="930909" y="75379"/>
        <a:ext cx="735622" cy="498718"/>
      </dsp:txXfrm>
    </dsp:sp>
    <dsp:sp modelId="{70450470-4485-514F-86B8-9844499F53A2}">
      <dsp:nvSpPr>
        <dsp:cNvPr id="0" name=""/>
        <dsp:cNvSpPr/>
      </dsp:nvSpPr>
      <dsp:spPr>
        <a:xfrm>
          <a:off x="1693516" y="101106"/>
          <a:ext cx="574274" cy="4467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400" kern="1200" dirty="0" smtClean="0"/>
            <a:t>If the operation is proceeded from browser</a:t>
          </a:r>
          <a:endParaRPr lang="en-US" sz="400" kern="1200" dirty="0"/>
        </a:p>
      </dsp:txBody>
      <dsp:txXfrm>
        <a:off x="1693516" y="101106"/>
        <a:ext cx="574274" cy="446707"/>
      </dsp:txXfrm>
    </dsp:sp>
    <dsp:sp modelId="{C9055125-029F-9E45-8F7C-E708CB116A4F}">
      <dsp:nvSpPr>
        <dsp:cNvPr id="0" name=""/>
        <dsp:cNvSpPr/>
      </dsp:nvSpPr>
      <dsp:spPr>
        <a:xfrm rot="5400000">
          <a:off x="1682848" y="1189190"/>
          <a:ext cx="469042" cy="533988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E56B836-4BEF-3F4D-A76A-387C7D4177F9}">
      <dsp:nvSpPr>
        <dsp:cNvPr id="0" name=""/>
        <dsp:cNvSpPr/>
      </dsp:nvSpPr>
      <dsp:spPr>
        <a:xfrm>
          <a:off x="1558580" y="669247"/>
          <a:ext cx="789592" cy="552688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Prepare data</a:t>
          </a:r>
          <a:endParaRPr lang="en-US" sz="700" kern="1200" dirty="0"/>
        </a:p>
      </dsp:txBody>
      <dsp:txXfrm>
        <a:off x="1585565" y="696232"/>
        <a:ext cx="735622" cy="498718"/>
      </dsp:txXfrm>
    </dsp:sp>
    <dsp:sp modelId="{EE8340A8-1BFF-8046-823D-7C7F71082393}">
      <dsp:nvSpPr>
        <dsp:cNvPr id="0" name=""/>
        <dsp:cNvSpPr/>
      </dsp:nvSpPr>
      <dsp:spPr>
        <a:xfrm>
          <a:off x="2348172" y="721958"/>
          <a:ext cx="574274" cy="4467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400" kern="1200" dirty="0" smtClean="0"/>
            <a:t>Load existing data from database or initialize new record</a:t>
          </a:r>
          <a:endParaRPr lang="en-US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400" kern="1200" dirty="0" smtClean="0"/>
            <a:t>Then load new data according to changes made</a:t>
          </a:r>
          <a:endParaRPr lang="en-US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400" kern="1200" dirty="0" smtClean="0"/>
            <a:t>And run System Validations + Layout Rules</a:t>
          </a:r>
          <a:endParaRPr lang="en-US" sz="400" kern="1200" dirty="0"/>
        </a:p>
        <a:p>
          <a:pPr marL="114300" lvl="2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400" kern="1200" dirty="0" smtClean="0"/>
            <a:t>Valid field format (type, length, etc)</a:t>
          </a:r>
          <a:endParaRPr lang="en-US" sz="400" kern="1200" dirty="0"/>
        </a:p>
        <a:p>
          <a:pPr marL="114300" lvl="2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400" kern="1200" dirty="0" smtClean="0"/>
            <a:t>Layout related rules (unique, required, etc)</a:t>
          </a:r>
          <a:endParaRPr lang="en-US" sz="400" kern="1200" dirty="0"/>
        </a:p>
      </dsp:txBody>
      <dsp:txXfrm>
        <a:off x="2348172" y="721958"/>
        <a:ext cx="574274" cy="446707"/>
      </dsp:txXfrm>
    </dsp:sp>
    <dsp:sp modelId="{AF001AFF-A4D2-A04A-ADD8-CA72CA36A903}">
      <dsp:nvSpPr>
        <dsp:cNvPr id="0" name=""/>
        <dsp:cNvSpPr/>
      </dsp:nvSpPr>
      <dsp:spPr>
        <a:xfrm rot="5400000">
          <a:off x="2337503" y="1810042"/>
          <a:ext cx="469042" cy="533988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A7FD1AC-0090-7646-8148-DA2DA4E04DF4}">
      <dsp:nvSpPr>
        <dsp:cNvPr id="0" name=""/>
        <dsp:cNvSpPr/>
      </dsp:nvSpPr>
      <dsp:spPr>
        <a:xfrm>
          <a:off x="2213236" y="1290099"/>
          <a:ext cx="789592" cy="552688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Before Triggers</a:t>
          </a:r>
          <a:endParaRPr lang="en-US" sz="700" kern="1200" dirty="0"/>
        </a:p>
      </dsp:txBody>
      <dsp:txXfrm>
        <a:off x="2240221" y="1317084"/>
        <a:ext cx="735622" cy="498718"/>
      </dsp:txXfrm>
    </dsp:sp>
    <dsp:sp modelId="{43E3BDD0-3696-5948-8D3D-978C046EE60C}">
      <dsp:nvSpPr>
        <dsp:cNvPr id="0" name=""/>
        <dsp:cNvSpPr/>
      </dsp:nvSpPr>
      <dsp:spPr>
        <a:xfrm>
          <a:off x="3002828" y="1342810"/>
          <a:ext cx="574274" cy="4467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3F0236-4B0D-B44D-8EB5-D8F51E7ED120}">
      <dsp:nvSpPr>
        <dsp:cNvPr id="0" name=""/>
        <dsp:cNvSpPr/>
      </dsp:nvSpPr>
      <dsp:spPr>
        <a:xfrm rot="5400000">
          <a:off x="2992159" y="2430894"/>
          <a:ext cx="469042" cy="533988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DB9736B-0C30-5A41-97CF-A868C72413F7}">
      <dsp:nvSpPr>
        <dsp:cNvPr id="0" name=""/>
        <dsp:cNvSpPr/>
      </dsp:nvSpPr>
      <dsp:spPr>
        <a:xfrm>
          <a:off x="2867892" y="1910951"/>
          <a:ext cx="789592" cy="552688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System Validations again</a:t>
          </a:r>
          <a:endParaRPr lang="en-US" sz="700" kern="1200" dirty="0"/>
        </a:p>
      </dsp:txBody>
      <dsp:txXfrm>
        <a:off x="2894877" y="1937936"/>
        <a:ext cx="735622" cy="498718"/>
      </dsp:txXfrm>
    </dsp:sp>
    <dsp:sp modelId="{E9788A2F-E906-EB4A-A09F-E71355E5DF60}">
      <dsp:nvSpPr>
        <dsp:cNvPr id="0" name=""/>
        <dsp:cNvSpPr/>
      </dsp:nvSpPr>
      <dsp:spPr>
        <a:xfrm>
          <a:off x="3657484" y="1963662"/>
          <a:ext cx="574274" cy="4467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400" kern="1200" dirty="0" smtClean="0"/>
            <a:t>Including manage validations and customized validations</a:t>
          </a:r>
          <a:endParaRPr lang="en-US" sz="400" kern="1200" dirty="0"/>
        </a:p>
      </dsp:txBody>
      <dsp:txXfrm>
        <a:off x="3657484" y="1963662"/>
        <a:ext cx="574274" cy="446707"/>
      </dsp:txXfrm>
    </dsp:sp>
    <dsp:sp modelId="{3FC53FF1-2EE2-4240-9DFE-2B4F01111C6A}">
      <dsp:nvSpPr>
        <dsp:cNvPr id="0" name=""/>
        <dsp:cNvSpPr/>
      </dsp:nvSpPr>
      <dsp:spPr>
        <a:xfrm rot="5400000">
          <a:off x="3646815" y="3051746"/>
          <a:ext cx="469042" cy="533988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EF01E75-EC34-324A-BE09-0E2241F02FE6}">
      <dsp:nvSpPr>
        <dsp:cNvPr id="0" name=""/>
        <dsp:cNvSpPr/>
      </dsp:nvSpPr>
      <dsp:spPr>
        <a:xfrm>
          <a:off x="3522547" y="2531803"/>
          <a:ext cx="789592" cy="552688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Save the record to database but do not commit</a:t>
          </a:r>
          <a:endParaRPr lang="en-US" sz="700" kern="1200" dirty="0"/>
        </a:p>
      </dsp:txBody>
      <dsp:txXfrm>
        <a:off x="3549532" y="2558788"/>
        <a:ext cx="735622" cy="498718"/>
      </dsp:txXfrm>
    </dsp:sp>
    <dsp:sp modelId="{D8A15959-CCED-0048-AA0C-0D3E981EF282}">
      <dsp:nvSpPr>
        <dsp:cNvPr id="0" name=""/>
        <dsp:cNvSpPr/>
      </dsp:nvSpPr>
      <dsp:spPr>
        <a:xfrm>
          <a:off x="4312140" y="2584514"/>
          <a:ext cx="574274" cy="4467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E4295C-F254-6144-8EAA-268F49795056}">
      <dsp:nvSpPr>
        <dsp:cNvPr id="0" name=""/>
        <dsp:cNvSpPr/>
      </dsp:nvSpPr>
      <dsp:spPr>
        <a:xfrm rot="5400000">
          <a:off x="4301471" y="3672599"/>
          <a:ext cx="469042" cy="533988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4C0ADD6-83B3-8849-B91E-8031C96E0DC3}">
      <dsp:nvSpPr>
        <dsp:cNvPr id="0" name=""/>
        <dsp:cNvSpPr/>
      </dsp:nvSpPr>
      <dsp:spPr>
        <a:xfrm>
          <a:off x="4177203" y="3152655"/>
          <a:ext cx="789592" cy="552688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After triggers</a:t>
          </a:r>
          <a:endParaRPr lang="en-US" sz="700" kern="1200" dirty="0"/>
        </a:p>
      </dsp:txBody>
      <dsp:txXfrm>
        <a:off x="4204188" y="3179640"/>
        <a:ext cx="735622" cy="498718"/>
      </dsp:txXfrm>
    </dsp:sp>
    <dsp:sp modelId="{0A0E3361-F126-904E-86F4-211C1F682059}">
      <dsp:nvSpPr>
        <dsp:cNvPr id="0" name=""/>
        <dsp:cNvSpPr/>
      </dsp:nvSpPr>
      <dsp:spPr>
        <a:xfrm>
          <a:off x="4966796" y="3205366"/>
          <a:ext cx="574274" cy="4467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E63F3D-A061-7943-9CD4-690E624BBE87}">
      <dsp:nvSpPr>
        <dsp:cNvPr id="0" name=""/>
        <dsp:cNvSpPr/>
      </dsp:nvSpPr>
      <dsp:spPr>
        <a:xfrm rot="5400000">
          <a:off x="4956127" y="4293451"/>
          <a:ext cx="469042" cy="533988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EBF831D-C6B0-C744-8F9C-EDACDE7F0AAB}">
      <dsp:nvSpPr>
        <dsp:cNvPr id="0" name=""/>
        <dsp:cNvSpPr/>
      </dsp:nvSpPr>
      <dsp:spPr>
        <a:xfrm>
          <a:off x="4831859" y="3773507"/>
          <a:ext cx="789592" cy="552688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Workflow</a:t>
          </a:r>
          <a:endParaRPr lang="en-US" sz="700" kern="1200" dirty="0"/>
        </a:p>
      </dsp:txBody>
      <dsp:txXfrm>
        <a:off x="4858844" y="3800492"/>
        <a:ext cx="735622" cy="498718"/>
      </dsp:txXfrm>
    </dsp:sp>
    <dsp:sp modelId="{10D75282-726F-C04A-8E3F-676CD00066E7}">
      <dsp:nvSpPr>
        <dsp:cNvPr id="0" name=""/>
        <dsp:cNvSpPr/>
      </dsp:nvSpPr>
      <dsp:spPr>
        <a:xfrm>
          <a:off x="5621452" y="3826219"/>
          <a:ext cx="574274" cy="4467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400" kern="1200" dirty="0" smtClean="0"/>
            <a:t>If there is any field update action, then update this record</a:t>
          </a:r>
          <a:endParaRPr lang="en-US" sz="400" kern="1200" dirty="0"/>
        </a:p>
        <a:p>
          <a:pPr marL="114300" lvl="2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400" kern="1200" dirty="0" smtClean="0"/>
            <a:t>Fire before and after trigger one more time and only one more time</a:t>
          </a:r>
          <a:endParaRPr lang="en-US" sz="400" kern="1200" dirty="0"/>
        </a:p>
        <a:p>
          <a:pPr marL="114300" lvl="2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400" kern="1200" dirty="0" smtClean="0"/>
            <a:t>Run System Validations (not including customized validation)</a:t>
          </a:r>
          <a:endParaRPr lang="en-US" sz="400" kern="1200" dirty="0"/>
        </a:p>
      </dsp:txBody>
      <dsp:txXfrm>
        <a:off x="5621452" y="3826219"/>
        <a:ext cx="574274" cy="446707"/>
      </dsp:txXfrm>
    </dsp:sp>
    <dsp:sp modelId="{7B1E169D-4E89-EB43-ADE1-3065F9F03E17}">
      <dsp:nvSpPr>
        <dsp:cNvPr id="0" name=""/>
        <dsp:cNvSpPr/>
      </dsp:nvSpPr>
      <dsp:spPr>
        <a:xfrm rot="5400000">
          <a:off x="5610783" y="4914303"/>
          <a:ext cx="469042" cy="533988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EEFE4B6-FF48-A74C-BA18-66432259F1B0}">
      <dsp:nvSpPr>
        <dsp:cNvPr id="0" name=""/>
        <dsp:cNvSpPr/>
      </dsp:nvSpPr>
      <dsp:spPr>
        <a:xfrm>
          <a:off x="5486515" y="4394359"/>
          <a:ext cx="789592" cy="552688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Roll-up fields</a:t>
          </a:r>
          <a:endParaRPr lang="en-US" sz="700" kern="1200" dirty="0"/>
        </a:p>
      </dsp:txBody>
      <dsp:txXfrm>
        <a:off x="5513500" y="4421344"/>
        <a:ext cx="735622" cy="498718"/>
      </dsp:txXfrm>
    </dsp:sp>
    <dsp:sp modelId="{EDFA717A-0515-994B-9DE3-591E357FEA4D}">
      <dsp:nvSpPr>
        <dsp:cNvPr id="0" name=""/>
        <dsp:cNvSpPr/>
      </dsp:nvSpPr>
      <dsp:spPr>
        <a:xfrm>
          <a:off x="6276107" y="4447071"/>
          <a:ext cx="574274" cy="4467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DBF27F-1ED8-CD46-B300-7908AA4336AD}">
      <dsp:nvSpPr>
        <dsp:cNvPr id="0" name=""/>
        <dsp:cNvSpPr/>
      </dsp:nvSpPr>
      <dsp:spPr>
        <a:xfrm rot="5400000">
          <a:off x="6265439" y="5535155"/>
          <a:ext cx="469042" cy="533988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C9431A0-2B03-FA40-98D7-148820CC43BD}">
      <dsp:nvSpPr>
        <dsp:cNvPr id="0" name=""/>
        <dsp:cNvSpPr/>
      </dsp:nvSpPr>
      <dsp:spPr>
        <a:xfrm>
          <a:off x="6141171" y="5015211"/>
          <a:ext cx="789592" cy="552688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Sharing rule</a:t>
          </a:r>
          <a:endParaRPr lang="en-US" sz="700" kern="1200" dirty="0"/>
        </a:p>
      </dsp:txBody>
      <dsp:txXfrm>
        <a:off x="6168156" y="5042196"/>
        <a:ext cx="735622" cy="498718"/>
      </dsp:txXfrm>
    </dsp:sp>
    <dsp:sp modelId="{35395A5A-DDB4-BE49-8B94-73756EB4E2D0}">
      <dsp:nvSpPr>
        <dsp:cNvPr id="0" name=""/>
        <dsp:cNvSpPr/>
      </dsp:nvSpPr>
      <dsp:spPr>
        <a:xfrm>
          <a:off x="6930763" y="5067923"/>
          <a:ext cx="574274" cy="4467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495E801-559F-A34E-9630-D1F82A7EE6AE}">
      <dsp:nvSpPr>
        <dsp:cNvPr id="0" name=""/>
        <dsp:cNvSpPr/>
      </dsp:nvSpPr>
      <dsp:spPr>
        <a:xfrm rot="5400000">
          <a:off x="6920095" y="6156007"/>
          <a:ext cx="469042" cy="533988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F773F54-C363-654D-8E44-343AA37FA41A}">
      <dsp:nvSpPr>
        <dsp:cNvPr id="0" name=""/>
        <dsp:cNvSpPr/>
      </dsp:nvSpPr>
      <dsp:spPr>
        <a:xfrm>
          <a:off x="6795827" y="5636063"/>
          <a:ext cx="789592" cy="552688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Commit all DML operations to DB</a:t>
          </a:r>
          <a:endParaRPr lang="en-US" sz="700" kern="1200" dirty="0"/>
        </a:p>
      </dsp:txBody>
      <dsp:txXfrm>
        <a:off x="6822812" y="5663048"/>
        <a:ext cx="735622" cy="498718"/>
      </dsp:txXfrm>
    </dsp:sp>
    <dsp:sp modelId="{3727C443-4E44-8F49-B9EF-4CBDCE37CDFC}">
      <dsp:nvSpPr>
        <dsp:cNvPr id="0" name=""/>
        <dsp:cNvSpPr/>
      </dsp:nvSpPr>
      <dsp:spPr>
        <a:xfrm>
          <a:off x="7585419" y="5688775"/>
          <a:ext cx="574274" cy="4467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E63306-1187-054D-A62D-176663AB7FAB}">
      <dsp:nvSpPr>
        <dsp:cNvPr id="0" name=""/>
        <dsp:cNvSpPr/>
      </dsp:nvSpPr>
      <dsp:spPr>
        <a:xfrm>
          <a:off x="7450483" y="6256916"/>
          <a:ext cx="789592" cy="552688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Proceed post-commit logic, such as sending email</a:t>
          </a:r>
          <a:endParaRPr lang="en-US" sz="700" kern="1200" dirty="0"/>
        </a:p>
      </dsp:txBody>
      <dsp:txXfrm>
        <a:off x="7477468" y="6283901"/>
        <a:ext cx="735622" cy="49871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C23F2F-694B-2A4A-A48F-5F2F7A7EFC6C}">
      <dsp:nvSpPr>
        <dsp:cNvPr id="0" name=""/>
        <dsp:cNvSpPr/>
      </dsp:nvSpPr>
      <dsp:spPr>
        <a:xfrm rot="5400000">
          <a:off x="877810" y="568338"/>
          <a:ext cx="469042" cy="533988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C8D99E4-0F29-0640-92B1-F7EB3ABFCBF2}">
      <dsp:nvSpPr>
        <dsp:cNvPr id="0" name=""/>
        <dsp:cNvSpPr/>
      </dsp:nvSpPr>
      <dsp:spPr>
        <a:xfrm>
          <a:off x="753542" y="48394"/>
          <a:ext cx="789592" cy="552688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JavaScript</a:t>
          </a:r>
          <a:endParaRPr lang="en-US" sz="700" kern="1200" dirty="0"/>
        </a:p>
      </dsp:txBody>
      <dsp:txXfrm>
        <a:off x="780527" y="75379"/>
        <a:ext cx="735622" cy="498718"/>
      </dsp:txXfrm>
    </dsp:sp>
    <dsp:sp modelId="{70450470-4485-514F-86B8-9844499F53A2}">
      <dsp:nvSpPr>
        <dsp:cNvPr id="0" name=""/>
        <dsp:cNvSpPr/>
      </dsp:nvSpPr>
      <dsp:spPr>
        <a:xfrm>
          <a:off x="1620173" y="110630"/>
          <a:ext cx="699592" cy="4467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500" kern="1200" dirty="0" smtClean="0"/>
            <a:t>If the operation is proceeded from browser</a:t>
          </a:r>
          <a:endParaRPr lang="en-US" sz="500" kern="1200" dirty="0"/>
        </a:p>
      </dsp:txBody>
      <dsp:txXfrm>
        <a:off x="1620173" y="110630"/>
        <a:ext cx="699592" cy="446707"/>
      </dsp:txXfrm>
    </dsp:sp>
    <dsp:sp modelId="{C9055125-029F-9E45-8F7C-E708CB116A4F}">
      <dsp:nvSpPr>
        <dsp:cNvPr id="0" name=""/>
        <dsp:cNvSpPr/>
      </dsp:nvSpPr>
      <dsp:spPr>
        <a:xfrm rot="5400000">
          <a:off x="1562542" y="1189190"/>
          <a:ext cx="469042" cy="533988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E56B836-4BEF-3F4D-A76A-387C7D4177F9}">
      <dsp:nvSpPr>
        <dsp:cNvPr id="0" name=""/>
        <dsp:cNvSpPr/>
      </dsp:nvSpPr>
      <dsp:spPr>
        <a:xfrm>
          <a:off x="1438274" y="669247"/>
          <a:ext cx="789592" cy="552688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Prepare data</a:t>
          </a:r>
          <a:endParaRPr lang="en-US" sz="700" kern="1200" dirty="0"/>
        </a:p>
      </dsp:txBody>
      <dsp:txXfrm>
        <a:off x="1465259" y="696232"/>
        <a:ext cx="735622" cy="498718"/>
      </dsp:txXfrm>
    </dsp:sp>
    <dsp:sp modelId="{EE8340A8-1BFF-8046-823D-7C7F71082393}">
      <dsp:nvSpPr>
        <dsp:cNvPr id="0" name=""/>
        <dsp:cNvSpPr/>
      </dsp:nvSpPr>
      <dsp:spPr>
        <a:xfrm>
          <a:off x="2258217" y="725130"/>
          <a:ext cx="1383506" cy="4467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500" kern="1200" dirty="0" smtClean="0"/>
            <a:t>Load existing data from database or initialize new record</a:t>
          </a:r>
          <a:endParaRPr lang="en-US" sz="500" kern="1200" dirty="0"/>
        </a:p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500" kern="1200" dirty="0" smtClean="0"/>
            <a:t>Then load new data according to changes made</a:t>
          </a:r>
          <a:endParaRPr lang="en-US" sz="500" kern="1200" dirty="0"/>
        </a:p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500" kern="1200" dirty="0" smtClean="0"/>
            <a:t>And run System Validations + Layout Rules</a:t>
          </a:r>
          <a:endParaRPr lang="en-US" sz="500" kern="1200" dirty="0"/>
        </a:p>
        <a:p>
          <a:pPr marL="114300" lvl="2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500" kern="1200" dirty="0" smtClean="0"/>
            <a:t>Valid field format (type, length, etc)</a:t>
          </a:r>
          <a:endParaRPr lang="en-US" sz="500" kern="1200" dirty="0"/>
        </a:p>
        <a:p>
          <a:pPr marL="114300" lvl="2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500" kern="1200" dirty="0" smtClean="0"/>
            <a:t>Layout related rules (unique, required, etc)</a:t>
          </a:r>
          <a:endParaRPr lang="en-US" sz="500" kern="1200" dirty="0"/>
        </a:p>
      </dsp:txBody>
      <dsp:txXfrm>
        <a:off x="2258217" y="725130"/>
        <a:ext cx="1383506" cy="446707"/>
      </dsp:txXfrm>
    </dsp:sp>
    <dsp:sp modelId="{AF001AFF-A4D2-A04A-ADD8-CA72CA36A903}">
      <dsp:nvSpPr>
        <dsp:cNvPr id="0" name=""/>
        <dsp:cNvSpPr/>
      </dsp:nvSpPr>
      <dsp:spPr>
        <a:xfrm rot="5400000">
          <a:off x="2247274" y="1810042"/>
          <a:ext cx="469042" cy="533988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A7FD1AC-0090-7646-8148-DA2DA4E04DF4}">
      <dsp:nvSpPr>
        <dsp:cNvPr id="0" name=""/>
        <dsp:cNvSpPr/>
      </dsp:nvSpPr>
      <dsp:spPr>
        <a:xfrm>
          <a:off x="2123007" y="1290099"/>
          <a:ext cx="789592" cy="552688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Before Triggers</a:t>
          </a:r>
          <a:endParaRPr lang="en-US" sz="700" kern="1200" dirty="0"/>
        </a:p>
      </dsp:txBody>
      <dsp:txXfrm>
        <a:off x="2149992" y="1317084"/>
        <a:ext cx="735622" cy="498718"/>
      </dsp:txXfrm>
    </dsp:sp>
    <dsp:sp modelId="{43E3BDD0-3696-5948-8D3D-978C046EE60C}">
      <dsp:nvSpPr>
        <dsp:cNvPr id="0" name=""/>
        <dsp:cNvSpPr/>
      </dsp:nvSpPr>
      <dsp:spPr>
        <a:xfrm>
          <a:off x="2912599" y="1342810"/>
          <a:ext cx="574274" cy="4467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3F0236-4B0D-B44D-8EB5-D8F51E7ED120}">
      <dsp:nvSpPr>
        <dsp:cNvPr id="0" name=""/>
        <dsp:cNvSpPr/>
      </dsp:nvSpPr>
      <dsp:spPr>
        <a:xfrm rot="5400000">
          <a:off x="2932007" y="2430894"/>
          <a:ext cx="469042" cy="533988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DB9736B-0C30-5A41-97CF-A868C72413F7}">
      <dsp:nvSpPr>
        <dsp:cNvPr id="0" name=""/>
        <dsp:cNvSpPr/>
      </dsp:nvSpPr>
      <dsp:spPr>
        <a:xfrm>
          <a:off x="2807739" y="1910951"/>
          <a:ext cx="789592" cy="552688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System Validations again</a:t>
          </a:r>
          <a:endParaRPr lang="en-US" sz="700" kern="1200" dirty="0"/>
        </a:p>
      </dsp:txBody>
      <dsp:txXfrm>
        <a:off x="2834724" y="1937936"/>
        <a:ext cx="735622" cy="498718"/>
      </dsp:txXfrm>
    </dsp:sp>
    <dsp:sp modelId="{E9788A2F-E906-EB4A-A09F-E71355E5DF60}">
      <dsp:nvSpPr>
        <dsp:cNvPr id="0" name=""/>
        <dsp:cNvSpPr/>
      </dsp:nvSpPr>
      <dsp:spPr>
        <a:xfrm>
          <a:off x="3654141" y="1944610"/>
          <a:ext cx="1082960" cy="4467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500" kern="1200" dirty="0" smtClean="0"/>
            <a:t>Including manage validations and customized validations</a:t>
          </a:r>
          <a:endParaRPr lang="en-US" sz="500" kern="1200" dirty="0"/>
        </a:p>
      </dsp:txBody>
      <dsp:txXfrm>
        <a:off x="3654141" y="1944610"/>
        <a:ext cx="1082960" cy="446707"/>
      </dsp:txXfrm>
    </dsp:sp>
    <dsp:sp modelId="{3FC53FF1-2EE2-4240-9DFE-2B4F01111C6A}">
      <dsp:nvSpPr>
        <dsp:cNvPr id="0" name=""/>
        <dsp:cNvSpPr/>
      </dsp:nvSpPr>
      <dsp:spPr>
        <a:xfrm rot="5400000">
          <a:off x="3616739" y="3051746"/>
          <a:ext cx="469042" cy="533988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EF01E75-EC34-324A-BE09-0E2241F02FE6}">
      <dsp:nvSpPr>
        <dsp:cNvPr id="0" name=""/>
        <dsp:cNvSpPr/>
      </dsp:nvSpPr>
      <dsp:spPr>
        <a:xfrm>
          <a:off x="3492471" y="2531803"/>
          <a:ext cx="789592" cy="552688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Save the record to database but do not commit</a:t>
          </a:r>
          <a:endParaRPr lang="en-US" sz="700" kern="1200" dirty="0"/>
        </a:p>
      </dsp:txBody>
      <dsp:txXfrm>
        <a:off x="3519456" y="2558788"/>
        <a:ext cx="735622" cy="498718"/>
      </dsp:txXfrm>
    </dsp:sp>
    <dsp:sp modelId="{D8A15959-CCED-0048-AA0C-0D3E981EF282}">
      <dsp:nvSpPr>
        <dsp:cNvPr id="0" name=""/>
        <dsp:cNvSpPr/>
      </dsp:nvSpPr>
      <dsp:spPr>
        <a:xfrm>
          <a:off x="4282063" y="2584514"/>
          <a:ext cx="574274" cy="4467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E4295C-F254-6144-8EAA-268F49795056}">
      <dsp:nvSpPr>
        <dsp:cNvPr id="0" name=""/>
        <dsp:cNvSpPr/>
      </dsp:nvSpPr>
      <dsp:spPr>
        <a:xfrm rot="5400000">
          <a:off x="4301471" y="3672599"/>
          <a:ext cx="469042" cy="533988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4C0ADD6-83B3-8849-B91E-8031C96E0DC3}">
      <dsp:nvSpPr>
        <dsp:cNvPr id="0" name=""/>
        <dsp:cNvSpPr/>
      </dsp:nvSpPr>
      <dsp:spPr>
        <a:xfrm>
          <a:off x="4177203" y="3152655"/>
          <a:ext cx="789592" cy="552688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After triggers</a:t>
          </a:r>
          <a:endParaRPr lang="en-US" sz="700" kern="1200" dirty="0"/>
        </a:p>
      </dsp:txBody>
      <dsp:txXfrm>
        <a:off x="4204188" y="3179640"/>
        <a:ext cx="735622" cy="498718"/>
      </dsp:txXfrm>
    </dsp:sp>
    <dsp:sp modelId="{0A0E3361-F126-904E-86F4-211C1F682059}">
      <dsp:nvSpPr>
        <dsp:cNvPr id="0" name=""/>
        <dsp:cNvSpPr/>
      </dsp:nvSpPr>
      <dsp:spPr>
        <a:xfrm>
          <a:off x="4966796" y="3205366"/>
          <a:ext cx="574274" cy="4467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E63F3D-A061-7943-9CD4-690E624BBE87}">
      <dsp:nvSpPr>
        <dsp:cNvPr id="0" name=""/>
        <dsp:cNvSpPr/>
      </dsp:nvSpPr>
      <dsp:spPr>
        <a:xfrm rot="5400000">
          <a:off x="4986204" y="4293451"/>
          <a:ext cx="469042" cy="533988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EBF831D-C6B0-C744-8F9C-EDACDE7F0AAB}">
      <dsp:nvSpPr>
        <dsp:cNvPr id="0" name=""/>
        <dsp:cNvSpPr/>
      </dsp:nvSpPr>
      <dsp:spPr>
        <a:xfrm>
          <a:off x="4861936" y="3773507"/>
          <a:ext cx="789592" cy="552688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Workflow</a:t>
          </a:r>
          <a:endParaRPr lang="en-US" sz="700" kern="1200" dirty="0"/>
        </a:p>
      </dsp:txBody>
      <dsp:txXfrm>
        <a:off x="4888921" y="3800492"/>
        <a:ext cx="735622" cy="498718"/>
      </dsp:txXfrm>
    </dsp:sp>
    <dsp:sp modelId="{10D75282-726F-C04A-8E3F-676CD00066E7}">
      <dsp:nvSpPr>
        <dsp:cNvPr id="0" name=""/>
        <dsp:cNvSpPr/>
      </dsp:nvSpPr>
      <dsp:spPr>
        <a:xfrm>
          <a:off x="5659180" y="3826219"/>
          <a:ext cx="1416223" cy="4467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500" kern="1200" dirty="0" smtClean="0"/>
            <a:t>If there is any field update action, then update this record</a:t>
          </a:r>
          <a:endParaRPr lang="en-US" sz="500" kern="1200" dirty="0"/>
        </a:p>
        <a:p>
          <a:pPr marL="114300" lvl="2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500" kern="1200" dirty="0" smtClean="0"/>
            <a:t>Fire before and after trigger one more time and only one more time</a:t>
          </a:r>
          <a:endParaRPr lang="en-US" sz="500" kern="1200" dirty="0"/>
        </a:p>
        <a:p>
          <a:pPr marL="114300" lvl="2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500" kern="1200" dirty="0" smtClean="0"/>
            <a:t>Run System Validations (not including customized validation)</a:t>
          </a:r>
          <a:endParaRPr lang="en-US" sz="500" kern="1200" dirty="0"/>
        </a:p>
      </dsp:txBody>
      <dsp:txXfrm>
        <a:off x="5659180" y="3826219"/>
        <a:ext cx="1416223" cy="446707"/>
      </dsp:txXfrm>
    </dsp:sp>
    <dsp:sp modelId="{7B1E169D-4E89-EB43-ADE1-3065F9F03E17}">
      <dsp:nvSpPr>
        <dsp:cNvPr id="0" name=""/>
        <dsp:cNvSpPr/>
      </dsp:nvSpPr>
      <dsp:spPr>
        <a:xfrm rot="5400000">
          <a:off x="5670936" y="4914303"/>
          <a:ext cx="469042" cy="533988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EEFE4B6-FF48-A74C-BA18-66432259F1B0}">
      <dsp:nvSpPr>
        <dsp:cNvPr id="0" name=""/>
        <dsp:cNvSpPr/>
      </dsp:nvSpPr>
      <dsp:spPr>
        <a:xfrm>
          <a:off x="5546668" y="4394359"/>
          <a:ext cx="789592" cy="552688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Roll-up fields</a:t>
          </a:r>
          <a:endParaRPr lang="en-US" sz="700" kern="1200" dirty="0"/>
        </a:p>
      </dsp:txBody>
      <dsp:txXfrm>
        <a:off x="5573653" y="4421344"/>
        <a:ext cx="735622" cy="498718"/>
      </dsp:txXfrm>
    </dsp:sp>
    <dsp:sp modelId="{EDFA717A-0515-994B-9DE3-591E357FEA4D}">
      <dsp:nvSpPr>
        <dsp:cNvPr id="0" name=""/>
        <dsp:cNvSpPr/>
      </dsp:nvSpPr>
      <dsp:spPr>
        <a:xfrm>
          <a:off x="6336260" y="4447071"/>
          <a:ext cx="574274" cy="4467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DBF27F-1ED8-CD46-B300-7908AA4336AD}">
      <dsp:nvSpPr>
        <dsp:cNvPr id="0" name=""/>
        <dsp:cNvSpPr/>
      </dsp:nvSpPr>
      <dsp:spPr>
        <a:xfrm rot="5400000">
          <a:off x="6355668" y="5535155"/>
          <a:ext cx="469042" cy="533988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C9431A0-2B03-FA40-98D7-148820CC43BD}">
      <dsp:nvSpPr>
        <dsp:cNvPr id="0" name=""/>
        <dsp:cNvSpPr/>
      </dsp:nvSpPr>
      <dsp:spPr>
        <a:xfrm>
          <a:off x="6231400" y="5015211"/>
          <a:ext cx="789592" cy="552688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Sharing rule</a:t>
          </a:r>
          <a:endParaRPr lang="en-US" sz="700" kern="1200" dirty="0"/>
        </a:p>
      </dsp:txBody>
      <dsp:txXfrm>
        <a:off x="6258385" y="5042196"/>
        <a:ext cx="735622" cy="498718"/>
      </dsp:txXfrm>
    </dsp:sp>
    <dsp:sp modelId="{35395A5A-DDB4-BE49-8B94-73756EB4E2D0}">
      <dsp:nvSpPr>
        <dsp:cNvPr id="0" name=""/>
        <dsp:cNvSpPr/>
      </dsp:nvSpPr>
      <dsp:spPr>
        <a:xfrm>
          <a:off x="7020992" y="5067923"/>
          <a:ext cx="574274" cy="4467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495E801-559F-A34E-9630-D1F82A7EE6AE}">
      <dsp:nvSpPr>
        <dsp:cNvPr id="0" name=""/>
        <dsp:cNvSpPr/>
      </dsp:nvSpPr>
      <dsp:spPr>
        <a:xfrm rot="5400000">
          <a:off x="7040400" y="6156007"/>
          <a:ext cx="469042" cy="533988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F773F54-C363-654D-8E44-343AA37FA41A}">
      <dsp:nvSpPr>
        <dsp:cNvPr id="0" name=""/>
        <dsp:cNvSpPr/>
      </dsp:nvSpPr>
      <dsp:spPr>
        <a:xfrm>
          <a:off x="6916132" y="5636063"/>
          <a:ext cx="789592" cy="552688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Commit all DML operations to DB</a:t>
          </a:r>
          <a:endParaRPr lang="en-US" sz="700" kern="1200" dirty="0"/>
        </a:p>
      </dsp:txBody>
      <dsp:txXfrm>
        <a:off x="6943117" y="5663048"/>
        <a:ext cx="735622" cy="498718"/>
      </dsp:txXfrm>
    </dsp:sp>
    <dsp:sp modelId="{3727C443-4E44-8F49-B9EF-4CBDCE37CDFC}">
      <dsp:nvSpPr>
        <dsp:cNvPr id="0" name=""/>
        <dsp:cNvSpPr/>
      </dsp:nvSpPr>
      <dsp:spPr>
        <a:xfrm>
          <a:off x="7705725" y="5688775"/>
          <a:ext cx="574274" cy="4467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E63306-1187-054D-A62D-176663AB7FAB}">
      <dsp:nvSpPr>
        <dsp:cNvPr id="0" name=""/>
        <dsp:cNvSpPr/>
      </dsp:nvSpPr>
      <dsp:spPr>
        <a:xfrm>
          <a:off x="7600865" y="6256916"/>
          <a:ext cx="789592" cy="552688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Proceed post-commit logic, such as sending email</a:t>
          </a:r>
          <a:endParaRPr lang="en-US" sz="700" kern="1200" dirty="0"/>
        </a:p>
      </dsp:txBody>
      <dsp:txXfrm>
        <a:off x="7627850" y="6283901"/>
        <a:ext cx="735622" cy="4987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74E55-7000-CC4D-88E1-4D05D1B236BB}" type="datetimeFigureOut">
              <a:rPr lang="en-US" smtClean="0"/>
              <a:t>7/13/15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F61F4-1F85-4F49-8DF2-AA0B0318B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216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74E55-7000-CC4D-88E1-4D05D1B236BB}" type="datetimeFigureOut">
              <a:rPr lang="en-US" smtClean="0"/>
              <a:t>7/13/15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F61F4-1F85-4F49-8DF2-AA0B0318B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74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74E55-7000-CC4D-88E1-4D05D1B236BB}" type="datetimeFigureOut">
              <a:rPr lang="en-US" smtClean="0"/>
              <a:t>7/13/15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F61F4-1F85-4F49-8DF2-AA0B0318B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130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74E55-7000-CC4D-88E1-4D05D1B236BB}" type="datetimeFigureOut">
              <a:rPr lang="en-US" smtClean="0"/>
              <a:t>7/13/15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F61F4-1F85-4F49-8DF2-AA0B0318B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19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74E55-7000-CC4D-88E1-4D05D1B236BB}" type="datetimeFigureOut">
              <a:rPr lang="en-US" smtClean="0"/>
              <a:t>7/13/15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F61F4-1F85-4F49-8DF2-AA0B0318B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088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74E55-7000-CC4D-88E1-4D05D1B236BB}" type="datetimeFigureOut">
              <a:rPr lang="en-US" smtClean="0"/>
              <a:t>7/13/15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F61F4-1F85-4F49-8DF2-AA0B0318B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399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74E55-7000-CC4D-88E1-4D05D1B236BB}" type="datetimeFigureOut">
              <a:rPr lang="en-US" smtClean="0"/>
              <a:t>7/13/15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F61F4-1F85-4F49-8DF2-AA0B0318B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182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74E55-7000-CC4D-88E1-4D05D1B236BB}" type="datetimeFigureOut">
              <a:rPr lang="en-US" smtClean="0"/>
              <a:t>7/13/15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F61F4-1F85-4F49-8DF2-AA0B0318B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631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74E55-7000-CC4D-88E1-4D05D1B236BB}" type="datetimeFigureOut">
              <a:rPr lang="en-US" smtClean="0"/>
              <a:t>7/13/15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F61F4-1F85-4F49-8DF2-AA0B0318B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01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74E55-7000-CC4D-88E1-4D05D1B236BB}" type="datetimeFigureOut">
              <a:rPr lang="en-US" smtClean="0"/>
              <a:t>7/13/15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F61F4-1F85-4F49-8DF2-AA0B0318B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206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74E55-7000-CC4D-88E1-4D05D1B236BB}" type="datetimeFigureOut">
              <a:rPr lang="en-US" smtClean="0"/>
              <a:t>7/13/15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F61F4-1F85-4F49-8DF2-AA0B0318B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958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074E55-7000-CC4D-88E1-4D05D1B236BB}" type="datetimeFigureOut">
              <a:rPr lang="en-US" smtClean="0"/>
              <a:t>7/13/15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AF61F4-1F85-4F49-8DF2-AA0B0318B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902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1.xml"/><Relationship Id="rId2" Type="http://schemas.openxmlformats.org/officeDocument/2006/relationships/diagramData" Target="../diagrams/data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1.xml"/><Relationship Id="rId2" Type="http://schemas.openxmlformats.org/officeDocument/2006/relationships/diagramData" Target="../diagrams/data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727910981"/>
              </p:ext>
            </p:extLst>
          </p:nvPr>
        </p:nvGraphicFramePr>
        <p:xfrm>
          <a:off x="0" y="0"/>
          <a:ext cx="91440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29859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858810309"/>
              </p:ext>
            </p:extLst>
          </p:nvPr>
        </p:nvGraphicFramePr>
        <p:xfrm>
          <a:off x="0" y="0"/>
          <a:ext cx="91440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733025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266</Words>
  <Application>Microsoft Macintosh PowerPoint</Application>
  <PresentationFormat>On-screen Show (4:3)</PresentationFormat>
  <Paragraphs>42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Yuan Gao</dc:creator>
  <cp:lastModifiedBy>Yuan Gao</cp:lastModifiedBy>
  <cp:revision>3</cp:revision>
  <dcterms:created xsi:type="dcterms:W3CDTF">2015-07-13T12:20:33Z</dcterms:created>
  <dcterms:modified xsi:type="dcterms:W3CDTF">2015-07-13T12:46:41Z</dcterms:modified>
</cp:coreProperties>
</file>