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74" r:id="rId15"/>
    <p:sldId id="257" r:id="rId16"/>
    <p:sldId id="258" r:id="rId17"/>
    <p:sldId id="261" r:id="rId18"/>
    <p:sldId id="262" r:id="rId19"/>
    <p:sldId id="259" r:id="rId20"/>
    <p:sldId id="260" r:id="rId21"/>
    <p:sldId id="273" r:id="rId22"/>
    <p:sldId id="263" r:id="rId23"/>
    <p:sldId id="264" r:id="rId24"/>
    <p:sldId id="265" r:id="rId25"/>
    <p:sldId id="266" r:id="rId26"/>
    <p:sldId id="267" r:id="rId27"/>
    <p:sldId id="268" r:id="rId28"/>
    <p:sldId id="269" r:id="rId29"/>
    <p:sldId id="270" r:id="rId30"/>
    <p:sldId id="271"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83" d="100"/>
          <a:sy n="83"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png"/><Relationship Id="rId2" Type="http://schemas.openxmlformats.org/officeDocument/2006/relationships/image" Target="../media/image220.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0.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0.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0.png"/><Relationship Id="rId9" Type="http://schemas.openxmlformats.org/officeDocument/2006/relationships/image" Target="../media/image35.png"/><Relationship Id="rId1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18438</TotalTime>
  <Words>1143</Words>
  <Application>Microsoft Office PowerPoint</Application>
  <PresentationFormat>Widescreen</PresentationFormat>
  <Paragraphs>225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15</cp:revision>
  <dcterms:created xsi:type="dcterms:W3CDTF">2025-01-08T16:01:12Z</dcterms:created>
  <dcterms:modified xsi:type="dcterms:W3CDTF">2025-02-25T18:11:36Z</dcterms:modified>
</cp:coreProperties>
</file>