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690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4437758" y="1854925"/>
            <a:ext cx="2659594" cy="982394"/>
            <a:chOff x="4437758" y="1854925"/>
            <a:chExt cx="2659594" cy="982394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55414" y="2050352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731708" y="5793450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3</cp:revision>
  <dcterms:created xsi:type="dcterms:W3CDTF">2025-01-08T16:01:12Z</dcterms:created>
  <dcterms:modified xsi:type="dcterms:W3CDTF">2025-01-09T12:28:50Z</dcterms:modified>
</cp:coreProperties>
</file>