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4" r:id="rId5"/>
    <p:sldId id="257" r:id="rId6"/>
    <p:sldId id="258" r:id="rId7"/>
    <p:sldId id="261" r:id="rId8"/>
    <p:sldId id="262" r:id="rId9"/>
    <p:sldId id="259" r:id="rId10"/>
    <p:sldId id="260" r:id="rId11"/>
    <p:sldId id="273" r:id="rId12"/>
    <p:sldId id="263" r:id="rId13"/>
    <p:sldId id="264" r:id="rId14"/>
    <p:sldId id="265" r:id="rId15"/>
    <p:sldId id="266" r:id="rId16"/>
    <p:sldId id="267" r:id="rId17"/>
    <p:sldId id="268" r:id="rId18"/>
    <p:sldId id="269" r:id="rId19"/>
    <p:sldId id="270" r:id="rId20"/>
    <p:sldId id="271"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840" y="6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7.xml"/><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1" Type="http://schemas.openxmlformats.org/officeDocument/2006/relationships/image" Target="../media/image32.png"/><Relationship Id="rId2" Type="http://schemas.openxmlformats.org/officeDocument/2006/relationships/image" Target="../media/image22.png"/><Relationship Id="rId20" Type="http://schemas.openxmlformats.org/officeDocument/2006/relationships/image" Target="../media/image31.png"/><Relationship Id="rId1" Type="http://schemas.openxmlformats.org/officeDocument/2006/relationships/slideLayout" Target="../slideLayouts/slideLayout7.xml"/><Relationship Id="rId23" Type="http://schemas.openxmlformats.org/officeDocument/2006/relationships/image" Target="../media/image24.png"/><Relationship Id="rId22" Type="http://schemas.openxmlformats.org/officeDocument/2006/relationships/image" Target="../media/image33.png"/></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8.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7.png"/><Relationship Id="rId5" Type="http://schemas.openxmlformats.org/officeDocument/2006/relationships/image" Target="../media/image28.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png"/><Relationship Id="rId9" Type="http://schemas.openxmlformats.org/officeDocument/2006/relationships/image" Target="../media/image35.png"/><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3978451"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2500" b="-97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7778"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950101"/>
            <a:ext cx="2537361" cy="646331"/>
          </a:xfrm>
          <a:prstGeom prst="rect">
            <a:avLst/>
          </a:prstGeom>
          <a:noFill/>
        </p:spPr>
        <p:txBody>
          <a:bodyPr wrap="none" rtlCol="0">
            <a:spAutoFit/>
          </a:bodyPr>
          <a:lstStyle/>
          <a:p>
            <a:r>
              <a:rPr lang="en-US" dirty="0"/>
              <a:t>Fig-semi-dev-band.png </a:t>
            </a:r>
          </a:p>
          <a:p>
            <a:r>
              <a:rPr lang="en-US" dirty="0"/>
              <a:t> R0 02/19/25</a:t>
            </a:r>
          </a:p>
        </p:txBody>
      </p:sp>
    </p:spTree>
    <p:extLst>
      <p:ext uri="{BB962C8B-B14F-4D97-AF65-F5344CB8AC3E}">
        <p14:creationId xmlns:p14="http://schemas.microsoft.com/office/powerpoint/2010/main" val="231760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12011</TotalTime>
  <Words>505</Words>
  <Application>Microsoft Office PowerPoint</Application>
  <PresentationFormat>Widescreen</PresentationFormat>
  <Paragraphs>168</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Aptos Display</vt:lpstr>
      <vt:lpstr>Arial</vt:lpstr>
      <vt:lpstr>Cambria Math</vt:lpstr>
      <vt:lpstr>Office Theme</vt:lpstr>
      <vt:lpstr>PowerPoint Presentation</vt:lpstr>
      <vt:lpstr>Semi Devices</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10</cp:revision>
  <dcterms:created xsi:type="dcterms:W3CDTF">2025-01-08T16:01:12Z</dcterms:created>
  <dcterms:modified xsi:type="dcterms:W3CDTF">2025-02-19T07:04:58Z</dcterms:modified>
</cp:coreProperties>
</file>