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156F5-D9A0-F416-3625-C7FE7F11B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27" y="2037750"/>
            <a:ext cx="3457575" cy="2209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597447-C3A4-724A-AEE2-0D640135F051}"/>
              </a:ext>
            </a:extLst>
          </p:cNvPr>
          <p:cNvSpPr txBox="1"/>
          <p:nvPr/>
        </p:nvSpPr>
        <p:spPr>
          <a:xfrm>
            <a:off x="545327" y="4854987"/>
            <a:ext cx="369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Fig-circuits-nodev.png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51039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F27B2-94D7-AF53-B7D7-C505D891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772431"/>
            <a:ext cx="4390535" cy="2349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1D81B7-1164-AE0F-D97B-844610076921}"/>
              </a:ext>
            </a:extLst>
          </p:cNvPr>
          <p:cNvSpPr txBox="1"/>
          <p:nvPr/>
        </p:nvSpPr>
        <p:spPr>
          <a:xfrm>
            <a:off x="545327" y="4854987"/>
            <a:ext cx="37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Fig-circuits-meshi.png  R0 01/14/25</a:t>
            </a:r>
          </a:p>
        </p:txBody>
      </p:sp>
    </p:spTree>
    <p:extLst>
      <p:ext uri="{BB962C8B-B14F-4D97-AF65-F5344CB8AC3E}">
        <p14:creationId xmlns:p14="http://schemas.microsoft.com/office/powerpoint/2010/main" val="90364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966481" y="2325469"/>
            <a:ext cx="2670206" cy="1103531"/>
            <a:chOff x="4437758" y="1733788"/>
            <a:chExt cx="2670206" cy="1103531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66026" y="1733788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3796-7346-9CDC-7656-16DA72C8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B8AF83-E06E-94BF-E6EC-05B200921E6F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R1 01/10/25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6E3B13-BBFC-2433-C509-2AC5332E52D5}"/>
              </a:ext>
            </a:extLst>
          </p:cNvPr>
          <p:cNvGrpSpPr/>
          <p:nvPr/>
        </p:nvGrpSpPr>
        <p:grpSpPr>
          <a:xfrm>
            <a:off x="1229421" y="2208668"/>
            <a:ext cx="5248502" cy="1851055"/>
            <a:chOff x="1229421" y="2208668"/>
            <a:chExt cx="5248502" cy="18510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E236A-BDA9-2099-7C55-99886F022A75}"/>
                </a:ext>
              </a:extLst>
            </p:cNvPr>
            <p:cNvSpPr/>
            <p:nvPr/>
          </p:nvSpPr>
          <p:spPr>
            <a:xfrm>
              <a:off x="2498578" y="286512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CC2C7-7E23-763D-6773-2EE3CB76C936}"/>
                </a:ext>
              </a:extLst>
            </p:cNvPr>
            <p:cNvSpPr/>
            <p:nvPr/>
          </p:nvSpPr>
          <p:spPr>
            <a:xfrm>
              <a:off x="2480798" y="331724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BBB20A-875E-A1F3-B3F5-1198A1CA7A1C}"/>
                </a:ext>
              </a:extLst>
            </p:cNvPr>
            <p:cNvSpPr txBox="1"/>
            <p:nvPr/>
          </p:nvSpPr>
          <p:spPr>
            <a:xfrm>
              <a:off x="242999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8E5224-FF27-3710-3653-BD23062B2F5C}"/>
                </a:ext>
              </a:extLst>
            </p:cNvPr>
            <p:cNvSpPr txBox="1"/>
            <p:nvPr/>
          </p:nvSpPr>
          <p:spPr>
            <a:xfrm>
              <a:off x="276374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1793F-6CEE-C399-B16A-FE06419B7395}"/>
                </a:ext>
              </a:extLst>
            </p:cNvPr>
            <p:cNvSpPr txBox="1"/>
            <p:nvPr/>
          </p:nvSpPr>
          <p:spPr>
            <a:xfrm>
              <a:off x="307961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4C64A-6F49-1B45-5CBF-9A1FF37512AA}"/>
                </a:ext>
              </a:extLst>
            </p:cNvPr>
            <p:cNvSpPr txBox="1"/>
            <p:nvPr/>
          </p:nvSpPr>
          <p:spPr>
            <a:xfrm>
              <a:off x="341336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B1D30-6C21-43F1-8B95-2BC02596691A}"/>
                </a:ext>
              </a:extLst>
            </p:cNvPr>
            <p:cNvSpPr txBox="1"/>
            <p:nvPr/>
          </p:nvSpPr>
          <p:spPr>
            <a:xfrm>
              <a:off x="376186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8240E1-0BEF-A4D2-99B7-2DA7F78F7B0C}"/>
                </a:ext>
              </a:extLst>
            </p:cNvPr>
            <p:cNvSpPr txBox="1"/>
            <p:nvPr/>
          </p:nvSpPr>
          <p:spPr>
            <a:xfrm>
              <a:off x="409561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683ED-6349-7289-366C-C5C2EBECB896}"/>
                </a:ext>
              </a:extLst>
            </p:cNvPr>
            <p:cNvSpPr txBox="1"/>
            <p:nvPr/>
          </p:nvSpPr>
          <p:spPr>
            <a:xfrm>
              <a:off x="441148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19FA-BFDA-BBF4-4563-4C6B3D521541}"/>
                </a:ext>
              </a:extLst>
            </p:cNvPr>
            <p:cNvSpPr txBox="1"/>
            <p:nvPr/>
          </p:nvSpPr>
          <p:spPr>
            <a:xfrm>
              <a:off x="474523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F36D8-99F1-EB8E-C1DA-CCB142A2837C}"/>
                </a:ext>
              </a:extLst>
            </p:cNvPr>
            <p:cNvSpPr txBox="1"/>
            <p:nvPr/>
          </p:nvSpPr>
          <p:spPr>
            <a:xfrm>
              <a:off x="511717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8E5714-8139-5888-3F1E-C2735BF47AFE}"/>
                </a:ext>
              </a:extLst>
            </p:cNvPr>
            <p:cNvSpPr txBox="1"/>
            <p:nvPr/>
          </p:nvSpPr>
          <p:spPr>
            <a:xfrm>
              <a:off x="543304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33CB74-0ECD-F93D-E344-A9C5654866DA}"/>
                </a:ext>
              </a:extLst>
            </p:cNvPr>
            <p:cNvSpPr txBox="1"/>
            <p:nvPr/>
          </p:nvSpPr>
          <p:spPr>
            <a:xfrm>
              <a:off x="242999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326B63-7F4C-EBA6-75E8-A762285745FE}"/>
                </a:ext>
              </a:extLst>
            </p:cNvPr>
            <p:cNvSpPr txBox="1"/>
            <p:nvPr/>
          </p:nvSpPr>
          <p:spPr>
            <a:xfrm>
              <a:off x="276374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5DE79C-DF51-B7DB-78FC-2F04F1CB8FBC}"/>
                </a:ext>
              </a:extLst>
            </p:cNvPr>
            <p:cNvSpPr txBox="1"/>
            <p:nvPr/>
          </p:nvSpPr>
          <p:spPr>
            <a:xfrm>
              <a:off x="307961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63F240-2596-1E99-E108-73427E417B44}"/>
                </a:ext>
              </a:extLst>
            </p:cNvPr>
            <p:cNvSpPr txBox="1"/>
            <p:nvPr/>
          </p:nvSpPr>
          <p:spPr>
            <a:xfrm>
              <a:off x="341336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50CB32-CB95-B71C-C388-D3918900D62D}"/>
                </a:ext>
              </a:extLst>
            </p:cNvPr>
            <p:cNvSpPr txBox="1"/>
            <p:nvPr/>
          </p:nvSpPr>
          <p:spPr>
            <a:xfrm>
              <a:off x="376186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481072-DA52-5BC7-9530-D0C5CC2D15ED}"/>
                </a:ext>
              </a:extLst>
            </p:cNvPr>
            <p:cNvSpPr txBox="1"/>
            <p:nvPr/>
          </p:nvSpPr>
          <p:spPr>
            <a:xfrm>
              <a:off x="409561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F57D9B-3873-5B10-0106-E2919F3D8E5A}"/>
                </a:ext>
              </a:extLst>
            </p:cNvPr>
            <p:cNvSpPr txBox="1"/>
            <p:nvPr/>
          </p:nvSpPr>
          <p:spPr>
            <a:xfrm>
              <a:off x="441148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F0261A-BD4F-C10A-23E3-4B9A99E764B4}"/>
                </a:ext>
              </a:extLst>
            </p:cNvPr>
            <p:cNvSpPr txBox="1"/>
            <p:nvPr/>
          </p:nvSpPr>
          <p:spPr>
            <a:xfrm>
              <a:off x="474523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75A33-6931-F3F9-53A2-7D611C09999B}"/>
                </a:ext>
              </a:extLst>
            </p:cNvPr>
            <p:cNvSpPr txBox="1"/>
            <p:nvPr/>
          </p:nvSpPr>
          <p:spPr>
            <a:xfrm>
              <a:off x="511717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B01D50-CE1F-73F3-3492-E4717E36C62C}"/>
                </a:ext>
              </a:extLst>
            </p:cNvPr>
            <p:cNvSpPr txBox="1"/>
            <p:nvPr/>
          </p:nvSpPr>
          <p:spPr>
            <a:xfrm>
              <a:off x="543304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/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57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/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286" r="-17143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B863F9-8883-CAAB-3C75-D9B73B917870}"/>
                </a:ext>
              </a:extLst>
            </p:cNvPr>
            <p:cNvCxnSpPr>
              <a:stCxn id="49" idx="3"/>
              <a:endCxn id="29" idx="1"/>
            </p:cNvCxnSpPr>
            <p:nvPr/>
          </p:nvCxnSpPr>
          <p:spPr>
            <a:xfrm>
              <a:off x="2087884" y="2773779"/>
              <a:ext cx="342114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136874-432D-C2FA-FB9F-1BBBD9910571}"/>
                </a:ext>
              </a:extLst>
            </p:cNvPr>
            <p:cNvCxnSpPr/>
            <p:nvPr/>
          </p:nvCxnSpPr>
          <p:spPr>
            <a:xfrm>
              <a:off x="2062749" y="3527573"/>
              <a:ext cx="367249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/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891" r="-434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301269-1A06-6617-6044-E1947D02A96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345736" y="3437930"/>
              <a:ext cx="418008" cy="37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0F3846-5693-1542-FE62-6C10F5D8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52" y="2962394"/>
              <a:ext cx="0" cy="354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4B2509-8CA0-0F65-AD0D-C6850FFE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332053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4145FB-4244-E0DF-F651-3CA08C8D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296239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/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778" r="-2222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40C1CA-03B8-B335-BC76-CAB6CCF7B04A}"/>
                </a:ext>
              </a:extLst>
            </p:cNvPr>
            <p:cNvGrpSpPr/>
            <p:nvPr/>
          </p:nvGrpSpPr>
          <p:grpSpPr>
            <a:xfrm>
              <a:off x="2592638" y="2974481"/>
              <a:ext cx="3014133" cy="345159"/>
              <a:chOff x="1364060" y="2974481"/>
              <a:chExt cx="3014133" cy="34515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F87DB13-E40A-5672-7763-D5E0B9A4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40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770DEC-64DA-8D9F-302F-B109122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43D87E7-4425-CCC3-30DA-0C3593796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CCB5FCD-13B0-A91A-F070-C60E5C693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A6BAF7-4E38-D327-3A4A-29C5DB298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FF79D70-6872-8B64-D6B0-D990FD167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5BC0360-CB67-F72C-5A3B-01E4C3F8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5696D54-BFAA-00C9-DB60-A68B8EC9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96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E32EAC-9BD9-99BF-BBC3-E3BC5D6EE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226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A951ED5-8BC5-3E58-E36E-1009BAD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67A7420-BC87-B0E4-3B5A-C9E1BA6F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47F1C11-EE44-4ED4-B5E7-A0BB83529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16" r="-18421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/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000" r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/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608" r="-392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7B6AD89-0EAC-3C8A-800B-1C16EC46C46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719501" y="2651170"/>
              <a:ext cx="455967" cy="25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223560-FA0C-0FEC-D707-86BFE1070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5" y="3109298"/>
              <a:ext cx="380392" cy="4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144A18-A798-7256-3625-A7AA466217F8}"/>
                </a:ext>
              </a:extLst>
            </p:cNvPr>
            <p:cNvSpPr/>
            <p:nvPr/>
          </p:nvSpPr>
          <p:spPr>
            <a:xfrm>
              <a:off x="2387523" y="2632670"/>
              <a:ext cx="3383816" cy="503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F14089-9288-4C88-AD15-BA6FE07924E4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2596871" y="2387806"/>
              <a:ext cx="508987" cy="2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209C3D-2D47-26C9-41F6-3F4AAFBBD039}"/>
                </a:ext>
              </a:extLst>
            </p:cNvPr>
            <p:cNvSpPr/>
            <p:nvPr/>
          </p:nvSpPr>
          <p:spPr>
            <a:xfrm>
              <a:off x="2304882" y="2914650"/>
              <a:ext cx="180996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7F9FDD-1C55-65B1-F5F7-9ED68C5AB185}"/>
                </a:ext>
              </a:extLst>
            </p:cNvPr>
            <p:cNvSpPr/>
            <p:nvPr/>
          </p:nvSpPr>
          <p:spPr>
            <a:xfrm>
              <a:off x="2152186" y="2905125"/>
              <a:ext cx="324167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89E125-3E88-DA93-F665-FA3332751319}"/>
                </a:ext>
              </a:extLst>
            </p:cNvPr>
            <p:cNvSpPr/>
            <p:nvPr/>
          </p:nvSpPr>
          <p:spPr>
            <a:xfrm flipH="1">
              <a:off x="5600610" y="2914650"/>
              <a:ext cx="186342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8EC1ED-E248-76D8-85CB-136C36B42F12}"/>
                </a:ext>
              </a:extLst>
            </p:cNvPr>
            <p:cNvSpPr/>
            <p:nvPr/>
          </p:nvSpPr>
          <p:spPr>
            <a:xfrm flipH="1">
              <a:off x="5591085" y="2905125"/>
              <a:ext cx="333741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/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𝑓𝑟𝑖𝑛𝑔𝑒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7407" r="-518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/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94" r="-34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546670-881B-F8ED-2E10-52BCE30E4946}"/>
              </a:ext>
            </a:extLst>
          </p:cNvPr>
          <p:cNvGrpSpPr/>
          <p:nvPr/>
        </p:nvGrpSpPr>
        <p:grpSpPr>
          <a:xfrm>
            <a:off x="2996290" y="1471536"/>
            <a:ext cx="5341912" cy="1770351"/>
            <a:chOff x="6415765" y="3119361"/>
            <a:chExt cx="5341912" cy="1770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1DAFE7-1A81-B21C-9E0A-6F255C4FECFE}"/>
                </a:ext>
              </a:extLst>
            </p:cNvPr>
            <p:cNvGrpSpPr/>
            <p:nvPr/>
          </p:nvGrpSpPr>
          <p:grpSpPr>
            <a:xfrm>
              <a:off x="7261751" y="3429000"/>
              <a:ext cx="4495926" cy="1460712"/>
              <a:chOff x="6413856" y="3468521"/>
              <a:chExt cx="4495926" cy="14607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39F55-1CE5-AACC-4C89-86B54C97BA1F}"/>
                  </a:ext>
                </a:extLst>
              </p:cNvPr>
              <p:cNvSpPr/>
              <p:nvPr/>
            </p:nvSpPr>
            <p:spPr>
              <a:xfrm>
                <a:off x="7250436" y="4018280"/>
                <a:ext cx="3169918" cy="413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74BBA-F7B2-D44E-F173-C7F13F09F976}"/>
                  </a:ext>
                </a:extLst>
              </p:cNvPr>
              <p:cNvSpPr/>
              <p:nvPr/>
            </p:nvSpPr>
            <p:spPr>
              <a:xfrm>
                <a:off x="7250436" y="3780313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2B6E92-D08C-A8EE-6400-6832CC9C3B91}"/>
                  </a:ext>
                </a:extLst>
              </p:cNvPr>
              <p:cNvSpPr/>
              <p:nvPr/>
            </p:nvSpPr>
            <p:spPr>
              <a:xfrm>
                <a:off x="7232656" y="4561062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AA6CD-0DCD-2739-0FFC-FA383065AD98}"/>
                  </a:ext>
                </a:extLst>
              </p:cNvPr>
              <p:cNvSpPr txBox="1"/>
              <p:nvPr/>
            </p:nvSpPr>
            <p:spPr>
              <a:xfrm>
                <a:off x="718185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E1C8-0BB5-2982-EA22-FBA307EB2C8E}"/>
                  </a:ext>
                </a:extLst>
              </p:cNvPr>
              <p:cNvSpPr txBox="1"/>
              <p:nvPr/>
            </p:nvSpPr>
            <p:spPr>
              <a:xfrm>
                <a:off x="751560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6FE4-3D9B-13E5-DB56-B6C82380CCBD}"/>
                  </a:ext>
                </a:extLst>
              </p:cNvPr>
              <p:cNvSpPr txBox="1"/>
              <p:nvPr/>
            </p:nvSpPr>
            <p:spPr>
              <a:xfrm>
                <a:off x="783147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A1A44-B97F-CEDD-B449-ECE819E5E008}"/>
                  </a:ext>
                </a:extLst>
              </p:cNvPr>
              <p:cNvSpPr txBox="1"/>
              <p:nvPr/>
            </p:nvSpPr>
            <p:spPr>
              <a:xfrm>
                <a:off x="816521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F40C3-1D5E-4C4F-4949-33A2C0B9CE0B}"/>
                  </a:ext>
                </a:extLst>
              </p:cNvPr>
              <p:cNvSpPr txBox="1"/>
              <p:nvPr/>
            </p:nvSpPr>
            <p:spPr>
              <a:xfrm>
                <a:off x="851372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EC3A2-2A6A-5AA2-04C2-AF89AE93208D}"/>
                  </a:ext>
                </a:extLst>
              </p:cNvPr>
              <p:cNvSpPr txBox="1"/>
              <p:nvPr/>
            </p:nvSpPr>
            <p:spPr>
              <a:xfrm>
                <a:off x="884747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E82F1-E779-8D64-1C1D-FDB8A94C931E}"/>
                  </a:ext>
                </a:extLst>
              </p:cNvPr>
              <p:cNvSpPr txBox="1"/>
              <p:nvPr/>
            </p:nvSpPr>
            <p:spPr>
              <a:xfrm>
                <a:off x="916334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105CE-43F8-1A02-4D88-B8CBAFD61B28}"/>
                  </a:ext>
                </a:extLst>
              </p:cNvPr>
              <p:cNvSpPr txBox="1"/>
              <p:nvPr/>
            </p:nvSpPr>
            <p:spPr>
              <a:xfrm>
                <a:off x="949708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7A4647-4123-C6AA-BEC8-6E8DCF85D275}"/>
                  </a:ext>
                </a:extLst>
              </p:cNvPr>
              <p:cNvSpPr txBox="1"/>
              <p:nvPr/>
            </p:nvSpPr>
            <p:spPr>
              <a:xfrm>
                <a:off x="986903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EA4360-CEB2-593E-6F2C-0D668CE7FAA4}"/>
                  </a:ext>
                </a:extLst>
              </p:cNvPr>
              <p:cNvSpPr txBox="1"/>
              <p:nvPr/>
            </p:nvSpPr>
            <p:spPr>
              <a:xfrm>
                <a:off x="1018490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FBDA9-D023-D955-87F7-32556407F973}"/>
                  </a:ext>
                </a:extLst>
              </p:cNvPr>
              <p:cNvSpPr txBox="1"/>
              <p:nvPr/>
            </p:nvSpPr>
            <p:spPr>
              <a:xfrm>
                <a:off x="718185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699AF-D359-E24D-40E9-FAA6BB96E761}"/>
                  </a:ext>
                </a:extLst>
              </p:cNvPr>
              <p:cNvSpPr txBox="1"/>
              <p:nvPr/>
            </p:nvSpPr>
            <p:spPr>
              <a:xfrm>
                <a:off x="751560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CF6DC-D9E4-FA61-1ADE-445DBD3086AF}"/>
                  </a:ext>
                </a:extLst>
              </p:cNvPr>
              <p:cNvSpPr txBox="1"/>
              <p:nvPr/>
            </p:nvSpPr>
            <p:spPr>
              <a:xfrm>
                <a:off x="783147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96CD57-1853-2604-2942-EE4F47B56303}"/>
                  </a:ext>
                </a:extLst>
              </p:cNvPr>
              <p:cNvSpPr txBox="1"/>
              <p:nvPr/>
            </p:nvSpPr>
            <p:spPr>
              <a:xfrm>
                <a:off x="816521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F3802-71F5-E4C9-98DF-8850EBF427EF}"/>
                  </a:ext>
                </a:extLst>
              </p:cNvPr>
              <p:cNvSpPr txBox="1"/>
              <p:nvPr/>
            </p:nvSpPr>
            <p:spPr>
              <a:xfrm>
                <a:off x="851372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5E764E-23B9-78C3-F74C-BDA7904B8356}"/>
                  </a:ext>
                </a:extLst>
              </p:cNvPr>
              <p:cNvSpPr txBox="1"/>
              <p:nvPr/>
            </p:nvSpPr>
            <p:spPr>
              <a:xfrm>
                <a:off x="884747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AD0BB-1971-5DDE-A93E-39A695F616B5}"/>
                  </a:ext>
                </a:extLst>
              </p:cNvPr>
              <p:cNvSpPr txBox="1"/>
              <p:nvPr/>
            </p:nvSpPr>
            <p:spPr>
              <a:xfrm>
                <a:off x="916334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E579E-76BF-F65F-6B81-165E4866DF8B}"/>
                  </a:ext>
                </a:extLst>
              </p:cNvPr>
              <p:cNvSpPr txBox="1"/>
              <p:nvPr/>
            </p:nvSpPr>
            <p:spPr>
              <a:xfrm>
                <a:off x="949708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CAF46F-E595-0ACC-0A8F-7326A9A20785}"/>
                  </a:ext>
                </a:extLst>
              </p:cNvPr>
              <p:cNvSpPr txBox="1"/>
              <p:nvPr/>
            </p:nvSpPr>
            <p:spPr>
              <a:xfrm>
                <a:off x="986903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6673BB-C4BD-54BC-120D-9F24790B19FA}"/>
                  </a:ext>
                </a:extLst>
              </p:cNvPr>
              <p:cNvSpPr txBox="1"/>
              <p:nvPr/>
            </p:nvSpPr>
            <p:spPr>
              <a:xfrm>
                <a:off x="1018490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57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 r="-1714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78C7B5C-6C2E-918B-7C50-22A3EFF0086E}"/>
                  </a:ext>
                </a:extLst>
              </p:cNvPr>
              <p:cNvCxnSpPr>
                <a:stCxn id="29" idx="3"/>
                <a:endCxn id="9" idx="1"/>
              </p:cNvCxnSpPr>
              <p:nvPr/>
            </p:nvCxnSpPr>
            <p:spPr>
              <a:xfrm>
                <a:off x="6839742" y="3649238"/>
                <a:ext cx="342114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714DFA-F8EF-9734-C3FE-8A0CFECB4DCC}"/>
                  </a:ext>
                </a:extLst>
              </p:cNvPr>
              <p:cNvCxnSpPr/>
              <p:nvPr/>
            </p:nvCxnSpPr>
            <p:spPr>
              <a:xfrm>
                <a:off x="6814607" y="4771395"/>
                <a:ext cx="367249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B70B8D-0BFE-0283-C8DA-FBBC84BD3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753" y="3903121"/>
                <a:ext cx="0" cy="657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CC544C-51D6-041C-4CFA-B9F3C9D1291F}"/>
                  </a:ext>
                </a:extLst>
              </p:cNvPr>
              <p:cNvCxnSpPr/>
              <p:nvPr/>
            </p:nvCxnSpPr>
            <p:spPr>
              <a:xfrm>
                <a:off x="10465756" y="4586499"/>
                <a:ext cx="224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1C3DA5D-6A5A-A29B-1D89-D764C98C9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4286" y="3903121"/>
                <a:ext cx="324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A1635E-82B7-65A8-B458-78C708484B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DA32F43-F3FF-4EF4-BFDE-B66FA724C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7778" r="-22222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EEED49-6C8B-B486-D00D-4454C5A2C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8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B7589D-A73B-8AD3-CE8D-155DB8F4C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623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A75200-4030-0F2B-278A-A7EAAAEE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75" y="4416826"/>
                <a:ext cx="0" cy="2193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590EB0-C6BD-BFE2-0BCF-CFC8B02DA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99F1F2C-BAAA-5012-44A3-6DB2C413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4434371"/>
                <a:ext cx="0" cy="1825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1E7EBF-A76B-F9E8-D3E4-963D6A88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3856795"/>
                <a:ext cx="0" cy="202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34F0A3A-17DB-1C1F-1BDD-03DD8D5A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3C4AE7-E9BF-B4FA-082F-67F5BF6D7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4712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412C3C7-495F-17E5-E1D6-D78A1CC5B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609" y="3837853"/>
                <a:ext cx="0" cy="232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7814E6-F60B-4600-5D4A-01B0A4CB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9505" y="4408050"/>
                <a:ext cx="0" cy="178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EDE84F-827D-AAF9-15F4-BBF606FB4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9736808-0876-4148-A02C-0BE92ADF1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684" r="-2105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CD685A-219D-85D0-7A6B-BC30BE42353A}"/>
                  </a:ext>
                </a:extLst>
              </p:cNvPr>
              <p:cNvSpPr txBox="1"/>
              <p:nvPr/>
            </p:nvSpPr>
            <p:spPr>
              <a:xfrm>
                <a:off x="7515602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9D5AA-DE95-6400-DD4C-9647B5FB5776}"/>
                  </a:ext>
                </a:extLst>
              </p:cNvPr>
              <p:cNvSpPr txBox="1"/>
              <p:nvPr/>
            </p:nvSpPr>
            <p:spPr>
              <a:xfrm>
                <a:off x="816521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B9FD89-729C-7A02-633A-6B64CF2E0840}"/>
                  </a:ext>
                </a:extLst>
              </p:cNvPr>
              <p:cNvSpPr txBox="1"/>
              <p:nvPr/>
            </p:nvSpPr>
            <p:spPr>
              <a:xfrm>
                <a:off x="9492683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B22D33-8EAB-B80F-43CE-247B0DA52193}"/>
                  </a:ext>
                </a:extLst>
              </p:cNvPr>
              <p:cNvSpPr txBox="1"/>
              <p:nvPr/>
            </p:nvSpPr>
            <p:spPr>
              <a:xfrm>
                <a:off x="1013317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4B1D6-4FA7-74CB-3E1F-1E52BD66CCCC}"/>
                  </a:ext>
                </a:extLst>
              </p:cNvPr>
              <p:cNvSpPr txBox="1"/>
              <p:nvPr/>
            </p:nvSpPr>
            <p:spPr>
              <a:xfrm>
                <a:off x="8832597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1238C2-F532-25CB-0CF6-384CD1C02DBF}"/>
                  </a:ext>
                </a:extLst>
              </p:cNvPr>
              <p:cNvSpPr txBox="1"/>
              <p:nvPr/>
            </p:nvSpPr>
            <p:spPr>
              <a:xfrm>
                <a:off x="751560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74EBAA-057A-99CD-795B-BF5138D099DF}"/>
                  </a:ext>
                </a:extLst>
              </p:cNvPr>
              <p:cNvSpPr txBox="1"/>
              <p:nvPr/>
            </p:nvSpPr>
            <p:spPr>
              <a:xfrm>
                <a:off x="816521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CC3047-22B0-C12C-1B9B-5CB13745D8A5}"/>
                  </a:ext>
                </a:extLst>
              </p:cNvPr>
              <p:cNvSpPr txBox="1"/>
              <p:nvPr/>
            </p:nvSpPr>
            <p:spPr>
              <a:xfrm>
                <a:off x="884747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44744B-DD86-279A-3F04-C77356785A23}"/>
                  </a:ext>
                </a:extLst>
              </p:cNvPr>
              <p:cNvSpPr txBox="1"/>
              <p:nvPr/>
            </p:nvSpPr>
            <p:spPr>
              <a:xfrm>
                <a:off x="949708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66AA3F-F528-742B-4B0B-75DB716147E8}"/>
                  </a:ext>
                </a:extLst>
              </p:cNvPr>
              <p:cNvSpPr txBox="1"/>
              <p:nvPr/>
            </p:nvSpPr>
            <p:spPr>
              <a:xfrm>
                <a:off x="10184903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6C98E13-B856-7F90-A3C0-BE7721F0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2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25DD4A-E328-4BEC-1834-6440CB42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3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0FADE28-0A25-2ACA-3B07-06C4F09F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511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6A11B17-3407-BA49-1B2E-882E52A2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9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D0014E-E777-538F-9762-51EB37F5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356" y="3866411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3E4FB4-26F4-235E-6397-4F305DC33C0D}"/>
                  </a:ext>
                </a:extLst>
              </p:cNvPr>
              <p:cNvSpPr/>
              <p:nvPr/>
            </p:nvSpPr>
            <p:spPr>
              <a:xfrm>
                <a:off x="7051546" y="3527573"/>
                <a:ext cx="3431918" cy="6315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C0356-E420-A189-7039-CCA359096AA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514421" y="4174090"/>
              <a:ext cx="583910" cy="1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B8543-0D5F-2382-A91B-7302A2AA51F8}"/>
                    </a:ext>
                  </a:extLst>
                </p:cNvPr>
                <p:cNvSpPr txBox="1"/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𝐷𝑖𝑒𝑙𝑒𝑐𝑡𝑟𝑖𝑐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A824C6E4-8D47-4EF5-AE43-3150D2D7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056" r="-449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3FDCF9-BB84-C1BD-0042-9BB125911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114" y="3245009"/>
              <a:ext cx="422029" cy="20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/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85" t="-2174" r="-41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B83C88-58B4-FFD1-2C5F-04FAC731E25D}"/>
              </a:ext>
            </a:extLst>
          </p:cNvPr>
          <p:cNvSpPr txBox="1"/>
          <p:nvPr/>
        </p:nvSpPr>
        <p:spPr>
          <a:xfrm>
            <a:off x="503464" y="5784213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Fig-passives-cap2.png  R0 01/10/25</a:t>
            </a:r>
          </a:p>
        </p:txBody>
      </p:sp>
    </p:spTree>
    <p:extLst>
      <p:ext uri="{BB962C8B-B14F-4D97-AF65-F5344CB8AC3E}">
        <p14:creationId xmlns:p14="http://schemas.microsoft.com/office/powerpoint/2010/main" val="178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5202C-D2C0-B6D9-0AE6-4B6DAC2EA370}"/>
              </a:ext>
            </a:extLst>
          </p:cNvPr>
          <p:cNvGrpSpPr/>
          <p:nvPr/>
        </p:nvGrpSpPr>
        <p:grpSpPr>
          <a:xfrm>
            <a:off x="3757097" y="1359478"/>
            <a:ext cx="4062887" cy="3506672"/>
            <a:chOff x="3439597" y="1257878"/>
            <a:chExt cx="4062887" cy="3506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DC2B72-3DF2-DF10-9C4B-7FC0B3A176CD}"/>
                </a:ext>
              </a:extLst>
            </p:cNvPr>
            <p:cNvGrpSpPr/>
            <p:nvPr/>
          </p:nvGrpSpPr>
          <p:grpSpPr>
            <a:xfrm>
              <a:off x="3619636" y="1257878"/>
              <a:ext cx="3584981" cy="1874773"/>
              <a:chOff x="3619636" y="1257878"/>
              <a:chExt cx="3584981" cy="187477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99F8B6-ECB1-A0EA-55F3-B8C599CB3C82}"/>
                  </a:ext>
                </a:extLst>
              </p:cNvPr>
              <p:cNvGrpSpPr/>
              <p:nvPr/>
            </p:nvGrpSpPr>
            <p:grpSpPr>
              <a:xfrm>
                <a:off x="4414346" y="1257878"/>
                <a:ext cx="2068647" cy="1863694"/>
                <a:chOff x="4414346" y="1257878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44F4E7-57C7-863A-E51B-C1CC4EFF053D}"/>
                    </a:ext>
                  </a:extLst>
                </p:cNvPr>
                <p:cNvCxnSpPr/>
                <p:nvPr/>
              </p:nvCxnSpPr>
              <p:spPr>
                <a:xfrm flipH="1">
                  <a:off x="4761185" y="2743199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A5C119C4-A674-DF22-77D9-29342D973C00}"/>
                    </a:ext>
                  </a:extLst>
                </p:cNvPr>
                <p:cNvSpPr/>
                <p:nvPr/>
              </p:nvSpPr>
              <p:spPr>
                <a:xfrm>
                  <a:off x="4824249" y="1257878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832236-6137-6750-9658-3F09D67933DD}"/>
                    </a:ext>
                  </a:extLst>
                </p:cNvPr>
                <p:cNvCxnSpPr/>
                <p:nvPr/>
              </p:nvCxnSpPr>
              <p:spPr>
                <a:xfrm flipH="1">
                  <a:off x="4414346" y="2317530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96C7B8-4BAC-C15F-6E64-4E07D3DE4762}"/>
                    </a:ext>
                  </a:extLst>
                </p:cNvPr>
                <p:cNvSpPr/>
                <p:nvPr/>
              </p:nvSpPr>
              <p:spPr>
                <a:xfrm>
                  <a:off x="6022430" y="1352471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2D608F-B06B-1359-7362-0BEBE35522B2}"/>
                  </a:ext>
                </a:extLst>
              </p:cNvPr>
              <p:cNvSpPr txBox="1"/>
              <p:nvPr/>
            </p:nvSpPr>
            <p:spPr>
              <a:xfrm>
                <a:off x="4335148" y="230533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166E48-BAC5-8214-2A55-6CA4228953F2}"/>
                  </a:ext>
                </a:extLst>
              </p:cNvPr>
              <p:cNvSpPr txBox="1"/>
              <p:nvPr/>
            </p:nvSpPr>
            <p:spPr>
              <a:xfrm>
                <a:off x="4297208" y="184732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917310-4110-E1A8-1205-0B5FCBED5364}"/>
                  </a:ext>
                </a:extLst>
              </p:cNvPr>
              <p:cNvCxnSpPr/>
              <p:nvPr/>
            </p:nvCxnSpPr>
            <p:spPr>
              <a:xfrm flipV="1">
                <a:off x="4618756" y="2397919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8DD2A-53F2-862E-CA3A-23A7AFBD0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2140491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8C64C3-F911-3C4A-FF1F-B4444D0C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1803510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3D4FAA6-8953-C8D8-F804-8643A3A6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2570408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49999-42D2-1333-BD75-AC0C0F9400CF}"/>
                  </a:ext>
                </a:extLst>
              </p:cNvPr>
              <p:cNvSpPr txBox="1"/>
              <p:nvPr/>
            </p:nvSpPr>
            <p:spPr>
              <a:xfrm>
                <a:off x="6272050" y="1779589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2955AA-9CB8-5F8E-329E-33841DE480ED}"/>
                  </a:ext>
                </a:extLst>
              </p:cNvPr>
              <p:cNvSpPr txBox="1"/>
              <p:nvPr/>
            </p:nvSpPr>
            <p:spPr>
              <a:xfrm>
                <a:off x="6333898" y="19385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E39E52C-4E7B-01F2-FCD8-1C9ADC9A633F}"/>
                  </a:ext>
                </a:extLst>
              </p:cNvPr>
              <p:cNvSpPr/>
              <p:nvPr/>
            </p:nvSpPr>
            <p:spPr>
              <a:xfrm>
                <a:off x="5573644" y="2825750"/>
                <a:ext cx="140701" cy="306901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CF7EE1-996B-BD1B-B274-84146ABE1435}"/>
                  </a:ext>
                </a:extLst>
              </p:cNvPr>
              <p:cNvSpPr/>
              <p:nvPr/>
            </p:nvSpPr>
            <p:spPr>
              <a:xfrm>
                <a:off x="5861050" y="2408634"/>
                <a:ext cx="140701" cy="2715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337952-0DF8-5B1F-9F6D-181B1D874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751" y="2552568"/>
                <a:ext cx="140701" cy="1753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5B285C4-B904-E58A-30F2-061EE3424009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5858101" y="2448395"/>
                <a:ext cx="23554" cy="428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1B83B4-7241-7DE3-6A59-8D925EFCBDE0}"/>
                  </a:ext>
                </a:extLst>
              </p:cNvPr>
              <p:cNvCxnSpPr/>
              <p:nvPr/>
            </p:nvCxnSpPr>
            <p:spPr>
              <a:xfrm flipV="1">
                <a:off x="5391150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39E8D31-8E6D-26A5-B9FB-A3976EAD086E}"/>
                  </a:ext>
                </a:extLst>
              </p:cNvPr>
              <p:cNvCxnSpPr/>
              <p:nvPr/>
            </p:nvCxnSpPr>
            <p:spPr>
              <a:xfrm flipV="1">
                <a:off x="5928452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30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3333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130" r="-391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027DC-DEB4-0239-3E78-50BE4C477211}"/>
                </a:ext>
              </a:extLst>
            </p:cNvPr>
            <p:cNvGrpSpPr/>
            <p:nvPr/>
          </p:nvGrpSpPr>
          <p:grpSpPr>
            <a:xfrm>
              <a:off x="3439597" y="2900856"/>
              <a:ext cx="4062887" cy="1863694"/>
              <a:chOff x="3439597" y="2900856"/>
              <a:chExt cx="4062887" cy="186369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56A4DD-6556-BCAE-93AE-7C6E32BB9831}"/>
                  </a:ext>
                </a:extLst>
              </p:cNvPr>
              <p:cNvGrpSpPr/>
              <p:nvPr/>
            </p:nvGrpSpPr>
            <p:grpSpPr>
              <a:xfrm>
                <a:off x="4414346" y="2900856"/>
                <a:ext cx="2068647" cy="1863694"/>
                <a:chOff x="4414346" y="3785404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43D2A1-2502-59B3-3447-92851BD165AD}"/>
                    </a:ext>
                  </a:extLst>
                </p:cNvPr>
                <p:cNvCxnSpPr/>
                <p:nvPr/>
              </p:nvCxnSpPr>
              <p:spPr>
                <a:xfrm flipH="1">
                  <a:off x="4761185" y="5270725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D00FFCFF-6162-4E49-5785-FCAEF1DC4A29}"/>
                    </a:ext>
                  </a:extLst>
                </p:cNvPr>
                <p:cNvSpPr/>
                <p:nvPr/>
              </p:nvSpPr>
              <p:spPr>
                <a:xfrm>
                  <a:off x="4824249" y="3785404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1F535D-F2D2-345D-C91F-F67FC0EA5655}"/>
                    </a:ext>
                  </a:extLst>
                </p:cNvPr>
                <p:cNvCxnSpPr/>
                <p:nvPr/>
              </p:nvCxnSpPr>
              <p:spPr>
                <a:xfrm flipH="1">
                  <a:off x="4414346" y="4845056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C9A335-9B18-E1FD-251D-DD5F3C61F6D6}"/>
                    </a:ext>
                  </a:extLst>
                </p:cNvPr>
                <p:cNvSpPr/>
                <p:nvPr/>
              </p:nvSpPr>
              <p:spPr>
                <a:xfrm>
                  <a:off x="6022430" y="3879997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FB3599E-4FE4-98C8-618E-73CF126E4013}"/>
                    </a:ext>
                  </a:extLst>
                </p:cNvPr>
                <p:cNvSpPr/>
                <p:nvPr/>
              </p:nvSpPr>
              <p:spPr>
                <a:xfrm>
                  <a:off x="6080158" y="3906191"/>
                  <a:ext cx="402835" cy="460118"/>
                </a:xfrm>
                <a:custGeom>
                  <a:avLst/>
                  <a:gdLst>
                    <a:gd name="connsiteX0" fmla="*/ 22907 w 402835"/>
                    <a:gd name="connsiteY0" fmla="*/ 48162 h 460118"/>
                    <a:gd name="connsiteX1" fmla="*/ 189595 w 402835"/>
                    <a:gd name="connsiteY1" fmla="*/ 19587 h 460118"/>
                    <a:gd name="connsiteX2" fmla="*/ 27670 w 402835"/>
                    <a:gd name="connsiteY2" fmla="*/ 305337 h 460118"/>
                    <a:gd name="connsiteX3" fmla="*/ 27670 w 402835"/>
                    <a:gd name="connsiteY3" fmla="*/ 179130 h 460118"/>
                    <a:gd name="connsiteX4" fmla="*/ 301513 w 402835"/>
                    <a:gd name="connsiteY4" fmla="*/ 112455 h 460118"/>
                    <a:gd name="connsiteX5" fmla="*/ 118157 w 402835"/>
                    <a:gd name="connsiteY5" fmla="*/ 395824 h 460118"/>
                    <a:gd name="connsiteX6" fmla="*/ 156257 w 402835"/>
                    <a:gd name="connsiteY6" fmla="*/ 248187 h 460118"/>
                    <a:gd name="connsiteX7" fmla="*/ 399145 w 402835"/>
                    <a:gd name="connsiteY7" fmla="*/ 176749 h 460118"/>
                    <a:gd name="connsiteX8" fmla="*/ 306276 w 402835"/>
                    <a:gd name="connsiteY8" fmla="*/ 379155 h 460118"/>
                    <a:gd name="connsiteX9" fmla="*/ 351520 w 402835"/>
                    <a:gd name="connsiteY9" fmla="*/ 460118 h 46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835" h="460118">
                      <a:moveTo>
                        <a:pt x="22907" y="48162"/>
                      </a:moveTo>
                      <a:cubicBezTo>
                        <a:pt x="105854" y="12443"/>
                        <a:pt x="188801" y="-23275"/>
                        <a:pt x="189595" y="19587"/>
                      </a:cubicBezTo>
                      <a:cubicBezTo>
                        <a:pt x="190389" y="62449"/>
                        <a:pt x="54658" y="278746"/>
                        <a:pt x="27670" y="305337"/>
                      </a:cubicBezTo>
                      <a:cubicBezTo>
                        <a:pt x="682" y="331928"/>
                        <a:pt x="-17970" y="211277"/>
                        <a:pt x="27670" y="179130"/>
                      </a:cubicBezTo>
                      <a:cubicBezTo>
                        <a:pt x="73310" y="146983"/>
                        <a:pt x="286432" y="76339"/>
                        <a:pt x="301513" y="112455"/>
                      </a:cubicBezTo>
                      <a:cubicBezTo>
                        <a:pt x="316594" y="148571"/>
                        <a:pt x="142366" y="373202"/>
                        <a:pt x="118157" y="395824"/>
                      </a:cubicBezTo>
                      <a:cubicBezTo>
                        <a:pt x="93948" y="418446"/>
                        <a:pt x="109426" y="284699"/>
                        <a:pt x="156257" y="248187"/>
                      </a:cubicBezTo>
                      <a:cubicBezTo>
                        <a:pt x="203088" y="211675"/>
                        <a:pt x="374142" y="154921"/>
                        <a:pt x="399145" y="176749"/>
                      </a:cubicBezTo>
                      <a:cubicBezTo>
                        <a:pt x="424148" y="198577"/>
                        <a:pt x="314214" y="331927"/>
                        <a:pt x="306276" y="379155"/>
                      </a:cubicBezTo>
                      <a:cubicBezTo>
                        <a:pt x="298338" y="426383"/>
                        <a:pt x="324929" y="443250"/>
                        <a:pt x="351520" y="460118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1A4E1B-1610-4AE2-D17B-1EB9D65CF3DD}"/>
                  </a:ext>
                </a:extLst>
              </p:cNvPr>
              <p:cNvSpPr txBox="1"/>
              <p:nvPr/>
            </p:nvSpPr>
            <p:spPr>
              <a:xfrm>
                <a:off x="4342594" y="396050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8B2AD-1392-C200-ADA7-A1D475FB7DD1}"/>
                  </a:ext>
                </a:extLst>
              </p:cNvPr>
              <p:cNvSpPr txBox="1"/>
              <p:nvPr/>
            </p:nvSpPr>
            <p:spPr>
              <a:xfrm>
                <a:off x="4329894" y="3481761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B22F6-E15D-F25A-1026-57FCCD68D0F6}"/>
                  </a:ext>
                </a:extLst>
              </p:cNvPr>
              <p:cNvSpPr txBox="1"/>
              <p:nvPr/>
            </p:nvSpPr>
            <p:spPr>
              <a:xfrm>
                <a:off x="6416481" y="3749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5CFB33-BB3B-7FE8-2E47-4D104F4EED41}"/>
                  </a:ext>
                </a:extLst>
              </p:cNvPr>
              <p:cNvSpPr txBox="1"/>
              <p:nvPr/>
            </p:nvSpPr>
            <p:spPr>
              <a:xfrm>
                <a:off x="6280888" y="332519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5265BBD-E6D1-3BE8-FAB7-E4FB52E8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3443492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0DE548-3966-FBC4-2508-80683091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4210390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2D33E4B-7D91-35C9-BDDD-884A176C066B}"/>
                  </a:ext>
                </a:extLst>
              </p:cNvPr>
              <p:cNvCxnSpPr/>
              <p:nvPr/>
            </p:nvCxnSpPr>
            <p:spPr>
              <a:xfrm flipV="1">
                <a:off x="4618756" y="4037952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449912-A4BA-9F06-4055-520B2E04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3780524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4" r="-32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3C57D14-28AD-8ABB-C40C-7EC06A78191A}"/>
              </a:ext>
            </a:extLst>
          </p:cNvPr>
          <p:cNvSpPr txBox="1"/>
          <p:nvPr/>
        </p:nvSpPr>
        <p:spPr>
          <a:xfrm>
            <a:off x="731708" y="5793450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42246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936D-7A6D-401F-6CD9-EE9A951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E829A4A-D96D-91C8-9273-E11530DAA5E8}"/>
              </a:ext>
            </a:extLst>
          </p:cNvPr>
          <p:cNvSpPr txBox="1"/>
          <p:nvPr/>
        </p:nvSpPr>
        <p:spPr>
          <a:xfrm>
            <a:off x="731708" y="5793450"/>
            <a:ext cx="36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Fig-passives-ind2.png  R0 01/09/25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CE75E9-74F3-C002-5ECF-7EC8522F15E6}"/>
              </a:ext>
            </a:extLst>
          </p:cNvPr>
          <p:cNvGrpSpPr/>
          <p:nvPr/>
        </p:nvGrpSpPr>
        <p:grpSpPr>
          <a:xfrm>
            <a:off x="3580838" y="1308043"/>
            <a:ext cx="3534391" cy="3558107"/>
            <a:chOff x="3580838" y="1308043"/>
            <a:chExt cx="3534391" cy="35581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FE27F0-E4E2-5C05-A0F3-9CD9F871A720}"/>
                </a:ext>
              </a:extLst>
            </p:cNvPr>
            <p:cNvSpPr/>
            <p:nvPr/>
          </p:nvSpPr>
          <p:spPr>
            <a:xfrm>
              <a:off x="6083264" y="4164340"/>
              <a:ext cx="140701" cy="271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91D0B1-9997-7463-4DB3-FD6A650A6F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080315" y="4204101"/>
              <a:ext cx="23554" cy="428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9C332E-037A-ED08-8DA9-B71DA4825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642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/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625" r="-468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/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E0D56-231B-3F0B-E43F-17E449E11BC4}"/>
                </a:ext>
              </a:extLst>
            </p:cNvPr>
            <p:cNvGrpSpPr/>
            <p:nvPr/>
          </p:nvGrpSpPr>
          <p:grpSpPr>
            <a:xfrm>
              <a:off x="4731846" y="3002456"/>
              <a:ext cx="2052881" cy="1863694"/>
              <a:chOff x="4414346" y="3785404"/>
              <a:chExt cx="2052881" cy="1863694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350FC2-9269-0EA7-BB3C-5CEBCEF326C1}"/>
                  </a:ext>
                </a:extLst>
              </p:cNvPr>
              <p:cNvCxnSpPr/>
              <p:nvPr/>
            </p:nvCxnSpPr>
            <p:spPr>
              <a:xfrm flipH="1">
                <a:off x="4761185" y="5270725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0BCF515-1157-F4D6-DB7D-9CE50953DBA3}"/>
                  </a:ext>
                </a:extLst>
              </p:cNvPr>
              <p:cNvSpPr/>
              <p:nvPr/>
            </p:nvSpPr>
            <p:spPr>
              <a:xfrm>
                <a:off x="4824249" y="3785404"/>
                <a:ext cx="1642978" cy="1642978"/>
              </a:xfrm>
              <a:prstGeom prst="arc">
                <a:avLst>
                  <a:gd name="adj1" fmla="val 9615740"/>
                  <a:gd name="adj2" fmla="val 7409857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664D9E-DDB1-6BCC-E2B5-F02E2E68D2D6}"/>
                  </a:ext>
                </a:extLst>
              </p:cNvPr>
              <p:cNvCxnSpPr/>
              <p:nvPr/>
            </p:nvCxnSpPr>
            <p:spPr>
              <a:xfrm flipH="1">
                <a:off x="4414346" y="4845056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2F5323-85CE-DFC8-55F3-6D643D3DD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16" y="3545092"/>
              <a:ext cx="1679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AA9B7B-E8E0-0A39-C2FF-554C6F56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903498" y="4311990"/>
              <a:ext cx="140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8D7706-9B45-C990-6867-E319DB3E05DF}"/>
                </a:ext>
              </a:extLst>
            </p:cNvPr>
            <p:cNvCxnSpPr/>
            <p:nvPr/>
          </p:nvCxnSpPr>
          <p:spPr>
            <a:xfrm flipV="1">
              <a:off x="4936256" y="4139552"/>
              <a:ext cx="172319" cy="2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01D1D9-A78F-DA89-A0BE-3F29746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82" y="3882124"/>
              <a:ext cx="167921" cy="21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/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/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3C9428-4A34-D928-5754-D10981393E5A}"/>
                </a:ext>
              </a:extLst>
            </p:cNvPr>
            <p:cNvGrpSpPr/>
            <p:nvPr/>
          </p:nvGrpSpPr>
          <p:grpSpPr>
            <a:xfrm>
              <a:off x="4579489" y="1308043"/>
              <a:ext cx="2535740" cy="2347321"/>
              <a:chOff x="4580895" y="1133794"/>
              <a:chExt cx="2535740" cy="2347321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19425A-7B5F-C818-F11F-BFABE22555A2}"/>
                  </a:ext>
                </a:extLst>
              </p:cNvPr>
              <p:cNvCxnSpPr/>
              <p:nvPr/>
            </p:nvCxnSpPr>
            <p:spPr>
              <a:xfrm flipH="1">
                <a:off x="4580895" y="2537898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D108AFB-02A4-A162-7C01-A212C45A3F2B}"/>
                  </a:ext>
                </a:extLst>
              </p:cNvPr>
              <p:cNvSpPr/>
              <p:nvPr/>
            </p:nvSpPr>
            <p:spPr>
              <a:xfrm>
                <a:off x="4960446" y="1133794"/>
                <a:ext cx="2156189" cy="2156189"/>
              </a:xfrm>
              <a:prstGeom prst="arc">
                <a:avLst>
                  <a:gd name="adj1" fmla="val 9615740"/>
                  <a:gd name="adj2" fmla="val 7409857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2726B58-0A94-D87D-46B7-1831D99EFB5F}"/>
                  </a:ext>
                </a:extLst>
              </p:cNvPr>
              <p:cNvCxnSpPr/>
              <p:nvPr/>
            </p:nvCxnSpPr>
            <p:spPr>
              <a:xfrm flipH="1">
                <a:off x="5013188" y="3102742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1C69-D4A7-4AE0-4D7E-E7931CD721BE}"/>
                </a:ext>
              </a:extLst>
            </p:cNvPr>
            <p:cNvCxnSpPr/>
            <p:nvPr/>
          </p:nvCxnSpPr>
          <p:spPr>
            <a:xfrm flipV="1">
              <a:off x="6344642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653F3-4CF6-F6BD-C404-5B4677DC4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416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50777E-2C11-942F-A920-4448B7051488}"/>
                </a:ext>
              </a:extLst>
            </p:cNvPr>
            <p:cNvCxnSpPr/>
            <p:nvPr/>
          </p:nvCxnSpPr>
          <p:spPr>
            <a:xfrm flipV="1">
              <a:off x="5833416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34043B-0E8D-7F8F-F295-6DF9613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834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F009F-008B-7BA2-AF5B-B7218CD5A9D0}"/>
                </a:ext>
              </a:extLst>
            </p:cNvPr>
            <p:cNvCxnSpPr/>
            <p:nvPr/>
          </p:nvCxnSpPr>
          <p:spPr>
            <a:xfrm flipV="1">
              <a:off x="6082260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262C9-538D-A260-EB43-39AC96293F76}"/>
                </a:ext>
              </a:extLst>
            </p:cNvPr>
            <p:cNvGrpSpPr/>
            <p:nvPr/>
          </p:nvGrpSpPr>
          <p:grpSpPr>
            <a:xfrm>
              <a:off x="4504677" y="3838857"/>
              <a:ext cx="385992" cy="454083"/>
              <a:chOff x="4097264" y="3780621"/>
              <a:chExt cx="385992" cy="454083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7758A2-4FE9-3EE9-5C69-520194D0399E}"/>
                  </a:ext>
                </a:extLst>
              </p:cNvPr>
              <p:cNvSpPr/>
              <p:nvPr/>
            </p:nvSpPr>
            <p:spPr>
              <a:xfrm>
                <a:off x="4141950" y="3851184"/>
                <a:ext cx="312957" cy="312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633C51-B2C7-DF29-D6ED-B3CADBC10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7264" y="3780621"/>
                <a:ext cx="95021" cy="106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34C0E0-99D7-1B62-EC01-0EACFEBD476A}"/>
                  </a:ext>
                </a:extLst>
              </p:cNvPr>
              <p:cNvSpPr/>
              <p:nvPr/>
            </p:nvSpPr>
            <p:spPr>
              <a:xfrm>
                <a:off x="4191000" y="3941332"/>
                <a:ext cx="196850" cy="141932"/>
              </a:xfrm>
              <a:custGeom>
                <a:avLst/>
                <a:gdLst>
                  <a:gd name="connsiteX0" fmla="*/ 0 w 196850"/>
                  <a:gd name="connsiteY0" fmla="*/ 71868 h 141932"/>
                  <a:gd name="connsiteX1" fmla="*/ 57150 w 196850"/>
                  <a:gd name="connsiteY1" fmla="*/ 2018 h 141932"/>
                  <a:gd name="connsiteX2" fmla="*/ 120650 w 196850"/>
                  <a:gd name="connsiteY2" fmla="*/ 141718 h 141932"/>
                  <a:gd name="connsiteX3" fmla="*/ 196850 w 196850"/>
                  <a:gd name="connsiteY3" fmla="*/ 27418 h 1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41932">
                    <a:moveTo>
                      <a:pt x="0" y="71868"/>
                    </a:moveTo>
                    <a:cubicBezTo>
                      <a:pt x="18521" y="31122"/>
                      <a:pt x="37042" y="-9624"/>
                      <a:pt x="57150" y="2018"/>
                    </a:cubicBezTo>
                    <a:cubicBezTo>
                      <a:pt x="77258" y="13660"/>
                      <a:pt x="97367" y="137485"/>
                      <a:pt x="120650" y="141718"/>
                    </a:cubicBezTo>
                    <a:cubicBezTo>
                      <a:pt x="143933" y="145951"/>
                      <a:pt x="170391" y="86684"/>
                      <a:pt x="196850" y="274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9A7898-A12C-8982-15AE-5B0C974D5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3679" y="4138447"/>
                <a:ext cx="89577" cy="96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/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190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/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/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11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65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18E3B-7DB7-D72B-6535-E6682DB79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7" y="1645068"/>
            <a:ext cx="4723761" cy="2421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9D46CE-806B-6AA5-4817-DCF36D911A3C}"/>
              </a:ext>
            </a:extLst>
          </p:cNvPr>
          <p:cNvSpPr txBox="1"/>
          <p:nvPr/>
        </p:nvSpPr>
        <p:spPr>
          <a:xfrm>
            <a:off x="815929" y="4277471"/>
            <a:ext cx="350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Fig-circuits-KCL.png  R0 01/12/25</a:t>
            </a:r>
          </a:p>
        </p:txBody>
      </p:sp>
    </p:spTree>
    <p:extLst>
      <p:ext uri="{BB962C8B-B14F-4D97-AF65-F5344CB8AC3E}">
        <p14:creationId xmlns:p14="http://schemas.microsoft.com/office/powerpoint/2010/main" val="2538798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9D134-5E5B-92C9-6FDC-9EECA088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24459-8C49-56FD-0B7B-AB6557ACE033}"/>
              </a:ext>
            </a:extLst>
          </p:cNvPr>
          <p:cNvSpPr txBox="1"/>
          <p:nvPr/>
        </p:nvSpPr>
        <p:spPr>
          <a:xfrm>
            <a:off x="815929" y="4277471"/>
            <a:ext cx="348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Fig-circuits-KVL.png  R0 01/12/25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8EEC3-1033-631B-A4D5-61123555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" y="2094993"/>
            <a:ext cx="4726818" cy="21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182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6</cp:revision>
  <dcterms:created xsi:type="dcterms:W3CDTF">2025-01-08T16:01:12Z</dcterms:created>
  <dcterms:modified xsi:type="dcterms:W3CDTF">2025-01-15T08:14:01Z</dcterms:modified>
</cp:coreProperties>
</file>