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91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1/18/2025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1/18/2025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7.xml"/><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9795</TotalTime>
  <Words>339</Words>
  <Application>Microsoft Office PowerPoint</Application>
  <PresentationFormat>Widescreen</PresentationFormat>
  <Paragraphs>123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8</cp:revision>
  <dcterms:created xsi:type="dcterms:W3CDTF">2025-01-08T16:01:12Z</dcterms:created>
  <dcterms:modified xsi:type="dcterms:W3CDTF">2025-01-21T06:47:42Z</dcterms:modified>
</cp:coreProperties>
</file>