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156F5-D9A0-F416-3625-C7FE7F11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7" y="2037750"/>
            <a:ext cx="34575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97447-C3A4-724A-AEE2-0D640135F051}"/>
              </a:ext>
            </a:extLst>
          </p:cNvPr>
          <p:cNvSpPr txBox="1"/>
          <p:nvPr/>
        </p:nvSpPr>
        <p:spPr>
          <a:xfrm>
            <a:off x="545327" y="4854987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Fig-circuits-nodev.png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51039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18E3B-7DB7-D72B-6535-E6682DB7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7" y="1645068"/>
            <a:ext cx="4723761" cy="242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D46CE-806B-6AA5-4817-DCF36D911A3C}"/>
              </a:ext>
            </a:extLst>
          </p:cNvPr>
          <p:cNvSpPr txBox="1"/>
          <p:nvPr/>
        </p:nvSpPr>
        <p:spPr>
          <a:xfrm>
            <a:off x="815929" y="4277471"/>
            <a:ext cx="350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Fig-circuits-KCL.png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25387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D134-5E5B-92C9-6FDC-9EECA088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24459-8C49-56FD-0B7B-AB6557ACE033}"/>
              </a:ext>
            </a:extLst>
          </p:cNvPr>
          <p:cNvSpPr txBox="1"/>
          <p:nvPr/>
        </p:nvSpPr>
        <p:spPr>
          <a:xfrm>
            <a:off x="815929" y="4277471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Fig-circuits-KVL.png  R0 01/12/25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EEC3-1033-631B-A4D5-61123555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" y="2094993"/>
            <a:ext cx="4726818" cy="21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177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5</cp:revision>
  <dcterms:created xsi:type="dcterms:W3CDTF">2025-01-08T16:01:12Z</dcterms:created>
  <dcterms:modified xsi:type="dcterms:W3CDTF">2025-01-13T16:18:52Z</dcterms:modified>
</cp:coreProperties>
</file>