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81" r:id="rId9"/>
    <p:sldId id="282" r:id="rId10"/>
    <p:sldId id="274" r:id="rId11"/>
    <p:sldId id="257" r:id="rId12"/>
    <p:sldId id="258" r:id="rId13"/>
    <p:sldId id="261" r:id="rId14"/>
    <p:sldId id="262" r:id="rId15"/>
    <p:sldId id="259" r:id="rId16"/>
    <p:sldId id="260" r:id="rId17"/>
    <p:sldId id="273" r:id="rId18"/>
    <p:sldId id="263" r:id="rId19"/>
    <p:sldId id="264" r:id="rId20"/>
    <p:sldId id="265" r:id="rId21"/>
    <p:sldId id="266" r:id="rId22"/>
    <p:sldId id="267" r:id="rId23"/>
    <p:sldId id="268" r:id="rId24"/>
    <p:sldId id="269" r:id="rId25"/>
    <p:sldId id="270" r:id="rId26"/>
    <p:sldId id="271" r:id="rId27"/>
    <p:sldId id="27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86" d="100"/>
          <a:sy n="86" d="100"/>
        </p:scale>
        <p:origin x="222"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2/22/2025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2/22/2025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12.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13.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14.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png"/><Relationship Id="rId2" Type="http://schemas.openxmlformats.org/officeDocument/2006/relationships/image" Target="../media/image220.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png"/></Relationships>
</file>

<file path=ppt/slides/_rels/slide15.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16.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13976</TotalTime>
  <Words>948</Words>
  <Application>Microsoft Office PowerPoint</Application>
  <PresentationFormat>Widescreen</PresentationFormat>
  <Paragraphs>213</Paragraphs>
  <Slides>27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14</cp:revision>
  <dcterms:created xsi:type="dcterms:W3CDTF">2025-01-08T16:01:12Z</dcterms:created>
  <dcterms:modified xsi:type="dcterms:W3CDTF">2025-02-22T15:49:26Z</dcterms:modified>
</cp:coreProperties>
</file>