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74" r:id="rId9"/>
    <p:sldId id="257" r:id="rId10"/>
    <p:sldId id="258" r:id="rId11"/>
    <p:sldId id="261" r:id="rId12"/>
    <p:sldId id="262" r:id="rId13"/>
    <p:sldId id="259" r:id="rId14"/>
    <p:sldId id="260" r:id="rId15"/>
    <p:sldId id="273" r:id="rId16"/>
    <p:sldId id="263" r:id="rId17"/>
    <p:sldId id="264" r:id="rId18"/>
    <p:sldId id="265" r:id="rId19"/>
    <p:sldId id="266" r:id="rId20"/>
    <p:sldId id="267" r:id="rId21"/>
    <p:sldId id="268" r:id="rId22"/>
    <p:sldId id="269"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1"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1" Type="http://schemas.openxmlformats.org/officeDocument/2006/relationships/image" Target="../media/image32.png"/><Relationship Id="rId2"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png"/><Relationship Id="rId22"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35.png"/><Relationship Id="rId1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13542</TotalTime>
  <Words>811</Words>
  <Application>Microsoft Office PowerPoint</Application>
  <PresentationFormat>Widescreen</PresentationFormat>
  <Paragraphs>205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Cambria Math</vt:lpstr>
      <vt:lpstr>Office Theme</vt:lpstr>
      <vt:lpstr>PowerPoint Presentation</vt:lpstr>
      <vt:lpstr>Semi Devices</vt:lpstr>
      <vt:lpstr>PowerPoint Presentation</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12</cp:revision>
  <dcterms:created xsi:type="dcterms:W3CDTF">2025-01-08T16:01:12Z</dcterms:created>
  <dcterms:modified xsi:type="dcterms:W3CDTF">2025-02-20T08:35:27Z</dcterms:modified>
</cp:coreProperties>
</file>