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1015-6C31-67EC-C5FA-EC50FA370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B442F-B93D-A415-3084-8C1285611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9D19-4A66-0639-F0A5-32BCFC63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BAD8-63DD-D84E-42AD-BCE3A7E7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986E-B439-D94B-E383-08FCB95A3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9463-87F7-9456-7076-321AB1E4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10EEF-EFBC-1BA3-CF52-57CCB29F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DFA9-34C1-422E-D035-665D9D96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4F97-79BD-929A-D2C9-FFF9BC37C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F3D18-4B01-0D64-6D1B-46D980AA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0EE75-2A74-0653-031C-4E4A26A799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05B27-9A37-A91E-06B7-EB13CBD0D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6760-4E39-AFE2-8270-BA340AB6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8F8AF-FA6E-EBDD-7350-5494DD5E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13EB-0F67-280D-4D6A-A4F8B595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49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853F-5787-2A3A-4775-EB3F1DEA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8D8E-67F5-86DC-9277-89D7D1D3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D7C1B-C809-443B-41CD-9A212406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9EC0-52A3-1AFC-B12E-A1810811B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CF1A0-C8AF-129A-E414-4D75948C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8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DA6E-C5AA-D88E-6D8D-7DF7B62A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61D6C-CBE5-6940-35D4-1C93EBC9C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1E00-4C40-5FE1-7731-0CDD759D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530B3-99CF-F383-6E04-C86F46A8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56659-8AEF-69DB-5595-9C9D0C8E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CE78-D33D-1B04-EBAB-E45240AB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7608-AB5B-7DA3-F81A-611F75BC1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82B2C-493E-25AC-FFFD-D52649172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98183-93AF-D8CE-F342-210B2E97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362A7-D423-675B-F6FD-78384284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E0CF2-7734-283A-87B8-4E28F2D0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9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E9A6-7E74-3C44-963B-E8D94E64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2F946-1739-2DF2-B7D8-8F4EA1D1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EC5C-EE88-9842-07D9-49B35A92F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B73B1-5D71-1A7F-F02A-C2B01AFF0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A4833-21F8-AE38-6B13-03C48E907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87793-C74B-C988-BD8F-7CA32EF1F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96416-D3B5-8364-7072-3B326664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D00B6-6CC6-7258-94E4-999583FE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BBE7-DD1A-4D01-E58C-17970136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22E85-7924-2265-7F68-4D73568E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A5864-06D7-9C15-1EDD-EFA3812E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6CFF9-BB19-34B3-65F2-440869421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6BF62-1478-56AD-1649-D622E0EA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FF3D2-2F9C-DD93-F4C5-E29F6442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1A922-C840-94B5-9D66-B11F7D66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CD50-3ED1-8661-BA3F-97B4A76F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4539-B055-8104-E029-226C743B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38255-706C-D7A1-949B-971668F2E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7B582-2381-E232-87D1-D0609F5F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ACFB-790A-214F-CDA2-26AA6A51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C42E8-A7D9-AFF0-003C-46F7CB93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8720-DD5A-E126-8CB9-397F4FCE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C6524-32C2-3681-623A-2ED9EDC7C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5C100-6A10-02B1-CC6D-33F551749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D31F4-B230-4FEB-35B2-7C7FC212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D88E-46B0-7517-99A3-BAC4FC18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2BE60-0CD7-AA42-7523-9435E72E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5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FCA26-A843-4260-DF2D-C48E8CFD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9CE30-8367-EA3B-23D9-F44A7AECC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F4560-FC51-A787-C21A-3BD60F336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A1584-706A-4ABE-803B-792AD84DBA31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A0756-4EBB-2AE5-8C16-7DB2ADA32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FEAB6-F884-A7AD-AA4B-277117B03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5A7FE0-7F7D-4B99-A9F8-6325C39FB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2" Type="http://schemas.openxmlformats.org/officeDocument/2006/relationships/image" Target="../media/image22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24.png"/><Relationship Id="rId2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5" Type="http://schemas.openxmlformats.org/officeDocument/2006/relationships/image" Target="../media/image28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27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1E81E-A87D-AB0E-B8CE-DB4944AD6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7F961-1417-4896-BE6A-6A912ECD7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1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CCB265C-53F8-CBB9-74E0-5CBD0A686868}"/>
              </a:ext>
            </a:extLst>
          </p:cNvPr>
          <p:cNvGrpSpPr/>
          <p:nvPr/>
        </p:nvGrpSpPr>
        <p:grpSpPr>
          <a:xfrm>
            <a:off x="3968272" y="794729"/>
            <a:ext cx="3597389" cy="2069036"/>
            <a:chOff x="3777772" y="779489"/>
            <a:chExt cx="3597389" cy="206903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B9232B02-FE6E-4BBD-7B3E-D9394283E983}"/>
                </a:ext>
              </a:extLst>
            </p:cNvPr>
            <p:cNvSpPr/>
            <p:nvPr/>
          </p:nvSpPr>
          <p:spPr>
            <a:xfrm>
              <a:off x="3837482" y="1693889"/>
              <a:ext cx="3537679" cy="1154242"/>
            </a:xfrm>
            <a:prstGeom prst="cube">
              <a:avLst>
                <a:gd name="adj" fmla="val 3539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C0B418C-C960-E650-6263-7C8CC7D9A270}"/>
                </a:ext>
              </a:extLst>
            </p:cNvPr>
            <p:cNvSpPr/>
            <p:nvPr/>
          </p:nvSpPr>
          <p:spPr>
            <a:xfrm>
              <a:off x="5426440" y="779489"/>
              <a:ext cx="539646" cy="53964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8161C3A7-F391-9FF3-5CB6-B7889995D8B3}"/>
                </a:ext>
              </a:extLst>
            </p:cNvPr>
            <p:cNvCxnSpPr>
              <a:stCxn id="3" idx="2"/>
              <a:endCxn id="2" idx="2"/>
            </p:cNvCxnSpPr>
            <p:nvPr/>
          </p:nvCxnSpPr>
          <p:spPr>
            <a:xfrm rot="10800000" flipV="1">
              <a:off x="3837482" y="1049311"/>
              <a:ext cx="1588958" cy="1425941"/>
            </a:xfrm>
            <a:prstGeom prst="bentConnector3">
              <a:avLst>
                <a:gd name="adj1" fmla="val 125896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65F2F6-496B-C831-ECDE-30327D6A0959}"/>
                </a:ext>
              </a:extLst>
            </p:cNvPr>
            <p:cNvSpPr/>
            <p:nvPr/>
          </p:nvSpPr>
          <p:spPr>
            <a:xfrm>
              <a:off x="7162800" y="2217420"/>
              <a:ext cx="60960" cy="685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EFFCF39A-0708-CFA5-38CC-A75BBCA1E95D}"/>
                </a:ext>
              </a:extLst>
            </p:cNvPr>
            <p:cNvCxnSpPr>
              <a:stCxn id="3" idx="6"/>
              <a:endCxn id="10" idx="6"/>
            </p:cNvCxnSpPr>
            <p:nvPr/>
          </p:nvCxnSpPr>
          <p:spPr>
            <a:xfrm>
              <a:off x="5966086" y="1049312"/>
              <a:ext cx="1257674" cy="1202398"/>
            </a:xfrm>
            <a:prstGeom prst="bentConnector3">
              <a:avLst>
                <a:gd name="adj1" fmla="val 136352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A8C6D8EF-BB60-1217-ACD4-658A6AB9717B}"/>
                </a:ext>
              </a:extLst>
            </p:cNvPr>
            <p:cNvSpPr/>
            <p:nvPr/>
          </p:nvSpPr>
          <p:spPr>
            <a:xfrm>
              <a:off x="5186848" y="1693889"/>
              <a:ext cx="779237" cy="1154242"/>
            </a:xfrm>
            <a:prstGeom prst="cube">
              <a:avLst>
                <a:gd name="adj" fmla="val 538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EDC180-A4AB-7709-6C93-EAC0471F5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0982" y="2095150"/>
              <a:ext cx="459147" cy="79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02911BF-BD65-A6F5-F3FA-7FB247061042}"/>
                    </a:ext>
                  </a:extLst>
                </p:cNvPr>
                <p:cNvSpPr txBox="1"/>
                <p:nvPr/>
              </p:nvSpPr>
              <p:spPr>
                <a:xfrm>
                  <a:off x="5224113" y="2208901"/>
                  <a:ext cx="314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02911BF-BD65-A6F5-F3FA-7FB247061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13" y="2208901"/>
                  <a:ext cx="31476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7308" r="-9615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09A9A52-8879-116D-94C7-598C6C47243D}"/>
                    </a:ext>
                  </a:extLst>
                </p:cNvPr>
                <p:cNvSpPr txBox="1"/>
                <p:nvPr/>
              </p:nvSpPr>
              <p:spPr>
                <a:xfrm>
                  <a:off x="5553595" y="910811"/>
                  <a:ext cx="2853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09A9A52-8879-116D-94C7-598C6C472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595" y="910811"/>
                  <a:ext cx="2853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9149" r="-851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0E7F20C-80DB-AC5A-3EE2-2305C594E732}"/>
                    </a:ext>
                  </a:extLst>
                </p:cNvPr>
                <p:cNvSpPr txBox="1"/>
                <p:nvPr/>
              </p:nvSpPr>
              <p:spPr>
                <a:xfrm>
                  <a:off x="5224113" y="2504605"/>
                  <a:ext cx="31476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0E7F20C-80DB-AC5A-3EE2-2305C594E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113" y="2504605"/>
                  <a:ext cx="31476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308" r="-1153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6E25C9C-EDBB-79D8-4F5D-CC75C392AAB6}"/>
                </a:ext>
              </a:extLst>
            </p:cNvPr>
            <p:cNvCxnSpPr/>
            <p:nvPr/>
          </p:nvCxnSpPr>
          <p:spPr>
            <a:xfrm>
              <a:off x="4251959" y="1638691"/>
              <a:ext cx="3123201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FA9E66-2404-904A-58E9-AFE00E8E2A9F}"/>
                    </a:ext>
                  </a:extLst>
                </p:cNvPr>
                <p:cNvSpPr txBox="1"/>
                <p:nvPr/>
              </p:nvSpPr>
              <p:spPr>
                <a:xfrm>
                  <a:off x="5598326" y="1372341"/>
                  <a:ext cx="17466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FA9E66-2404-904A-58E9-AFE00E8E2A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326" y="1372341"/>
                  <a:ext cx="17466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5714" r="-3214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3E8713C-A97C-6F57-2AB1-D322936DF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7772" y="1683241"/>
              <a:ext cx="405608" cy="41190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476D16A-CE2B-407F-23F8-C387305D4A56}"/>
                    </a:ext>
                  </a:extLst>
                </p:cNvPr>
                <p:cNvSpPr txBox="1"/>
                <p:nvPr/>
              </p:nvSpPr>
              <p:spPr>
                <a:xfrm>
                  <a:off x="3837482" y="1612196"/>
                  <a:ext cx="275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476D16A-CE2B-407F-23F8-C387305D4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482" y="1612196"/>
                  <a:ext cx="2751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2222" r="-1777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EC9F2B5-32BC-C639-76C1-4E1D6782AC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48764" y="2110556"/>
              <a:ext cx="1" cy="737969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221FCAF-D3A5-D231-9EC1-CDF0997EE86F}"/>
                    </a:ext>
                  </a:extLst>
                </p:cNvPr>
                <p:cNvSpPr txBox="1"/>
                <p:nvPr/>
              </p:nvSpPr>
              <p:spPr>
                <a:xfrm>
                  <a:off x="3986030" y="2388303"/>
                  <a:ext cx="178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221FCAF-D3A5-D231-9EC1-CDF0997EE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030" y="2388303"/>
                  <a:ext cx="17870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4483" r="-3448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F151BFE-35F5-6CE9-3FE7-5722158C14F7}"/>
              </a:ext>
            </a:extLst>
          </p:cNvPr>
          <p:cNvSpPr txBox="1"/>
          <p:nvPr/>
        </p:nvSpPr>
        <p:spPr>
          <a:xfrm>
            <a:off x="731708" y="5793450"/>
            <a:ext cx="353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Fig-passives-res.png  R0 01/08/25</a:t>
            </a:r>
          </a:p>
        </p:txBody>
      </p:sp>
    </p:spTree>
    <p:extLst>
      <p:ext uri="{BB962C8B-B14F-4D97-AF65-F5344CB8AC3E}">
        <p14:creationId xmlns:p14="http://schemas.microsoft.com/office/powerpoint/2010/main" val="403669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43C84-3FD7-953E-E8CA-EBD6C09074BE}"/>
              </a:ext>
            </a:extLst>
          </p:cNvPr>
          <p:cNvGrpSpPr/>
          <p:nvPr/>
        </p:nvGrpSpPr>
        <p:grpSpPr>
          <a:xfrm>
            <a:off x="966481" y="2325469"/>
            <a:ext cx="2670206" cy="1103531"/>
            <a:chOff x="4437758" y="1733788"/>
            <a:chExt cx="2670206" cy="1103531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AD67F03C-2851-1A05-2DEC-57380E4AB899}"/>
                </a:ext>
              </a:extLst>
            </p:cNvPr>
            <p:cNvSpPr/>
            <p:nvPr/>
          </p:nvSpPr>
          <p:spPr>
            <a:xfrm>
              <a:off x="4781006" y="2090057"/>
              <a:ext cx="2272937" cy="470263"/>
            </a:xfrm>
            <a:prstGeom prst="cube">
              <a:avLst>
                <a:gd name="adj" fmla="val 86603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C38E99E-775D-26D7-6CA4-E8ABD6D79B34}"/>
                </a:ext>
              </a:extLst>
            </p:cNvPr>
            <p:cNvCxnSpPr>
              <a:stCxn id="4" idx="2"/>
              <a:endCxn id="2" idx="2"/>
            </p:cNvCxnSpPr>
            <p:nvPr/>
          </p:nvCxnSpPr>
          <p:spPr>
            <a:xfrm>
              <a:off x="47810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2238B54-570F-5D3F-798C-8B92927F7ED9}"/>
                </a:ext>
              </a:extLst>
            </p:cNvPr>
            <p:cNvCxnSpPr/>
            <p:nvPr/>
          </p:nvCxnSpPr>
          <p:spPr>
            <a:xfrm>
              <a:off x="49715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62176D3-AEE8-AD98-B933-53786B2F27F7}"/>
                </a:ext>
              </a:extLst>
            </p:cNvPr>
            <p:cNvCxnSpPr/>
            <p:nvPr/>
          </p:nvCxnSpPr>
          <p:spPr>
            <a:xfrm>
              <a:off x="5114381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B1D4E08-3BD0-9AEE-127B-3420189674E1}"/>
                </a:ext>
              </a:extLst>
            </p:cNvPr>
            <p:cNvCxnSpPr/>
            <p:nvPr/>
          </p:nvCxnSpPr>
          <p:spPr>
            <a:xfrm>
              <a:off x="52620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C1A2A41-9DD0-6A23-CD43-396EDBD61AEF}"/>
                </a:ext>
              </a:extLst>
            </p:cNvPr>
            <p:cNvCxnSpPr/>
            <p:nvPr/>
          </p:nvCxnSpPr>
          <p:spPr>
            <a:xfrm>
              <a:off x="54144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153CAB-DC5D-4C90-94E6-3E76C7582249}"/>
                </a:ext>
              </a:extLst>
            </p:cNvPr>
            <p:cNvCxnSpPr/>
            <p:nvPr/>
          </p:nvCxnSpPr>
          <p:spPr>
            <a:xfrm>
              <a:off x="5557293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7E78B82-ACDA-FF66-4EBC-2F16BA2A82E4}"/>
                </a:ext>
              </a:extLst>
            </p:cNvPr>
            <p:cNvCxnSpPr/>
            <p:nvPr/>
          </p:nvCxnSpPr>
          <p:spPr>
            <a:xfrm>
              <a:off x="5704930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EEF89C-2EEB-9517-D2E5-535E3D9F9364}"/>
                </a:ext>
              </a:extLst>
            </p:cNvPr>
            <p:cNvCxnSpPr/>
            <p:nvPr/>
          </p:nvCxnSpPr>
          <p:spPr>
            <a:xfrm>
              <a:off x="5862094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838BF4-4124-4328-C5E7-DFAD84B7A9FF}"/>
                </a:ext>
              </a:extLst>
            </p:cNvPr>
            <p:cNvCxnSpPr/>
            <p:nvPr/>
          </p:nvCxnSpPr>
          <p:spPr>
            <a:xfrm>
              <a:off x="6004969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A3575D-E4AB-59A5-707E-9F07E6AB9000}"/>
                </a:ext>
              </a:extLst>
            </p:cNvPr>
            <p:cNvCxnSpPr/>
            <p:nvPr/>
          </p:nvCxnSpPr>
          <p:spPr>
            <a:xfrm>
              <a:off x="61526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025B92-8DAF-4819-BCF4-77C386B65F7B}"/>
                </a:ext>
              </a:extLst>
            </p:cNvPr>
            <p:cNvCxnSpPr/>
            <p:nvPr/>
          </p:nvCxnSpPr>
          <p:spPr>
            <a:xfrm>
              <a:off x="6305006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48870F9-97ED-B2EC-CD24-EC9E7F116480}"/>
                </a:ext>
              </a:extLst>
            </p:cNvPr>
            <p:cNvCxnSpPr/>
            <p:nvPr/>
          </p:nvCxnSpPr>
          <p:spPr>
            <a:xfrm>
              <a:off x="6447881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5228195-1EEF-375F-2980-A548BBE3449D}"/>
                </a:ext>
              </a:extLst>
            </p:cNvPr>
            <p:cNvCxnSpPr/>
            <p:nvPr/>
          </p:nvCxnSpPr>
          <p:spPr>
            <a:xfrm>
              <a:off x="6595518" y="2293687"/>
              <a:ext cx="0" cy="235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EA522CC-9727-E486-9398-79CB569D49E5}"/>
                    </a:ext>
                  </a:extLst>
                </p:cNvPr>
                <p:cNvSpPr txBox="1"/>
                <p:nvPr/>
              </p:nvSpPr>
              <p:spPr>
                <a:xfrm>
                  <a:off x="5227602" y="2551046"/>
                  <a:ext cx="2856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EA522CC-9727-E486-9398-79CB569D4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602" y="2551046"/>
                  <a:ext cx="28565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348" r="-30435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B056-7A99-1382-FBF9-1B988CB1DEDE}"/>
                    </a:ext>
                  </a:extLst>
                </p:cNvPr>
                <p:cNvSpPr txBox="1"/>
                <p:nvPr/>
              </p:nvSpPr>
              <p:spPr>
                <a:xfrm>
                  <a:off x="5808729" y="2560320"/>
                  <a:ext cx="2674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B056-7A99-1382-FBF9-1B988CB1D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729" y="2560320"/>
                  <a:ext cx="26744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2727" r="-909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7B5ABFA-5CDB-3320-F936-270FF5619800}"/>
                    </a:ext>
                  </a:extLst>
                </p:cNvPr>
                <p:cNvSpPr txBox="1"/>
                <p:nvPr/>
              </p:nvSpPr>
              <p:spPr>
                <a:xfrm>
                  <a:off x="4437758" y="2252371"/>
                  <a:ext cx="199798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7B5ABFA-5CDB-3320-F936-270FF5619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7758" y="2252371"/>
                  <a:ext cx="199798" cy="310598"/>
                </a:xfrm>
                <a:prstGeom prst="rect">
                  <a:avLst/>
                </a:prstGeom>
                <a:blipFill>
                  <a:blip r:embed="rId4"/>
                  <a:stretch>
                    <a:fillRect l="-30303" r="-24242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B58BEA02-61AE-3FFD-3389-0F9D3D0AEBE7}"/>
                </a:ext>
              </a:extLst>
            </p:cNvPr>
            <p:cNvSpPr/>
            <p:nvPr/>
          </p:nvSpPr>
          <p:spPr>
            <a:xfrm>
              <a:off x="4781006" y="1854925"/>
              <a:ext cx="2272937" cy="470263"/>
            </a:xfrm>
            <a:prstGeom prst="cube">
              <a:avLst>
                <a:gd name="adj" fmla="val 86603"/>
              </a:avLst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5DDE78-249D-8071-07EB-081C23A9037B}"/>
                    </a:ext>
                  </a:extLst>
                </p:cNvPr>
                <p:cNvSpPr txBox="1"/>
                <p:nvPr/>
              </p:nvSpPr>
              <p:spPr>
                <a:xfrm>
                  <a:off x="5179513" y="1896891"/>
                  <a:ext cx="3818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5DDE78-249D-8071-07EB-081C23A90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513" y="1896891"/>
                  <a:ext cx="38183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516" r="-20968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5DAA38-3271-28C2-78AE-D6DF0AC2E555}"/>
                    </a:ext>
                  </a:extLst>
                </p:cNvPr>
                <p:cNvSpPr txBox="1"/>
                <p:nvPr/>
              </p:nvSpPr>
              <p:spPr>
                <a:xfrm>
                  <a:off x="5814051" y="1896891"/>
                  <a:ext cx="2621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5DAA38-3271-28C2-78AE-D6DF0AC2E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4051" y="1896891"/>
                  <a:ext cx="26212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3256" r="-9302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E100C4-6821-758C-C621-AE7C7C977D1E}"/>
                    </a:ext>
                  </a:extLst>
                </p:cNvPr>
                <p:cNvSpPr txBox="1"/>
                <p:nvPr/>
              </p:nvSpPr>
              <p:spPr>
                <a:xfrm>
                  <a:off x="6328877" y="1901353"/>
                  <a:ext cx="1946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E100C4-6821-758C-C621-AE7C7C977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8877" y="1901353"/>
                  <a:ext cx="1946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8125" r="-3125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Cube 23">
              <a:extLst>
                <a:ext uri="{FF2B5EF4-FFF2-40B4-BE49-F238E27FC236}">
                  <a16:creationId xmlns:a16="http://schemas.microsoft.com/office/drawing/2014/main" id="{A324108A-801B-3673-1751-0D82ADD33061}"/>
                </a:ext>
              </a:extLst>
            </p:cNvPr>
            <p:cNvSpPr/>
            <p:nvPr/>
          </p:nvSpPr>
          <p:spPr>
            <a:xfrm>
              <a:off x="4666026" y="1733788"/>
              <a:ext cx="2441938" cy="681038"/>
            </a:xfrm>
            <a:prstGeom prst="cube">
              <a:avLst>
                <a:gd name="adj" fmla="val 48447"/>
              </a:avLst>
            </a:prstGeom>
            <a:solidFill>
              <a:schemeClr val="bg1">
                <a:lumMod val="85000"/>
                <a:alpha val="2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3CC14AE-B075-8E90-DE1B-6D89D69D5A80}"/>
              </a:ext>
            </a:extLst>
          </p:cNvPr>
          <p:cNvSpPr txBox="1"/>
          <p:nvPr/>
        </p:nvSpPr>
        <p:spPr>
          <a:xfrm>
            <a:off x="503464" y="5784213"/>
            <a:ext cx="359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Fig-passives-cap.png  R0 01/09/25</a:t>
            </a:r>
          </a:p>
        </p:txBody>
      </p:sp>
    </p:spTree>
    <p:extLst>
      <p:ext uri="{BB962C8B-B14F-4D97-AF65-F5344CB8AC3E}">
        <p14:creationId xmlns:p14="http://schemas.microsoft.com/office/powerpoint/2010/main" val="207105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23796-7346-9CDC-7656-16DA72C87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8B8AF83-E06E-94BF-E6EC-05B200921E6F}"/>
              </a:ext>
            </a:extLst>
          </p:cNvPr>
          <p:cNvSpPr txBox="1"/>
          <p:nvPr/>
        </p:nvSpPr>
        <p:spPr>
          <a:xfrm>
            <a:off x="503464" y="5784213"/>
            <a:ext cx="359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Fig-passives-cap.png  R1 01/10/25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86E3B13-BBFC-2433-C509-2AC5332E52D5}"/>
              </a:ext>
            </a:extLst>
          </p:cNvPr>
          <p:cNvGrpSpPr/>
          <p:nvPr/>
        </p:nvGrpSpPr>
        <p:grpSpPr>
          <a:xfrm>
            <a:off x="1229421" y="2208668"/>
            <a:ext cx="5248502" cy="1851055"/>
            <a:chOff x="1229421" y="2208668"/>
            <a:chExt cx="5248502" cy="185105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6E236A-BDA9-2099-7C55-99886F022A75}"/>
                </a:ext>
              </a:extLst>
            </p:cNvPr>
            <p:cNvSpPr/>
            <p:nvPr/>
          </p:nvSpPr>
          <p:spPr>
            <a:xfrm>
              <a:off x="2498578" y="2865120"/>
              <a:ext cx="3169920" cy="11176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0CC2C7-7E23-763D-6773-2EE3CB76C936}"/>
                </a:ext>
              </a:extLst>
            </p:cNvPr>
            <p:cNvSpPr/>
            <p:nvPr/>
          </p:nvSpPr>
          <p:spPr>
            <a:xfrm>
              <a:off x="2480798" y="3317240"/>
              <a:ext cx="3169920" cy="111760"/>
            </a:xfrm>
            <a:prstGeom prst="rect">
              <a:avLst/>
            </a:prstGeom>
            <a:pattFill prst="ltDn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BBB20A-875E-A1F3-B3F5-1198A1CA7A1C}"/>
                </a:ext>
              </a:extLst>
            </p:cNvPr>
            <p:cNvSpPr txBox="1"/>
            <p:nvPr/>
          </p:nvSpPr>
          <p:spPr>
            <a:xfrm>
              <a:off x="2429998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28E5224-FF27-3710-3653-BD23062B2F5C}"/>
                </a:ext>
              </a:extLst>
            </p:cNvPr>
            <p:cNvSpPr txBox="1"/>
            <p:nvPr/>
          </p:nvSpPr>
          <p:spPr>
            <a:xfrm>
              <a:off x="2763744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91793F-6CEE-C399-B16A-FE06419B7395}"/>
                </a:ext>
              </a:extLst>
            </p:cNvPr>
            <p:cNvSpPr txBox="1"/>
            <p:nvPr/>
          </p:nvSpPr>
          <p:spPr>
            <a:xfrm>
              <a:off x="3079615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84C64A-6F49-1B45-5CBF-9A1FF37512AA}"/>
                </a:ext>
              </a:extLst>
            </p:cNvPr>
            <p:cNvSpPr txBox="1"/>
            <p:nvPr/>
          </p:nvSpPr>
          <p:spPr>
            <a:xfrm>
              <a:off x="3413361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CB1D30-6C21-43F1-8B95-2BC02596691A}"/>
                </a:ext>
              </a:extLst>
            </p:cNvPr>
            <p:cNvSpPr txBox="1"/>
            <p:nvPr/>
          </p:nvSpPr>
          <p:spPr>
            <a:xfrm>
              <a:off x="3761868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8240E1-0BEF-A4D2-99B7-2DA7F78F7B0C}"/>
                </a:ext>
              </a:extLst>
            </p:cNvPr>
            <p:cNvSpPr txBox="1"/>
            <p:nvPr/>
          </p:nvSpPr>
          <p:spPr>
            <a:xfrm>
              <a:off x="4095614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A683ED-6349-7289-366C-C5C2EBECB896}"/>
                </a:ext>
              </a:extLst>
            </p:cNvPr>
            <p:cNvSpPr txBox="1"/>
            <p:nvPr/>
          </p:nvSpPr>
          <p:spPr>
            <a:xfrm>
              <a:off x="4411485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2519FA-BFDA-BBF4-4563-4C6B3D521541}"/>
                </a:ext>
              </a:extLst>
            </p:cNvPr>
            <p:cNvSpPr txBox="1"/>
            <p:nvPr/>
          </p:nvSpPr>
          <p:spPr>
            <a:xfrm>
              <a:off x="4745231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AF36D8-99F1-EB8E-C1DA-CCB142A2837C}"/>
                </a:ext>
              </a:extLst>
            </p:cNvPr>
            <p:cNvSpPr txBox="1"/>
            <p:nvPr/>
          </p:nvSpPr>
          <p:spPr>
            <a:xfrm>
              <a:off x="5117174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18E5714-8139-5888-3F1E-C2735BF47AFE}"/>
                </a:ext>
              </a:extLst>
            </p:cNvPr>
            <p:cNvSpPr txBox="1"/>
            <p:nvPr/>
          </p:nvSpPr>
          <p:spPr>
            <a:xfrm>
              <a:off x="5433045" y="2593062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833CB74-0ECD-F93D-E344-A9C5654866DA}"/>
                </a:ext>
              </a:extLst>
            </p:cNvPr>
            <p:cNvSpPr txBox="1"/>
            <p:nvPr/>
          </p:nvSpPr>
          <p:spPr>
            <a:xfrm>
              <a:off x="2429998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326B63-7F4C-EBA6-75E8-A762285745FE}"/>
                </a:ext>
              </a:extLst>
            </p:cNvPr>
            <p:cNvSpPr txBox="1"/>
            <p:nvPr/>
          </p:nvSpPr>
          <p:spPr>
            <a:xfrm>
              <a:off x="2763744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5DE79C-DF51-B7DB-78FC-2F04F1CB8FBC}"/>
                </a:ext>
              </a:extLst>
            </p:cNvPr>
            <p:cNvSpPr txBox="1"/>
            <p:nvPr/>
          </p:nvSpPr>
          <p:spPr>
            <a:xfrm>
              <a:off x="3079615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63F240-2596-1E99-E108-73427E417B44}"/>
                </a:ext>
              </a:extLst>
            </p:cNvPr>
            <p:cNvSpPr txBox="1"/>
            <p:nvPr/>
          </p:nvSpPr>
          <p:spPr>
            <a:xfrm>
              <a:off x="3413361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50CB32-CB95-B71C-C388-D3918900D62D}"/>
                </a:ext>
              </a:extLst>
            </p:cNvPr>
            <p:cNvSpPr txBox="1"/>
            <p:nvPr/>
          </p:nvSpPr>
          <p:spPr>
            <a:xfrm>
              <a:off x="3761868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2481072-DA52-5BC7-9530-D0C5CC2D15ED}"/>
                </a:ext>
              </a:extLst>
            </p:cNvPr>
            <p:cNvSpPr txBox="1"/>
            <p:nvPr/>
          </p:nvSpPr>
          <p:spPr>
            <a:xfrm>
              <a:off x="4095614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F57D9B-3873-5B10-0106-E2919F3D8E5A}"/>
                </a:ext>
              </a:extLst>
            </p:cNvPr>
            <p:cNvSpPr txBox="1"/>
            <p:nvPr/>
          </p:nvSpPr>
          <p:spPr>
            <a:xfrm>
              <a:off x="4411485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3F0261A-BD4F-C10A-23E3-4B9A99E764B4}"/>
                </a:ext>
              </a:extLst>
            </p:cNvPr>
            <p:cNvSpPr txBox="1"/>
            <p:nvPr/>
          </p:nvSpPr>
          <p:spPr>
            <a:xfrm>
              <a:off x="4745231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575A33-6931-F3F9-53A2-7D611C09999B}"/>
                </a:ext>
              </a:extLst>
            </p:cNvPr>
            <p:cNvSpPr txBox="1"/>
            <p:nvPr/>
          </p:nvSpPr>
          <p:spPr>
            <a:xfrm>
              <a:off x="5117174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B01D50-CE1F-73F3-3492-E4717E36C62C}"/>
                </a:ext>
              </a:extLst>
            </p:cNvPr>
            <p:cNvSpPr txBox="1"/>
            <p:nvPr/>
          </p:nvSpPr>
          <p:spPr>
            <a:xfrm>
              <a:off x="5433045" y="3253264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_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CE94399-CC54-820A-4FC4-29DF1C093780}"/>
                    </a:ext>
                  </a:extLst>
                </p:cNvPr>
                <p:cNvSpPr txBox="1"/>
                <p:nvPr/>
              </p:nvSpPr>
              <p:spPr>
                <a:xfrm>
                  <a:off x="1661998" y="2619890"/>
                  <a:ext cx="4258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CE94399-CC54-820A-4FC4-29DF1C0937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98" y="2619890"/>
                  <a:ext cx="42588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2857" r="-17143" b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0901FD-E65E-9D71-A43E-35C455878C02}"/>
                    </a:ext>
                  </a:extLst>
                </p:cNvPr>
                <p:cNvSpPr txBox="1"/>
                <p:nvPr/>
              </p:nvSpPr>
              <p:spPr>
                <a:xfrm>
                  <a:off x="1661999" y="3377634"/>
                  <a:ext cx="4258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0901FD-E65E-9D71-A43E-35C455878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99" y="3377634"/>
                  <a:ext cx="425886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4286" r="-17143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2B863F9-8883-CAAB-3C75-D9B73B917870}"/>
                </a:ext>
              </a:extLst>
            </p:cNvPr>
            <p:cNvCxnSpPr>
              <a:stCxn id="49" idx="3"/>
              <a:endCxn id="29" idx="1"/>
            </p:cNvCxnSpPr>
            <p:nvPr/>
          </p:nvCxnSpPr>
          <p:spPr>
            <a:xfrm>
              <a:off x="2087884" y="2773779"/>
              <a:ext cx="342114" cy="3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6136874-432D-C2FA-FB9F-1BBBD9910571}"/>
                </a:ext>
              </a:extLst>
            </p:cNvPr>
            <p:cNvCxnSpPr/>
            <p:nvPr/>
          </p:nvCxnSpPr>
          <p:spPr>
            <a:xfrm>
              <a:off x="2062749" y="3527573"/>
              <a:ext cx="367249" cy="39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E57E75-7953-E92E-8FB4-456DFE0EE02E}"/>
                    </a:ext>
                  </a:extLst>
                </p:cNvPr>
                <p:cNvSpPr txBox="1"/>
                <p:nvPr/>
              </p:nvSpPr>
              <p:spPr>
                <a:xfrm>
                  <a:off x="1661998" y="3751946"/>
                  <a:ext cx="11210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DE57E75-7953-E92E-8FB4-456DFE0EE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1998" y="3751946"/>
                  <a:ext cx="112107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4891" r="-434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3301269-1A06-6617-6044-E1947D02A969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2345736" y="3437930"/>
              <a:ext cx="418008" cy="3782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B0F3846-5693-1542-FE62-6C10F5D88CBB}"/>
                </a:ext>
              </a:extLst>
            </p:cNvPr>
            <p:cNvCxnSpPr>
              <a:cxnSpLocks/>
            </p:cNvCxnSpPr>
            <p:nvPr/>
          </p:nvCxnSpPr>
          <p:spPr>
            <a:xfrm>
              <a:off x="6098452" y="2962394"/>
              <a:ext cx="0" cy="35484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74B2509-8CA0-0F65-AD0D-C6850FFEF69A}"/>
                </a:ext>
              </a:extLst>
            </p:cNvPr>
            <p:cNvCxnSpPr>
              <a:cxnSpLocks/>
            </p:cNvCxnSpPr>
            <p:nvPr/>
          </p:nvCxnSpPr>
          <p:spPr>
            <a:xfrm>
              <a:off x="5958832" y="3320534"/>
              <a:ext cx="224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44145FB-4244-E0DF-F651-3CA08C8DC7A2}"/>
                </a:ext>
              </a:extLst>
            </p:cNvPr>
            <p:cNvCxnSpPr>
              <a:cxnSpLocks/>
            </p:cNvCxnSpPr>
            <p:nvPr/>
          </p:nvCxnSpPr>
          <p:spPr>
            <a:xfrm>
              <a:off x="5958832" y="2962394"/>
              <a:ext cx="2242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3F31C1-3A17-ED15-7A05-A5E83AD564F0}"/>
                    </a:ext>
                  </a:extLst>
                </p:cNvPr>
                <p:cNvSpPr txBox="1"/>
                <p:nvPr/>
              </p:nvSpPr>
              <p:spPr>
                <a:xfrm>
                  <a:off x="6169381" y="2973928"/>
                  <a:ext cx="21973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93F31C1-3A17-ED15-7A05-A5E83AD56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381" y="2973928"/>
                  <a:ext cx="21973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778" r="-22222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A40C1CA-03B8-B335-BC76-CAB6CCF7B04A}"/>
                </a:ext>
              </a:extLst>
            </p:cNvPr>
            <p:cNvGrpSpPr/>
            <p:nvPr/>
          </p:nvGrpSpPr>
          <p:grpSpPr>
            <a:xfrm>
              <a:off x="2592638" y="2974481"/>
              <a:ext cx="3014133" cy="345159"/>
              <a:chOff x="1364060" y="2974481"/>
              <a:chExt cx="3014133" cy="345159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2F87DB13-E40A-5672-7763-D5E0B9A4A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40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B770DEC-64DA-8D9F-302F-B1091222B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69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43D87E7-4425-CCC3-30DA-0C35937960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44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5CCB5FCD-13B0-A91A-F070-C60E5C6931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88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AA6BAF7-4E38-D327-3A4A-29C5DB2989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17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FF79D70-6872-8B64-D6B0-D990FD167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04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5BC0360-CB67-F72C-5A3B-01E4C3F8E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7960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5696D54-BFAA-00C9-DB60-A68B8EC94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796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8E32EAC-9BD9-99BF-BBC3-E3BC5D6EE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2226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A951ED5-8BC5-3E58-E36E-1009BAD07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8193" y="2976880"/>
                <a:ext cx="0" cy="3403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867A7420-BC87-B0E4-3B5A-C9E1BA6FBD0D}"/>
                      </a:ext>
                    </a:extLst>
                  </p:cNvPr>
                  <p:cNvSpPr txBox="1"/>
                  <p:nvPr/>
                </p:nvSpPr>
                <p:spPr>
                  <a:xfrm>
                    <a:off x="2761040" y="2974481"/>
                    <a:ext cx="232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547F1C11-EE44-4ED4-B5E7-A0BB835295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1040" y="2974481"/>
                    <a:ext cx="232821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6316" r="-18421"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3FFA57-ED44-7B3D-C1C0-D2235087EE6C}"/>
                    </a:ext>
                  </a:extLst>
                </p:cNvPr>
                <p:cNvSpPr txBox="1"/>
                <p:nvPr/>
              </p:nvSpPr>
              <p:spPr>
                <a:xfrm>
                  <a:off x="6175468" y="2497281"/>
                  <a:ext cx="30245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33FFA57-ED44-7B3D-C1C0-D2235087E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468" y="2497281"/>
                  <a:ext cx="30245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8000" r="-4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DB5DE0-57A0-113D-11ED-F24F417BEE6D}"/>
                    </a:ext>
                  </a:extLst>
                </p:cNvPr>
                <p:cNvSpPr txBox="1"/>
                <p:nvPr/>
              </p:nvSpPr>
              <p:spPr>
                <a:xfrm>
                  <a:off x="6107650" y="3482389"/>
                  <a:ext cx="30841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7DB5DE0-57A0-113D-11ED-F24F417BE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650" y="3482389"/>
                  <a:ext cx="30841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9608" r="-3922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7B6AD89-0EAC-3C8A-800B-1C16EC46C463}"/>
                </a:ext>
              </a:extLst>
            </p:cNvPr>
            <p:cNvCxnSpPr>
              <a:cxnSpLocks/>
              <a:stCxn id="72" idx="1"/>
            </p:cNvCxnSpPr>
            <p:nvPr/>
          </p:nvCxnSpPr>
          <p:spPr>
            <a:xfrm flipH="1">
              <a:off x="5719501" y="2651170"/>
              <a:ext cx="455967" cy="252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D223560-FA0C-0FEC-D707-86BFE1070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3385" y="3109298"/>
              <a:ext cx="380392" cy="40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2144A18-A798-7256-3625-A7AA466217F8}"/>
                </a:ext>
              </a:extLst>
            </p:cNvPr>
            <p:cNvSpPr/>
            <p:nvPr/>
          </p:nvSpPr>
          <p:spPr>
            <a:xfrm>
              <a:off x="2387523" y="2632670"/>
              <a:ext cx="3383816" cy="50375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1F14089-9288-4C88-AD15-BA6FE07924E4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2596871" y="2387806"/>
              <a:ext cx="508987" cy="2052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4209C3D-2D47-26C9-41F6-3F4AAFBBD039}"/>
                </a:ext>
              </a:extLst>
            </p:cNvPr>
            <p:cNvSpPr/>
            <p:nvPr/>
          </p:nvSpPr>
          <p:spPr>
            <a:xfrm>
              <a:off x="2304882" y="2914650"/>
              <a:ext cx="180996" cy="476250"/>
            </a:xfrm>
            <a:custGeom>
              <a:avLst/>
              <a:gdLst>
                <a:gd name="connsiteX0" fmla="*/ 180996 w 180996"/>
                <a:gd name="connsiteY0" fmla="*/ 0 h 476250"/>
                <a:gd name="connsiteX1" fmla="*/ 21 w 180996"/>
                <a:gd name="connsiteY1" fmla="*/ 200025 h 476250"/>
                <a:gd name="connsiteX2" fmla="*/ 171471 w 180996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96" h="476250">
                  <a:moveTo>
                    <a:pt x="180996" y="0"/>
                  </a:moveTo>
                  <a:cubicBezTo>
                    <a:pt x="91302" y="60325"/>
                    <a:pt x="1608" y="120650"/>
                    <a:pt x="21" y="200025"/>
                  </a:cubicBezTo>
                  <a:cubicBezTo>
                    <a:pt x="-1566" y="279400"/>
                    <a:pt x="84952" y="377825"/>
                    <a:pt x="171471" y="476250"/>
                  </a:cubicBezTo>
                </a:path>
              </a:pathLst>
            </a:custGeom>
            <a:noFill/>
            <a:ln w="127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C7F9FDD-1C55-65B1-F5F7-9ED68C5AB185}"/>
                </a:ext>
              </a:extLst>
            </p:cNvPr>
            <p:cNvSpPr/>
            <p:nvPr/>
          </p:nvSpPr>
          <p:spPr>
            <a:xfrm>
              <a:off x="2152186" y="2905125"/>
              <a:ext cx="324167" cy="457200"/>
            </a:xfrm>
            <a:custGeom>
              <a:avLst/>
              <a:gdLst>
                <a:gd name="connsiteX0" fmla="*/ 324167 w 324167"/>
                <a:gd name="connsiteY0" fmla="*/ 0 h 457200"/>
                <a:gd name="connsiteX1" fmla="*/ 317 w 324167"/>
                <a:gd name="connsiteY1" fmla="*/ 209550 h 457200"/>
                <a:gd name="connsiteX2" fmla="*/ 276542 w 324167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167" h="457200">
                  <a:moveTo>
                    <a:pt x="324167" y="0"/>
                  </a:moveTo>
                  <a:cubicBezTo>
                    <a:pt x="166210" y="66675"/>
                    <a:pt x="8254" y="133350"/>
                    <a:pt x="317" y="209550"/>
                  </a:cubicBezTo>
                  <a:cubicBezTo>
                    <a:pt x="-7620" y="285750"/>
                    <a:pt x="134461" y="371475"/>
                    <a:pt x="276542" y="4572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F89E125-3E88-DA93-F665-FA3332751319}"/>
                </a:ext>
              </a:extLst>
            </p:cNvPr>
            <p:cNvSpPr/>
            <p:nvPr/>
          </p:nvSpPr>
          <p:spPr>
            <a:xfrm flipH="1">
              <a:off x="5600610" y="2914650"/>
              <a:ext cx="186342" cy="476250"/>
            </a:xfrm>
            <a:custGeom>
              <a:avLst/>
              <a:gdLst>
                <a:gd name="connsiteX0" fmla="*/ 180996 w 180996"/>
                <a:gd name="connsiteY0" fmla="*/ 0 h 476250"/>
                <a:gd name="connsiteX1" fmla="*/ 21 w 180996"/>
                <a:gd name="connsiteY1" fmla="*/ 200025 h 476250"/>
                <a:gd name="connsiteX2" fmla="*/ 171471 w 180996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996" h="476250">
                  <a:moveTo>
                    <a:pt x="180996" y="0"/>
                  </a:moveTo>
                  <a:cubicBezTo>
                    <a:pt x="91302" y="60325"/>
                    <a:pt x="1608" y="120650"/>
                    <a:pt x="21" y="200025"/>
                  </a:cubicBezTo>
                  <a:cubicBezTo>
                    <a:pt x="-1566" y="279400"/>
                    <a:pt x="84952" y="377825"/>
                    <a:pt x="171471" y="476250"/>
                  </a:cubicBezTo>
                </a:path>
              </a:pathLst>
            </a:custGeom>
            <a:noFill/>
            <a:ln w="12700"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38EC1ED-E248-76D8-85CB-136C36B42F12}"/>
                </a:ext>
              </a:extLst>
            </p:cNvPr>
            <p:cNvSpPr/>
            <p:nvPr/>
          </p:nvSpPr>
          <p:spPr>
            <a:xfrm flipH="1">
              <a:off x="5591085" y="2905125"/>
              <a:ext cx="333741" cy="457200"/>
            </a:xfrm>
            <a:custGeom>
              <a:avLst/>
              <a:gdLst>
                <a:gd name="connsiteX0" fmla="*/ 324167 w 324167"/>
                <a:gd name="connsiteY0" fmla="*/ 0 h 457200"/>
                <a:gd name="connsiteX1" fmla="*/ 317 w 324167"/>
                <a:gd name="connsiteY1" fmla="*/ 209550 h 457200"/>
                <a:gd name="connsiteX2" fmla="*/ 276542 w 324167"/>
                <a:gd name="connsiteY2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167" h="457200">
                  <a:moveTo>
                    <a:pt x="324167" y="0"/>
                  </a:moveTo>
                  <a:cubicBezTo>
                    <a:pt x="166210" y="66675"/>
                    <a:pt x="8254" y="133350"/>
                    <a:pt x="317" y="209550"/>
                  </a:cubicBezTo>
                  <a:cubicBezTo>
                    <a:pt x="-7620" y="285750"/>
                    <a:pt x="134461" y="371475"/>
                    <a:pt x="276542" y="45720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34D1D5A-D8E3-0EF2-AF8C-806E81474847}"/>
                    </a:ext>
                  </a:extLst>
                </p:cNvPr>
                <p:cNvSpPr txBox="1"/>
                <p:nvPr/>
              </p:nvSpPr>
              <p:spPr>
                <a:xfrm>
                  <a:off x="1229421" y="2958450"/>
                  <a:ext cx="823751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𝑓𝑟𝑖𝑛𝑔𝑒</m:t>
                            </m:r>
                          </m:sub>
                        </m:sSub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34D1D5A-D8E3-0EF2-AF8C-806E81474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421" y="2958450"/>
                  <a:ext cx="823751" cy="377219"/>
                </a:xfrm>
                <a:prstGeom prst="rect">
                  <a:avLst/>
                </a:prstGeom>
                <a:blipFill>
                  <a:blip r:embed="rId10"/>
                  <a:stretch>
                    <a:fillRect l="-7407" r="-5185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3FF0113-FBBC-2989-8081-1DE9BFF95E53}"/>
                    </a:ext>
                  </a:extLst>
                </p:cNvPr>
                <p:cNvSpPr txBox="1"/>
                <p:nvPr/>
              </p:nvSpPr>
              <p:spPr>
                <a:xfrm>
                  <a:off x="3101363" y="2208668"/>
                  <a:ext cx="21147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𝐺𝑎𝑢𝑠𝑠𝑖𝑎𝑛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𝑆𝑢𝑟𝑓𝑎𝑐𝑒</m:t>
                        </m:r>
                      </m:oMath>
                    </m:oMathPara>
                  </a14:m>
                  <a:endParaRPr lang="en-US" sz="2000" b="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A3FF0113-FBBC-2989-8081-1DE9BFF95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1363" y="2208668"/>
                  <a:ext cx="211474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94" r="-3458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55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546670-881B-F8ED-2E10-52BCE30E4946}"/>
              </a:ext>
            </a:extLst>
          </p:cNvPr>
          <p:cNvGrpSpPr/>
          <p:nvPr/>
        </p:nvGrpSpPr>
        <p:grpSpPr>
          <a:xfrm>
            <a:off x="2996290" y="1471536"/>
            <a:ext cx="5341912" cy="1770351"/>
            <a:chOff x="6415765" y="3119361"/>
            <a:chExt cx="5341912" cy="17703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61DAFE7-1A81-B21C-9E0A-6F255C4FECFE}"/>
                </a:ext>
              </a:extLst>
            </p:cNvPr>
            <p:cNvGrpSpPr/>
            <p:nvPr/>
          </p:nvGrpSpPr>
          <p:grpSpPr>
            <a:xfrm>
              <a:off x="7261751" y="3429000"/>
              <a:ext cx="4495926" cy="1460712"/>
              <a:chOff x="6413856" y="3468521"/>
              <a:chExt cx="4495926" cy="146071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839F55-1CE5-AACC-4C89-86B54C97BA1F}"/>
                  </a:ext>
                </a:extLst>
              </p:cNvPr>
              <p:cNvSpPr/>
              <p:nvPr/>
            </p:nvSpPr>
            <p:spPr>
              <a:xfrm>
                <a:off x="7250436" y="4018280"/>
                <a:ext cx="3169918" cy="41352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374BBA-F7B2-D44E-F173-C7F13F09F976}"/>
                  </a:ext>
                </a:extLst>
              </p:cNvPr>
              <p:cNvSpPr/>
              <p:nvPr/>
            </p:nvSpPr>
            <p:spPr>
              <a:xfrm>
                <a:off x="7250436" y="3780313"/>
                <a:ext cx="3169920" cy="11176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2B6E92-D08C-A8EE-6400-6832CC9C3B91}"/>
                  </a:ext>
                </a:extLst>
              </p:cNvPr>
              <p:cNvSpPr/>
              <p:nvPr/>
            </p:nvSpPr>
            <p:spPr>
              <a:xfrm>
                <a:off x="7232656" y="4561062"/>
                <a:ext cx="3169920" cy="111760"/>
              </a:xfrm>
              <a:prstGeom prst="rect">
                <a:avLst/>
              </a:prstGeom>
              <a:pattFill prst="ltDnDiag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8AA6CD-0DCD-2739-0FFC-FA383065AD98}"/>
                  </a:ext>
                </a:extLst>
              </p:cNvPr>
              <p:cNvSpPr txBox="1"/>
              <p:nvPr/>
            </p:nvSpPr>
            <p:spPr>
              <a:xfrm>
                <a:off x="7181856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BBE1C8-0BB5-2982-EA22-FBA307EB2C8E}"/>
                  </a:ext>
                </a:extLst>
              </p:cNvPr>
              <p:cNvSpPr txBox="1"/>
              <p:nvPr/>
            </p:nvSpPr>
            <p:spPr>
              <a:xfrm>
                <a:off x="7515602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4D6FE4-3D9B-13E5-DB56-B6C82380CCBD}"/>
                  </a:ext>
                </a:extLst>
              </p:cNvPr>
              <p:cNvSpPr txBox="1"/>
              <p:nvPr/>
            </p:nvSpPr>
            <p:spPr>
              <a:xfrm>
                <a:off x="7831473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9A1A44-B97F-CEDD-B449-ECE819E5E008}"/>
                  </a:ext>
                </a:extLst>
              </p:cNvPr>
              <p:cNvSpPr txBox="1"/>
              <p:nvPr/>
            </p:nvSpPr>
            <p:spPr>
              <a:xfrm>
                <a:off x="8165219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FF40C3-1D5E-4C4F-4949-33A2C0B9CE0B}"/>
                  </a:ext>
                </a:extLst>
              </p:cNvPr>
              <p:cNvSpPr txBox="1"/>
              <p:nvPr/>
            </p:nvSpPr>
            <p:spPr>
              <a:xfrm>
                <a:off x="8513726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2EC3A2-2A6A-5AA2-04C2-AF89AE93208D}"/>
                  </a:ext>
                </a:extLst>
              </p:cNvPr>
              <p:cNvSpPr txBox="1"/>
              <p:nvPr/>
            </p:nvSpPr>
            <p:spPr>
              <a:xfrm>
                <a:off x="8847472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2E82F1-E779-8D64-1C1D-FDB8A94C931E}"/>
                  </a:ext>
                </a:extLst>
              </p:cNvPr>
              <p:cNvSpPr txBox="1"/>
              <p:nvPr/>
            </p:nvSpPr>
            <p:spPr>
              <a:xfrm>
                <a:off x="9163343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2105CE-43F8-1A02-4D88-B8CBAFD61B28}"/>
                  </a:ext>
                </a:extLst>
              </p:cNvPr>
              <p:cNvSpPr txBox="1"/>
              <p:nvPr/>
            </p:nvSpPr>
            <p:spPr>
              <a:xfrm>
                <a:off x="9497089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7A4647-4123-C6AA-BEC8-6E8DCF85D275}"/>
                  </a:ext>
                </a:extLst>
              </p:cNvPr>
              <p:cNvSpPr txBox="1"/>
              <p:nvPr/>
            </p:nvSpPr>
            <p:spPr>
              <a:xfrm>
                <a:off x="9869032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EA4360-CEB2-593E-6F2C-0D668CE7FAA4}"/>
                  </a:ext>
                </a:extLst>
              </p:cNvPr>
              <p:cNvSpPr txBox="1"/>
              <p:nvPr/>
            </p:nvSpPr>
            <p:spPr>
              <a:xfrm>
                <a:off x="10184903" y="3468521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9FBDA9-D023-D955-87F7-32556407F973}"/>
                  </a:ext>
                </a:extLst>
              </p:cNvPr>
              <p:cNvSpPr txBox="1"/>
              <p:nvPr/>
            </p:nvSpPr>
            <p:spPr>
              <a:xfrm>
                <a:off x="7181856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89699AF-D359-E24D-40E9-FAA6BB96E761}"/>
                  </a:ext>
                </a:extLst>
              </p:cNvPr>
              <p:cNvSpPr txBox="1"/>
              <p:nvPr/>
            </p:nvSpPr>
            <p:spPr>
              <a:xfrm>
                <a:off x="7515602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5CF6DC-D9E4-FA61-1ADE-445DBD3086AF}"/>
                  </a:ext>
                </a:extLst>
              </p:cNvPr>
              <p:cNvSpPr txBox="1"/>
              <p:nvPr/>
            </p:nvSpPr>
            <p:spPr>
              <a:xfrm>
                <a:off x="7831473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96CD57-1853-2604-2942-EE4F47B56303}"/>
                  </a:ext>
                </a:extLst>
              </p:cNvPr>
              <p:cNvSpPr txBox="1"/>
              <p:nvPr/>
            </p:nvSpPr>
            <p:spPr>
              <a:xfrm>
                <a:off x="8165219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4F3802-71F5-E4C9-98DF-8850EBF427EF}"/>
                  </a:ext>
                </a:extLst>
              </p:cNvPr>
              <p:cNvSpPr txBox="1"/>
              <p:nvPr/>
            </p:nvSpPr>
            <p:spPr>
              <a:xfrm>
                <a:off x="8513726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C5E764E-23B9-78C3-F74C-BDA7904B8356}"/>
                  </a:ext>
                </a:extLst>
              </p:cNvPr>
              <p:cNvSpPr txBox="1"/>
              <p:nvPr/>
            </p:nvSpPr>
            <p:spPr>
              <a:xfrm>
                <a:off x="8847472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D4AD0BB-1971-5DDE-A93E-39A695F616B5}"/>
                  </a:ext>
                </a:extLst>
              </p:cNvPr>
              <p:cNvSpPr txBox="1"/>
              <p:nvPr/>
            </p:nvSpPr>
            <p:spPr>
              <a:xfrm>
                <a:off x="9163343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7E579E-76BF-F65F-6B81-165E4866DF8B}"/>
                  </a:ext>
                </a:extLst>
              </p:cNvPr>
              <p:cNvSpPr txBox="1"/>
              <p:nvPr/>
            </p:nvSpPr>
            <p:spPr>
              <a:xfrm>
                <a:off x="9497089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ACAF46F-E595-0ACC-0A8F-7326A9A20785}"/>
                  </a:ext>
                </a:extLst>
              </p:cNvPr>
              <p:cNvSpPr txBox="1"/>
              <p:nvPr/>
            </p:nvSpPr>
            <p:spPr>
              <a:xfrm>
                <a:off x="9869032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6673BB-C4BD-54BC-120D-9F24790B19FA}"/>
                  </a:ext>
                </a:extLst>
              </p:cNvPr>
              <p:cNvSpPr txBox="1"/>
              <p:nvPr/>
            </p:nvSpPr>
            <p:spPr>
              <a:xfrm>
                <a:off x="10184903" y="4497086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6D1C3E-69CE-FDAF-5F94-9DA2A6AB0B50}"/>
                      </a:ext>
                    </a:extLst>
                  </p:cNvPr>
                  <p:cNvSpPr txBox="1"/>
                  <p:nvPr/>
                </p:nvSpPr>
                <p:spPr>
                  <a:xfrm>
                    <a:off x="6413856" y="3495349"/>
                    <a:ext cx="4258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E6D1C3E-69CE-FDAF-5F94-9DA2A6AB0B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856" y="3495349"/>
                    <a:ext cx="425886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857" r="-17143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13345EA-4C4E-E6FA-804A-93319DFFA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413857" y="4621456"/>
                    <a:ext cx="42588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13345EA-4C4E-E6FA-804A-93319DFFA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3857" y="4621456"/>
                    <a:ext cx="425886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857" r="-17143" b="-254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78C7B5C-6C2E-918B-7C50-22A3EFF0086E}"/>
                  </a:ext>
                </a:extLst>
              </p:cNvPr>
              <p:cNvCxnSpPr>
                <a:stCxn id="29" idx="3"/>
                <a:endCxn id="9" idx="1"/>
              </p:cNvCxnSpPr>
              <p:nvPr/>
            </p:nvCxnSpPr>
            <p:spPr>
              <a:xfrm>
                <a:off x="6839742" y="3649238"/>
                <a:ext cx="342114" cy="3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1714DFA-F8EF-9734-C3FE-8A0CFECB4DCC}"/>
                  </a:ext>
                </a:extLst>
              </p:cNvPr>
              <p:cNvCxnSpPr/>
              <p:nvPr/>
            </p:nvCxnSpPr>
            <p:spPr>
              <a:xfrm>
                <a:off x="6814607" y="4771395"/>
                <a:ext cx="367249" cy="3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AB70B8D-0BFE-0283-C8DA-FBBC84BD3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6753" y="3903121"/>
                <a:ext cx="0" cy="65794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FCC544C-51D6-041C-4CFA-B9F3C9D1291F}"/>
                  </a:ext>
                </a:extLst>
              </p:cNvPr>
              <p:cNvCxnSpPr/>
              <p:nvPr/>
            </p:nvCxnSpPr>
            <p:spPr>
              <a:xfrm>
                <a:off x="10465756" y="4586499"/>
                <a:ext cx="22428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1C3DA5D-6A5A-A29B-1D89-D764C98C9A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24286" y="3903121"/>
                <a:ext cx="32493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4A1635E-82B7-65A8-B458-78C708484B3B}"/>
                      </a:ext>
                    </a:extLst>
                  </p:cNvPr>
                  <p:cNvSpPr txBox="1"/>
                  <p:nvPr/>
                </p:nvSpPr>
                <p:spPr>
                  <a:xfrm>
                    <a:off x="10690043" y="4059723"/>
                    <a:ext cx="21973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CDA32F43-F3FF-4EF4-BFDE-B66FA724C2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90043" y="4059723"/>
                    <a:ext cx="219739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7778" r="-22222"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15EEED49-6C8B-B486-D00D-4454C5A2CF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7803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6B7589D-A73B-8AD3-CE8D-155DB8F4C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5623" y="3848100"/>
                <a:ext cx="0" cy="1701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CA75200-4030-0F2B-278A-A7EAAAEE9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2475" y="4416826"/>
                <a:ext cx="0" cy="21938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0590EB0-C6BD-BFE2-0BCF-CFC8B02DA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2092" y="3848100"/>
                <a:ext cx="0" cy="1701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99F1F2C-BAAA-5012-44A3-6DB2C413A0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2092" y="4434371"/>
                <a:ext cx="0" cy="18257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C1E7EBF-A76B-F9E8-D3E4-963D6A884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207" y="3856795"/>
                <a:ext cx="0" cy="20292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34F0A3A-17DB-1C1F-1BDD-03DD8D5A5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207" y="4436982"/>
                <a:ext cx="0" cy="1933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73C4AE7-E9BF-B4FA-082F-67F5BF6D79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64712" y="4436982"/>
                <a:ext cx="0" cy="1933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412C3C7-495F-17E5-E1D6-D78A1CC5B1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609" y="3837853"/>
                <a:ext cx="0" cy="2327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67814E6-F60B-4600-5D4A-01B0A4CB28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9505" y="4408050"/>
                <a:ext cx="0" cy="17807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D4EDE84F-827D-AAF9-15F4-BBF606FB48CF}"/>
                      </a:ext>
                    </a:extLst>
                  </p:cNvPr>
                  <p:cNvSpPr txBox="1"/>
                  <p:nvPr/>
                </p:nvSpPr>
                <p:spPr>
                  <a:xfrm>
                    <a:off x="8729308" y="4070565"/>
                    <a:ext cx="23282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b="0" dirty="0"/>
                  </a:p>
                </p:txBody>
              </p:sp>
            </mc:Choice>
            <mc:Fallback xmlns=""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49736808-0876-4148-A02C-0BE92ADF12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9308" y="4070565"/>
                    <a:ext cx="232821" cy="34515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23684" r="-21053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7CD685A-219D-85D0-7A6B-BC30BE42353A}"/>
                  </a:ext>
                </a:extLst>
              </p:cNvPr>
              <p:cNvSpPr txBox="1"/>
              <p:nvPr/>
            </p:nvSpPr>
            <p:spPr>
              <a:xfrm>
                <a:off x="7515602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7B9D5AA-DE95-6400-DD4C-9647B5FB5776}"/>
                  </a:ext>
                </a:extLst>
              </p:cNvPr>
              <p:cNvSpPr txBox="1"/>
              <p:nvPr/>
            </p:nvSpPr>
            <p:spPr>
              <a:xfrm>
                <a:off x="8165219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B9FD89-729C-7A02-633A-6B64CF2E0840}"/>
                  </a:ext>
                </a:extLst>
              </p:cNvPr>
              <p:cNvSpPr txBox="1"/>
              <p:nvPr/>
            </p:nvSpPr>
            <p:spPr>
              <a:xfrm>
                <a:off x="9492683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1B22D33-8EAB-B80F-43CE-247B0DA52193}"/>
                  </a:ext>
                </a:extLst>
              </p:cNvPr>
              <p:cNvSpPr txBox="1"/>
              <p:nvPr/>
            </p:nvSpPr>
            <p:spPr>
              <a:xfrm>
                <a:off x="10133179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6C4B1D6-4FA7-74CB-3E1F-1E52BD66CCCC}"/>
                  </a:ext>
                </a:extLst>
              </p:cNvPr>
              <p:cNvSpPr txBox="1"/>
              <p:nvPr/>
            </p:nvSpPr>
            <p:spPr>
              <a:xfrm>
                <a:off x="8832597" y="3780432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_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81238C2-F532-25CB-0CF6-384CD1C02DBF}"/>
                  </a:ext>
                </a:extLst>
              </p:cNvPr>
              <p:cNvSpPr txBox="1"/>
              <p:nvPr/>
            </p:nvSpPr>
            <p:spPr>
              <a:xfrm>
                <a:off x="7515602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74EBAA-057A-99CD-795B-BF5138D099DF}"/>
                  </a:ext>
                </a:extLst>
              </p:cNvPr>
              <p:cNvSpPr txBox="1"/>
              <p:nvPr/>
            </p:nvSpPr>
            <p:spPr>
              <a:xfrm>
                <a:off x="8165219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3CC3047-22B0-C12C-1B9B-5CB13745D8A5}"/>
                  </a:ext>
                </a:extLst>
              </p:cNvPr>
              <p:cNvSpPr txBox="1"/>
              <p:nvPr/>
            </p:nvSpPr>
            <p:spPr>
              <a:xfrm>
                <a:off x="8847472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44744B-DD86-279A-3F04-C77356785A23}"/>
                  </a:ext>
                </a:extLst>
              </p:cNvPr>
              <p:cNvSpPr txBox="1"/>
              <p:nvPr/>
            </p:nvSpPr>
            <p:spPr>
              <a:xfrm>
                <a:off x="9497089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E66AA3F-F528-742B-4B0B-75DB716147E8}"/>
                  </a:ext>
                </a:extLst>
              </p:cNvPr>
              <p:cNvSpPr txBox="1"/>
              <p:nvPr/>
            </p:nvSpPr>
            <p:spPr>
              <a:xfrm>
                <a:off x="10184903" y="4159090"/>
                <a:ext cx="333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6C98E13-B856-7F90-A3C0-BE7721F0B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8203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925DD4A-E328-4BEC-1834-6440CB42A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4392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60FADE28-0A25-2ACA-3B07-06C4F09FA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5112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6A11B17-3407-BA49-1B2E-882E52A2A0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5992" y="3889543"/>
                <a:ext cx="0" cy="73191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4D0014E-E777-538F-9762-51EB37F5C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58356" y="3866411"/>
                <a:ext cx="0" cy="1933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923E4FB4-26F4-235E-6397-4F305DC33C0D}"/>
                  </a:ext>
                </a:extLst>
              </p:cNvPr>
              <p:cNvSpPr/>
              <p:nvPr/>
            </p:nvSpPr>
            <p:spPr>
              <a:xfrm>
                <a:off x="7051546" y="3527573"/>
                <a:ext cx="3431918" cy="6315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E1C0356-E420-A189-7039-CCA359096AAA}"/>
                </a:ext>
              </a:extLst>
            </p:cNvPr>
            <p:cNvCxnSpPr>
              <a:endCxn id="6" idx="1"/>
            </p:cNvCxnSpPr>
            <p:nvPr/>
          </p:nvCxnSpPr>
          <p:spPr>
            <a:xfrm>
              <a:off x="7514421" y="4174090"/>
              <a:ext cx="583910" cy="11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0B8543-0D5F-2382-A91B-7302A2AA51F8}"/>
                    </a:ext>
                  </a:extLst>
                </p:cNvPr>
                <p:cNvSpPr txBox="1"/>
                <p:nvPr/>
              </p:nvSpPr>
              <p:spPr>
                <a:xfrm>
                  <a:off x="6415765" y="3995860"/>
                  <a:ext cx="10829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𝐷𝑖𝑒𝑙𝑒𝑐𝑡𝑟𝑖𝑐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A824C6E4-8D47-4EF5-AE43-3150D2D7B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765" y="3995860"/>
                  <a:ext cx="1082925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5056" r="-4494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13FDCF9-BB84-C1BD-0042-9BB125911F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13114" y="3245009"/>
              <a:ext cx="422029" cy="207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8820314-85A2-CF35-3978-84D6EC819D2D}"/>
                    </a:ext>
                  </a:extLst>
                </p:cNvPr>
                <p:cNvSpPr txBox="1"/>
                <p:nvPr/>
              </p:nvSpPr>
              <p:spPr>
                <a:xfrm>
                  <a:off x="9435143" y="3119361"/>
                  <a:ext cx="19021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𝐺𝑎𝑢𝑠𝑠𝑖𝑎𝑛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𝑆𝑢𝑟𝑓𝑎𝑐𝑒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D8820314-85A2-CF35-3978-84D6EC819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143" y="3119361"/>
                  <a:ext cx="1902187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2885" t="-2174" r="-416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9B83C88-58B4-FFD1-2C5F-04FAC731E25D}"/>
              </a:ext>
            </a:extLst>
          </p:cNvPr>
          <p:cNvSpPr txBox="1"/>
          <p:nvPr/>
        </p:nvSpPr>
        <p:spPr>
          <a:xfrm>
            <a:off x="503464" y="5784213"/>
            <a:ext cx="372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Fig-passives-cap2.png  R0 01/10/25</a:t>
            </a:r>
          </a:p>
        </p:txBody>
      </p:sp>
    </p:spTree>
    <p:extLst>
      <p:ext uri="{BB962C8B-B14F-4D97-AF65-F5344CB8AC3E}">
        <p14:creationId xmlns:p14="http://schemas.microsoft.com/office/powerpoint/2010/main" val="17872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E025202C-D2C0-B6D9-0AE6-4B6DAC2EA370}"/>
              </a:ext>
            </a:extLst>
          </p:cNvPr>
          <p:cNvGrpSpPr/>
          <p:nvPr/>
        </p:nvGrpSpPr>
        <p:grpSpPr>
          <a:xfrm>
            <a:off x="3757097" y="1359478"/>
            <a:ext cx="4062887" cy="3506672"/>
            <a:chOff x="3439597" y="1257878"/>
            <a:chExt cx="4062887" cy="3506672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5DC2B72-3DF2-DF10-9C4B-7FC0B3A176CD}"/>
                </a:ext>
              </a:extLst>
            </p:cNvPr>
            <p:cNvGrpSpPr/>
            <p:nvPr/>
          </p:nvGrpSpPr>
          <p:grpSpPr>
            <a:xfrm>
              <a:off x="3619636" y="1257878"/>
              <a:ext cx="3584981" cy="1874773"/>
              <a:chOff x="3619636" y="1257878"/>
              <a:chExt cx="3584981" cy="1874773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099F8B6-ECB1-A0EA-55F3-B8C599CB3C82}"/>
                  </a:ext>
                </a:extLst>
              </p:cNvPr>
              <p:cNvGrpSpPr/>
              <p:nvPr/>
            </p:nvGrpSpPr>
            <p:grpSpPr>
              <a:xfrm>
                <a:off x="4414346" y="1257878"/>
                <a:ext cx="2068647" cy="1863694"/>
                <a:chOff x="4414346" y="1257878"/>
                <a:chExt cx="2068647" cy="1863694"/>
              </a:xfrm>
              <a:scene3d>
                <a:camera prst="isometricOffAxis2Top">
                  <a:rot lat="18448671" lon="2370244" rev="18834421"/>
                </a:camera>
                <a:lightRig rig="threePt" dir="t"/>
              </a:scene3d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9444F4E7-57C7-863A-E51B-C1CC4EFF053D}"/>
                    </a:ext>
                  </a:extLst>
                </p:cNvPr>
                <p:cNvCxnSpPr/>
                <p:nvPr/>
              </p:nvCxnSpPr>
              <p:spPr>
                <a:xfrm flipH="1">
                  <a:off x="4761185" y="2743199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" name="Arc 5">
                  <a:extLst>
                    <a:ext uri="{FF2B5EF4-FFF2-40B4-BE49-F238E27FC236}">
                      <a16:creationId xmlns:a16="http://schemas.microsoft.com/office/drawing/2014/main" id="{A5C119C4-A674-DF22-77D9-29342D973C00}"/>
                    </a:ext>
                  </a:extLst>
                </p:cNvPr>
                <p:cNvSpPr/>
                <p:nvPr/>
              </p:nvSpPr>
              <p:spPr>
                <a:xfrm>
                  <a:off x="4824249" y="1257878"/>
                  <a:ext cx="1642978" cy="1642978"/>
                </a:xfrm>
                <a:prstGeom prst="arc">
                  <a:avLst>
                    <a:gd name="adj1" fmla="val 9615740"/>
                    <a:gd name="adj2" fmla="val 7409857"/>
                  </a:avLst>
                </a:prstGeom>
                <a:pattFill prst="pct10">
                  <a:fgClr>
                    <a:schemeClr val="tx1"/>
                  </a:fgClr>
                  <a:bgClr>
                    <a:schemeClr val="bg1"/>
                  </a:bgClr>
                </a:patt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16832236-6137-6750-9658-3F09D67933DD}"/>
                    </a:ext>
                  </a:extLst>
                </p:cNvPr>
                <p:cNvCxnSpPr/>
                <p:nvPr/>
              </p:nvCxnSpPr>
              <p:spPr>
                <a:xfrm flipH="1">
                  <a:off x="4414346" y="2317530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B96C7B8-4BAC-C15F-6E64-4E07D3DE4762}"/>
                    </a:ext>
                  </a:extLst>
                </p:cNvPr>
                <p:cNvSpPr/>
                <p:nvPr/>
              </p:nvSpPr>
              <p:spPr>
                <a:xfrm>
                  <a:off x="6022430" y="1352471"/>
                  <a:ext cx="460563" cy="46056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42D608F-B06B-1359-7362-0BEBE35522B2}"/>
                  </a:ext>
                </a:extLst>
              </p:cNvPr>
              <p:cNvSpPr txBox="1"/>
              <p:nvPr/>
            </p:nvSpPr>
            <p:spPr>
              <a:xfrm>
                <a:off x="4335148" y="2305332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+</a:t>
                </a:r>
                <a:endParaRPr lang="en-US" b="1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166E48-BAC5-8214-2A55-6CA4228953F2}"/>
                  </a:ext>
                </a:extLst>
              </p:cNvPr>
              <p:cNvSpPr txBox="1"/>
              <p:nvPr/>
            </p:nvSpPr>
            <p:spPr>
              <a:xfrm>
                <a:off x="4297208" y="1847324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C5917310-4110-E1A8-1205-0B5FCBED5364}"/>
                  </a:ext>
                </a:extLst>
              </p:cNvPr>
              <p:cNvCxnSpPr/>
              <p:nvPr/>
            </p:nvCxnSpPr>
            <p:spPr>
              <a:xfrm flipV="1">
                <a:off x="4618756" y="2397919"/>
                <a:ext cx="172319" cy="2143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688DD2A-53F2-862E-CA3A-23A7AFBD0E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8882" y="2140491"/>
                <a:ext cx="167921" cy="216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A8C64C3-F911-3C4A-FF1F-B4444D0C01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15916" y="1803510"/>
                <a:ext cx="16792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3D4FAA6-8953-C8D8-F804-8643A3A62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998" y="2570408"/>
                <a:ext cx="14070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849999-42D2-1333-BD75-AC0C0F9400CF}"/>
                  </a:ext>
                </a:extLst>
              </p:cNvPr>
              <p:cNvSpPr txBox="1"/>
              <p:nvPr/>
            </p:nvSpPr>
            <p:spPr>
              <a:xfrm>
                <a:off x="6272050" y="1779589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2955AA-9CB8-5F8E-329E-33841DE480ED}"/>
                  </a:ext>
                </a:extLst>
              </p:cNvPr>
              <p:cNvSpPr txBox="1"/>
              <p:nvPr/>
            </p:nvSpPr>
            <p:spPr>
              <a:xfrm>
                <a:off x="6333898" y="1938504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+</a:t>
                </a:r>
                <a:endParaRPr lang="en-US" sz="1600" b="1" dirty="0"/>
              </a:p>
            </p:txBody>
          </p:sp>
          <p:sp>
            <p:nvSpPr>
              <p:cNvPr id="45" name="Arrow: Down 44">
                <a:extLst>
                  <a:ext uri="{FF2B5EF4-FFF2-40B4-BE49-F238E27FC236}">
                    <a16:creationId xmlns:a16="http://schemas.microsoft.com/office/drawing/2014/main" id="{6E39E52C-4E7B-01F2-FCD8-1C9ADC9A633F}"/>
                  </a:ext>
                </a:extLst>
              </p:cNvPr>
              <p:cNvSpPr/>
              <p:nvPr/>
            </p:nvSpPr>
            <p:spPr>
              <a:xfrm>
                <a:off x="5573644" y="2825750"/>
                <a:ext cx="140701" cy="306901"/>
              </a:xfrm>
              <a:prstGeom prst="downArrow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3CF7EE1-996B-BD1B-B274-84146ABE1435}"/>
                  </a:ext>
                </a:extLst>
              </p:cNvPr>
              <p:cNvSpPr/>
              <p:nvPr/>
            </p:nvSpPr>
            <p:spPr>
              <a:xfrm>
                <a:off x="5861050" y="2408634"/>
                <a:ext cx="140701" cy="27150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F337952-0DF8-5B1F-9F6D-181B1D874F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7751" y="2552568"/>
                <a:ext cx="140701" cy="17537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5B285C4-B904-E58A-30F2-061EE3424009}"/>
                  </a:ext>
                </a:extLst>
              </p:cNvPr>
              <p:cNvCxnSpPr>
                <a:cxnSpLocks/>
                <a:endCxn id="46" idx="1"/>
              </p:cNvCxnSpPr>
              <p:nvPr/>
            </p:nvCxnSpPr>
            <p:spPr>
              <a:xfrm flipV="1">
                <a:off x="5858101" y="2448395"/>
                <a:ext cx="23554" cy="4280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D1B83B4-7241-7DE3-6A59-8D925EFCBDE0}"/>
                  </a:ext>
                </a:extLst>
              </p:cNvPr>
              <p:cNvCxnSpPr/>
              <p:nvPr/>
            </p:nvCxnSpPr>
            <p:spPr>
              <a:xfrm flipV="1">
                <a:off x="5391150" y="1428750"/>
                <a:ext cx="0" cy="8765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39E8D31-8E6D-26A5-B9FB-A3976EAD086E}"/>
                  </a:ext>
                </a:extLst>
              </p:cNvPr>
              <p:cNvCxnSpPr/>
              <p:nvPr/>
            </p:nvCxnSpPr>
            <p:spPr>
              <a:xfrm flipV="1">
                <a:off x="5928452" y="1428750"/>
                <a:ext cx="0" cy="8765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C21E42B-DF60-D8AD-DBCC-3169A1312873}"/>
                      </a:ext>
                    </a:extLst>
                  </p:cNvPr>
                  <p:cNvSpPr txBox="1"/>
                  <p:nvPr/>
                </p:nvSpPr>
                <p:spPr>
                  <a:xfrm>
                    <a:off x="5544682" y="1258785"/>
                    <a:ext cx="204993" cy="3105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C21E42B-DF60-D8AD-DBCC-3169A13128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4682" y="1258785"/>
                    <a:ext cx="204993" cy="3105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303" r="-2727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9B4BD83-4B34-68D3-4268-7A99A5514CC7}"/>
                      </a:ext>
                    </a:extLst>
                  </p:cNvPr>
                  <p:cNvSpPr txBox="1"/>
                  <p:nvPr/>
                </p:nvSpPr>
                <p:spPr>
                  <a:xfrm>
                    <a:off x="5536361" y="1820984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99B4BD83-4B34-68D3-4268-7A99A5514C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6361" y="1820984"/>
                    <a:ext cx="14196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7500" r="-3333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50615AE-B488-0335-9564-26422DE6C2AF}"/>
                      </a:ext>
                    </a:extLst>
                  </p:cNvPr>
                  <p:cNvSpPr txBox="1"/>
                  <p:nvPr/>
                </p:nvSpPr>
                <p:spPr>
                  <a:xfrm>
                    <a:off x="4649113" y="1839952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50615AE-B488-0335-9564-26422DE6C2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9113" y="1839952"/>
                    <a:ext cx="141962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C942108-F012-5E0C-69F9-3C17BBFC57DF}"/>
                      </a:ext>
                    </a:extLst>
                  </p:cNvPr>
                  <p:cNvSpPr txBox="1"/>
                  <p:nvPr/>
                </p:nvSpPr>
                <p:spPr>
                  <a:xfrm>
                    <a:off x="4669423" y="2439149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C942108-F012-5E0C-69F9-3C17BBFC57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9423" y="2439149"/>
                    <a:ext cx="14196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9130" r="-3913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CDDE1B6-BD17-9C32-2301-478D5B989D6E}"/>
                      </a:ext>
                    </a:extLst>
                  </p:cNvPr>
                  <p:cNvSpPr txBox="1"/>
                  <p:nvPr/>
                </p:nvSpPr>
                <p:spPr>
                  <a:xfrm>
                    <a:off x="6035940" y="2110080"/>
                    <a:ext cx="1586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5CDDE1B6-BD17-9C32-2301-478D5B989D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5940" y="2110080"/>
                    <a:ext cx="15863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r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18EE620-F524-D2B1-DA04-68334BB62CA4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359" y="2081752"/>
                    <a:ext cx="710258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18EE620-F524-D2B1-DA04-68334BB62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4359" y="2081752"/>
                    <a:ext cx="710258" cy="4675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3D5ED2D2-1CC4-E3A4-3C49-10C1D59544D1}"/>
                      </a:ext>
                    </a:extLst>
                  </p:cNvPr>
                  <p:cNvSpPr txBox="1"/>
                  <p:nvPr/>
                </p:nvSpPr>
                <p:spPr>
                  <a:xfrm>
                    <a:off x="3619636" y="2214645"/>
                    <a:ext cx="710258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3D5ED2D2-1CC4-E3A4-3C49-10C1D59544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9636" y="2214645"/>
                    <a:ext cx="710258" cy="4675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99027DC-DEB4-0239-3E78-50BE4C477211}"/>
                </a:ext>
              </a:extLst>
            </p:cNvPr>
            <p:cNvGrpSpPr/>
            <p:nvPr/>
          </p:nvGrpSpPr>
          <p:grpSpPr>
            <a:xfrm>
              <a:off x="3439597" y="2900856"/>
              <a:ext cx="4062887" cy="1863694"/>
              <a:chOff x="3439597" y="2900856"/>
              <a:chExt cx="4062887" cy="1863694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D56A4DD-6556-BCAE-93AE-7C6E32BB9831}"/>
                  </a:ext>
                </a:extLst>
              </p:cNvPr>
              <p:cNvGrpSpPr/>
              <p:nvPr/>
            </p:nvGrpSpPr>
            <p:grpSpPr>
              <a:xfrm>
                <a:off x="4414346" y="2900856"/>
                <a:ext cx="2068647" cy="1863694"/>
                <a:chOff x="4414346" y="3785404"/>
                <a:chExt cx="2068647" cy="1863694"/>
              </a:xfrm>
              <a:scene3d>
                <a:camera prst="isometricOffAxis2Top">
                  <a:rot lat="18448671" lon="2370244" rev="18834421"/>
                </a:camera>
                <a:lightRig rig="threePt" dir="t"/>
              </a:scene3d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43D2A1-2502-59B3-3447-92851BD165AD}"/>
                    </a:ext>
                  </a:extLst>
                </p:cNvPr>
                <p:cNvCxnSpPr/>
                <p:nvPr/>
              </p:nvCxnSpPr>
              <p:spPr>
                <a:xfrm flipH="1">
                  <a:off x="4761185" y="5270725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D00FFCFF-6162-4E49-5785-FCAEF1DC4A29}"/>
                    </a:ext>
                  </a:extLst>
                </p:cNvPr>
                <p:cNvSpPr/>
                <p:nvPr/>
              </p:nvSpPr>
              <p:spPr>
                <a:xfrm>
                  <a:off x="4824249" y="3785404"/>
                  <a:ext cx="1642978" cy="1642978"/>
                </a:xfrm>
                <a:prstGeom prst="arc">
                  <a:avLst>
                    <a:gd name="adj1" fmla="val 9615740"/>
                    <a:gd name="adj2" fmla="val 7409857"/>
                  </a:avLst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A81F535D-F2D2-345D-C91F-F67FC0EA5655}"/>
                    </a:ext>
                  </a:extLst>
                </p:cNvPr>
                <p:cNvCxnSpPr/>
                <p:nvPr/>
              </p:nvCxnSpPr>
              <p:spPr>
                <a:xfrm flipH="1">
                  <a:off x="4414346" y="4845056"/>
                  <a:ext cx="457201" cy="37837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91C9A335-9B18-E1FD-251D-DD5F3C61F6D6}"/>
                    </a:ext>
                  </a:extLst>
                </p:cNvPr>
                <p:cNvSpPr/>
                <p:nvPr/>
              </p:nvSpPr>
              <p:spPr>
                <a:xfrm>
                  <a:off x="6022430" y="3879997"/>
                  <a:ext cx="460563" cy="46056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4FB3599E-4FE4-98C8-618E-73CF126E4013}"/>
                    </a:ext>
                  </a:extLst>
                </p:cNvPr>
                <p:cNvSpPr/>
                <p:nvPr/>
              </p:nvSpPr>
              <p:spPr>
                <a:xfrm>
                  <a:off x="6080158" y="3906191"/>
                  <a:ext cx="402835" cy="460118"/>
                </a:xfrm>
                <a:custGeom>
                  <a:avLst/>
                  <a:gdLst>
                    <a:gd name="connsiteX0" fmla="*/ 22907 w 402835"/>
                    <a:gd name="connsiteY0" fmla="*/ 48162 h 460118"/>
                    <a:gd name="connsiteX1" fmla="*/ 189595 w 402835"/>
                    <a:gd name="connsiteY1" fmla="*/ 19587 h 460118"/>
                    <a:gd name="connsiteX2" fmla="*/ 27670 w 402835"/>
                    <a:gd name="connsiteY2" fmla="*/ 305337 h 460118"/>
                    <a:gd name="connsiteX3" fmla="*/ 27670 w 402835"/>
                    <a:gd name="connsiteY3" fmla="*/ 179130 h 460118"/>
                    <a:gd name="connsiteX4" fmla="*/ 301513 w 402835"/>
                    <a:gd name="connsiteY4" fmla="*/ 112455 h 460118"/>
                    <a:gd name="connsiteX5" fmla="*/ 118157 w 402835"/>
                    <a:gd name="connsiteY5" fmla="*/ 395824 h 460118"/>
                    <a:gd name="connsiteX6" fmla="*/ 156257 w 402835"/>
                    <a:gd name="connsiteY6" fmla="*/ 248187 h 460118"/>
                    <a:gd name="connsiteX7" fmla="*/ 399145 w 402835"/>
                    <a:gd name="connsiteY7" fmla="*/ 176749 h 460118"/>
                    <a:gd name="connsiteX8" fmla="*/ 306276 w 402835"/>
                    <a:gd name="connsiteY8" fmla="*/ 379155 h 460118"/>
                    <a:gd name="connsiteX9" fmla="*/ 351520 w 402835"/>
                    <a:gd name="connsiteY9" fmla="*/ 460118 h 460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2835" h="460118">
                      <a:moveTo>
                        <a:pt x="22907" y="48162"/>
                      </a:moveTo>
                      <a:cubicBezTo>
                        <a:pt x="105854" y="12443"/>
                        <a:pt x="188801" y="-23275"/>
                        <a:pt x="189595" y="19587"/>
                      </a:cubicBezTo>
                      <a:cubicBezTo>
                        <a:pt x="190389" y="62449"/>
                        <a:pt x="54658" y="278746"/>
                        <a:pt x="27670" y="305337"/>
                      </a:cubicBezTo>
                      <a:cubicBezTo>
                        <a:pt x="682" y="331928"/>
                        <a:pt x="-17970" y="211277"/>
                        <a:pt x="27670" y="179130"/>
                      </a:cubicBezTo>
                      <a:cubicBezTo>
                        <a:pt x="73310" y="146983"/>
                        <a:pt x="286432" y="76339"/>
                        <a:pt x="301513" y="112455"/>
                      </a:cubicBezTo>
                      <a:cubicBezTo>
                        <a:pt x="316594" y="148571"/>
                        <a:pt x="142366" y="373202"/>
                        <a:pt x="118157" y="395824"/>
                      </a:cubicBezTo>
                      <a:cubicBezTo>
                        <a:pt x="93948" y="418446"/>
                        <a:pt x="109426" y="284699"/>
                        <a:pt x="156257" y="248187"/>
                      </a:cubicBezTo>
                      <a:cubicBezTo>
                        <a:pt x="203088" y="211675"/>
                        <a:pt x="374142" y="154921"/>
                        <a:pt x="399145" y="176749"/>
                      </a:cubicBezTo>
                      <a:cubicBezTo>
                        <a:pt x="424148" y="198577"/>
                        <a:pt x="314214" y="331927"/>
                        <a:pt x="306276" y="379155"/>
                      </a:cubicBezTo>
                      <a:cubicBezTo>
                        <a:pt x="298338" y="426383"/>
                        <a:pt x="324929" y="443250"/>
                        <a:pt x="351520" y="460118"/>
                      </a:cubicBezTo>
                    </a:path>
                  </a:pathLst>
                </a:cu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F1A4E1B-1610-4AE2-D17B-1EB9D65CF3DD}"/>
                  </a:ext>
                </a:extLst>
              </p:cNvPr>
              <p:cNvSpPr txBox="1"/>
              <p:nvPr/>
            </p:nvSpPr>
            <p:spPr>
              <a:xfrm>
                <a:off x="4342594" y="3960508"/>
                <a:ext cx="3497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+</a:t>
                </a:r>
                <a:endParaRPr lang="en-US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8B2AD-1392-C200-ADA7-A1D475FB7DD1}"/>
                  </a:ext>
                </a:extLst>
              </p:cNvPr>
              <p:cNvSpPr txBox="1"/>
              <p:nvPr/>
            </p:nvSpPr>
            <p:spPr>
              <a:xfrm>
                <a:off x="4329894" y="3481761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CB22F6-E15D-F25A-1026-57FCCD68D0F6}"/>
                  </a:ext>
                </a:extLst>
              </p:cNvPr>
              <p:cNvSpPr txBox="1"/>
              <p:nvPr/>
            </p:nvSpPr>
            <p:spPr>
              <a:xfrm>
                <a:off x="6416481" y="3749584"/>
                <a:ext cx="3209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+</a:t>
                </a:r>
                <a:endParaRPr lang="en-US" sz="1600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5CFB33-BB3B-7FE8-2E47-4D104F4EED41}"/>
                  </a:ext>
                </a:extLst>
              </p:cNvPr>
              <p:cNvSpPr txBox="1"/>
              <p:nvPr/>
            </p:nvSpPr>
            <p:spPr>
              <a:xfrm>
                <a:off x="6280888" y="3325194"/>
                <a:ext cx="2888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-</a:t>
                </a:r>
                <a:endParaRPr lang="en-US" b="1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5265BBD-E6D1-3BE8-FAB7-E4FB52E88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15916" y="3443492"/>
                <a:ext cx="16792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C0DE548-3966-FBC4-2508-8068309178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5998" y="4210390"/>
                <a:ext cx="14070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2D33E4B-7D91-35C9-BDDD-884A176C066B}"/>
                  </a:ext>
                </a:extLst>
              </p:cNvPr>
              <p:cNvCxnSpPr/>
              <p:nvPr/>
            </p:nvCxnSpPr>
            <p:spPr>
              <a:xfrm flipV="1">
                <a:off x="4618756" y="4037952"/>
                <a:ext cx="172319" cy="2143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4449912-A4BA-9F06-4055-520B2E0473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8882" y="3780524"/>
                <a:ext cx="167921" cy="2168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BBFB822-639D-289F-1957-4CB8BC495BBB}"/>
                      </a:ext>
                    </a:extLst>
                  </p:cNvPr>
                  <p:cNvSpPr txBox="1"/>
                  <p:nvPr/>
                </p:nvSpPr>
                <p:spPr>
                  <a:xfrm>
                    <a:off x="4631601" y="3501885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8BBFB822-639D-289F-1957-4CB8BC495B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1601" y="3501885"/>
                    <a:ext cx="141962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AEA6214-C59B-5471-944A-931C977E698F}"/>
                      </a:ext>
                    </a:extLst>
                  </p:cNvPr>
                  <p:cNvSpPr txBox="1"/>
                  <p:nvPr/>
                </p:nvSpPr>
                <p:spPr>
                  <a:xfrm>
                    <a:off x="4643564" y="4062969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AEA6214-C59B-5471-944A-931C977E69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3564" y="4062969"/>
                    <a:ext cx="14196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778708E-0602-96DC-0279-BBE6707E6AA2}"/>
                      </a:ext>
                    </a:extLst>
                  </p:cNvPr>
                  <p:cNvSpPr txBox="1"/>
                  <p:nvPr/>
                </p:nvSpPr>
                <p:spPr>
                  <a:xfrm>
                    <a:off x="5747944" y="3204762"/>
                    <a:ext cx="14196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E778708E-0602-96DC-0279-BBE6707E6A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7944" y="3204762"/>
                    <a:ext cx="14196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3478" r="-3478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627FF1D-B669-04B3-F083-8B8C12BC1DD8}"/>
                      </a:ext>
                    </a:extLst>
                  </p:cNvPr>
                  <p:cNvSpPr txBox="1"/>
                  <p:nvPr/>
                </p:nvSpPr>
                <p:spPr>
                  <a:xfrm>
                    <a:off x="5882790" y="3847652"/>
                    <a:ext cx="1586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6627FF1D-B669-04B3-F083-8B8C12BC1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2790" y="3847652"/>
                    <a:ext cx="158633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077" r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6825DA1E-FD8C-3DD1-D4CC-0743CF736C50}"/>
                      </a:ext>
                    </a:extLst>
                  </p:cNvPr>
                  <p:cNvSpPr txBox="1"/>
                  <p:nvPr/>
                </p:nvSpPr>
                <p:spPr>
                  <a:xfrm>
                    <a:off x="6705343" y="3406634"/>
                    <a:ext cx="797141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6825DA1E-FD8C-3DD1-D4CC-0743CF736C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5343" y="3406634"/>
                    <a:ext cx="797141" cy="46750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4E14595-E5F4-F338-2B8C-FFED8DF5C8CE}"/>
                      </a:ext>
                    </a:extLst>
                  </p:cNvPr>
                  <p:cNvSpPr txBox="1"/>
                  <p:nvPr/>
                </p:nvSpPr>
                <p:spPr>
                  <a:xfrm>
                    <a:off x="3439597" y="3749584"/>
                    <a:ext cx="797141" cy="4675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14E14595-E5F4-F338-2B8C-FFED8DF5C8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9597" y="3749584"/>
                    <a:ext cx="797141" cy="46750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1C056AA-B451-9F0F-F816-44180ADC2199}"/>
                      </a:ext>
                    </a:extLst>
                  </p:cNvPr>
                  <p:cNvSpPr txBox="1"/>
                  <p:nvPr/>
                </p:nvSpPr>
                <p:spPr>
                  <a:xfrm>
                    <a:off x="6051740" y="3525210"/>
                    <a:ext cx="17466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21C056AA-B451-9F0F-F816-44180ADC21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51740" y="3525210"/>
                    <a:ext cx="174663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5714" r="-3214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3C57D14-28AD-8ABB-C40C-7EC06A78191A}"/>
              </a:ext>
            </a:extLst>
          </p:cNvPr>
          <p:cNvSpPr txBox="1"/>
          <p:nvPr/>
        </p:nvSpPr>
        <p:spPr>
          <a:xfrm>
            <a:off x="731708" y="5793450"/>
            <a:ext cx="354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Fig-passives-ind.png  R0 01/09/25</a:t>
            </a:r>
          </a:p>
        </p:txBody>
      </p:sp>
    </p:spTree>
    <p:extLst>
      <p:ext uri="{BB962C8B-B14F-4D97-AF65-F5344CB8AC3E}">
        <p14:creationId xmlns:p14="http://schemas.microsoft.com/office/powerpoint/2010/main" val="422467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936D-7A6D-401F-6CD9-EE9A95129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FE829A4A-D96D-91C8-9273-E11530DAA5E8}"/>
              </a:ext>
            </a:extLst>
          </p:cNvPr>
          <p:cNvSpPr txBox="1"/>
          <p:nvPr/>
        </p:nvSpPr>
        <p:spPr>
          <a:xfrm>
            <a:off x="731708" y="5793450"/>
            <a:ext cx="3663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Fig-passives-ind2.png  R0 01/09/25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FCE75E9-74F3-C002-5ECF-7EC8522F15E6}"/>
              </a:ext>
            </a:extLst>
          </p:cNvPr>
          <p:cNvGrpSpPr/>
          <p:nvPr/>
        </p:nvGrpSpPr>
        <p:grpSpPr>
          <a:xfrm>
            <a:off x="3580838" y="1308043"/>
            <a:ext cx="3534391" cy="3558107"/>
            <a:chOff x="3580838" y="1308043"/>
            <a:chExt cx="3534391" cy="355810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4FE27F0-E4E2-5C05-A0F3-9CD9F871A720}"/>
                </a:ext>
              </a:extLst>
            </p:cNvPr>
            <p:cNvSpPr/>
            <p:nvPr/>
          </p:nvSpPr>
          <p:spPr>
            <a:xfrm>
              <a:off x="6083264" y="4164340"/>
              <a:ext cx="140701" cy="27150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491D0B1-9997-7463-4DB3-FD6A650A6F9B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 flipV="1">
              <a:off x="6080315" y="4204101"/>
              <a:ext cx="23554" cy="428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79C332E-037A-ED08-8DA9-B71DA4825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4642" y="2976162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07A5767-105B-A8E7-496A-543F783A8E4F}"/>
                    </a:ext>
                  </a:extLst>
                </p:cNvPr>
                <p:cNvSpPr txBox="1"/>
                <p:nvPr/>
              </p:nvSpPr>
              <p:spPr>
                <a:xfrm>
                  <a:off x="6357915" y="3059250"/>
                  <a:ext cx="388440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07A5767-105B-A8E7-496A-543F783A8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7915" y="3059250"/>
                  <a:ext cx="388440" cy="310598"/>
                </a:xfrm>
                <a:prstGeom prst="rect">
                  <a:avLst/>
                </a:prstGeom>
                <a:blipFill>
                  <a:blip r:embed="rId2"/>
                  <a:stretch>
                    <a:fillRect l="-15625" r="-4688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AFBC34C-D4F7-1AA0-5CAF-EC076F70284B}"/>
                    </a:ext>
                  </a:extLst>
                </p:cNvPr>
                <p:cNvSpPr txBox="1"/>
                <p:nvPr/>
              </p:nvSpPr>
              <p:spPr>
                <a:xfrm>
                  <a:off x="3580838" y="2476408"/>
                  <a:ext cx="808876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AFBC34C-D4F7-1AA0-5CAF-EC076F7028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838" y="2476408"/>
                  <a:ext cx="808876" cy="4675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FE0D56-231B-3F0B-E43F-17E449E11BC4}"/>
                </a:ext>
              </a:extLst>
            </p:cNvPr>
            <p:cNvGrpSpPr/>
            <p:nvPr/>
          </p:nvGrpSpPr>
          <p:grpSpPr>
            <a:xfrm>
              <a:off x="4731846" y="3002456"/>
              <a:ext cx="2052881" cy="1863694"/>
              <a:chOff x="4414346" y="3785404"/>
              <a:chExt cx="2052881" cy="1863694"/>
            </a:xfrm>
            <a:scene3d>
              <a:camera prst="isometricOffAxis2Top">
                <a:rot lat="18448671" lon="2370244" rev="18834421"/>
              </a:camera>
              <a:lightRig rig="threePt" dir="t"/>
            </a:scene3d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7350FC2-9269-0EA7-BB3C-5CEBCEF326C1}"/>
                  </a:ext>
                </a:extLst>
              </p:cNvPr>
              <p:cNvCxnSpPr/>
              <p:nvPr/>
            </p:nvCxnSpPr>
            <p:spPr>
              <a:xfrm flipH="1">
                <a:off x="4761185" y="5270725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F0BCF515-1157-F4D6-DB7D-9CE50953DBA3}"/>
                  </a:ext>
                </a:extLst>
              </p:cNvPr>
              <p:cNvSpPr/>
              <p:nvPr/>
            </p:nvSpPr>
            <p:spPr>
              <a:xfrm>
                <a:off x="4824249" y="3785404"/>
                <a:ext cx="1642978" cy="1642978"/>
              </a:xfrm>
              <a:prstGeom prst="arc">
                <a:avLst>
                  <a:gd name="adj1" fmla="val 9615740"/>
                  <a:gd name="adj2" fmla="val 7409857"/>
                </a:avLst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A664D9E-DDB1-6BCC-E2B5-F02E2E68D2D6}"/>
                  </a:ext>
                </a:extLst>
              </p:cNvPr>
              <p:cNvCxnSpPr/>
              <p:nvPr/>
            </p:nvCxnSpPr>
            <p:spPr>
              <a:xfrm flipH="1">
                <a:off x="4414346" y="4845056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52F5323-85CE-DFC8-55F3-6D643D3DD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3416" y="3545092"/>
              <a:ext cx="16792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0AA9B7B-E8E0-0A39-C2FF-554C6F56E5DA}"/>
                </a:ext>
              </a:extLst>
            </p:cNvPr>
            <p:cNvCxnSpPr>
              <a:cxnSpLocks/>
            </p:cNvCxnSpPr>
            <p:nvPr/>
          </p:nvCxnSpPr>
          <p:spPr>
            <a:xfrm>
              <a:off x="5903498" y="4311990"/>
              <a:ext cx="14070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8D7706-9B45-C990-6867-E319DB3E05DF}"/>
                </a:ext>
              </a:extLst>
            </p:cNvPr>
            <p:cNvCxnSpPr/>
            <p:nvPr/>
          </p:nvCxnSpPr>
          <p:spPr>
            <a:xfrm flipV="1">
              <a:off x="4936256" y="4139552"/>
              <a:ext cx="172319" cy="214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E01D1D9-A78F-DA89-A0BE-3F2974645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6382" y="3882124"/>
              <a:ext cx="167921" cy="216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D31AC89-A73E-B246-516A-07358808AB59}"/>
                    </a:ext>
                  </a:extLst>
                </p:cNvPr>
                <p:cNvSpPr txBox="1"/>
                <p:nvPr/>
              </p:nvSpPr>
              <p:spPr>
                <a:xfrm>
                  <a:off x="4949101" y="3603485"/>
                  <a:ext cx="223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D31AC89-A73E-B246-516A-07358808A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9101" y="3603485"/>
                  <a:ext cx="2231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7778" r="-1111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4362C0B-3291-7F1E-0AAA-51C42D166148}"/>
                    </a:ext>
                  </a:extLst>
                </p:cNvPr>
                <p:cNvSpPr txBox="1"/>
                <p:nvPr/>
              </p:nvSpPr>
              <p:spPr>
                <a:xfrm>
                  <a:off x="6200290" y="3949252"/>
                  <a:ext cx="2502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4362C0B-3291-7F1E-0AAA-51C42D166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290" y="3949252"/>
                  <a:ext cx="25026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634" r="-1219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33C9428-4A34-D928-5754-D10981393E5A}"/>
                </a:ext>
              </a:extLst>
            </p:cNvPr>
            <p:cNvGrpSpPr/>
            <p:nvPr/>
          </p:nvGrpSpPr>
          <p:grpSpPr>
            <a:xfrm>
              <a:off x="4579489" y="1308043"/>
              <a:ext cx="2535740" cy="2347321"/>
              <a:chOff x="4580895" y="1133794"/>
              <a:chExt cx="2535740" cy="2347321"/>
            </a:xfrm>
            <a:scene3d>
              <a:camera prst="isometricOffAxis2Top">
                <a:rot lat="18448671" lon="2370244" rev="18834421"/>
              </a:camera>
              <a:lightRig rig="threePt" dir="t"/>
            </a:scene3d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E19425A-7B5F-C818-F11F-BFABE22555A2}"/>
                  </a:ext>
                </a:extLst>
              </p:cNvPr>
              <p:cNvCxnSpPr/>
              <p:nvPr/>
            </p:nvCxnSpPr>
            <p:spPr>
              <a:xfrm flipH="1">
                <a:off x="4580895" y="2537898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D108AFB-02A4-A162-7C01-A212C45A3F2B}"/>
                  </a:ext>
                </a:extLst>
              </p:cNvPr>
              <p:cNvSpPr/>
              <p:nvPr/>
            </p:nvSpPr>
            <p:spPr>
              <a:xfrm>
                <a:off x="4960446" y="1133794"/>
                <a:ext cx="2156189" cy="2156189"/>
              </a:xfrm>
              <a:prstGeom prst="arc">
                <a:avLst>
                  <a:gd name="adj1" fmla="val 9615740"/>
                  <a:gd name="adj2" fmla="val 7409857"/>
                </a:avLst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72726B58-0A94-D87D-46B7-1831D99EFB5F}"/>
                  </a:ext>
                </a:extLst>
              </p:cNvPr>
              <p:cNvCxnSpPr/>
              <p:nvPr/>
            </p:nvCxnSpPr>
            <p:spPr>
              <a:xfrm flipH="1">
                <a:off x="5013188" y="3102742"/>
                <a:ext cx="457201" cy="37837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101C69-D4A7-4AE0-4D7E-E7931CD721BE}"/>
                </a:ext>
              </a:extLst>
            </p:cNvPr>
            <p:cNvCxnSpPr/>
            <p:nvPr/>
          </p:nvCxnSpPr>
          <p:spPr>
            <a:xfrm flipV="1">
              <a:off x="6344642" y="1689490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EB653F3-4CF6-F6BD-C404-5B4677DC4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3416" y="2976162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50777E-2C11-942F-A920-4448B7051488}"/>
                </a:ext>
              </a:extLst>
            </p:cNvPr>
            <p:cNvCxnSpPr/>
            <p:nvPr/>
          </p:nvCxnSpPr>
          <p:spPr>
            <a:xfrm flipV="1">
              <a:off x="5833416" y="1689490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234043B-0E8D-7F8F-F295-6DF961365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1834" y="2976162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8F009F-008B-7BA2-AF5B-B7218CD5A9D0}"/>
                </a:ext>
              </a:extLst>
            </p:cNvPr>
            <p:cNvCxnSpPr/>
            <p:nvPr/>
          </p:nvCxnSpPr>
          <p:spPr>
            <a:xfrm flipV="1">
              <a:off x="6082260" y="1689490"/>
              <a:ext cx="0" cy="876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F0262C9-538D-A260-EB43-39AC96293F76}"/>
                </a:ext>
              </a:extLst>
            </p:cNvPr>
            <p:cNvGrpSpPr/>
            <p:nvPr/>
          </p:nvGrpSpPr>
          <p:grpSpPr>
            <a:xfrm>
              <a:off x="4504677" y="3838857"/>
              <a:ext cx="385992" cy="454083"/>
              <a:chOff x="4097264" y="3780621"/>
              <a:chExt cx="385992" cy="454083"/>
            </a:xfrm>
            <a:scene3d>
              <a:camera prst="isometricOffAxis2Top">
                <a:rot lat="18448671" lon="2370244" rev="18834421"/>
              </a:camera>
              <a:lightRig rig="threePt" dir="t"/>
            </a:scene3d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57758A2-4FE9-3EE9-5C69-520194D0399E}"/>
                  </a:ext>
                </a:extLst>
              </p:cNvPr>
              <p:cNvSpPr/>
              <p:nvPr/>
            </p:nvSpPr>
            <p:spPr>
              <a:xfrm>
                <a:off x="4141950" y="3851184"/>
                <a:ext cx="312957" cy="3129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5633C51-B2C7-DF29-D6ED-B3CADBC106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7264" y="3780621"/>
                <a:ext cx="95021" cy="1067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D34C0E0-99D7-1B62-EC01-0EACFEBD476A}"/>
                  </a:ext>
                </a:extLst>
              </p:cNvPr>
              <p:cNvSpPr/>
              <p:nvPr/>
            </p:nvSpPr>
            <p:spPr>
              <a:xfrm>
                <a:off x="4191000" y="3941332"/>
                <a:ext cx="196850" cy="141932"/>
              </a:xfrm>
              <a:custGeom>
                <a:avLst/>
                <a:gdLst>
                  <a:gd name="connsiteX0" fmla="*/ 0 w 196850"/>
                  <a:gd name="connsiteY0" fmla="*/ 71868 h 141932"/>
                  <a:gd name="connsiteX1" fmla="*/ 57150 w 196850"/>
                  <a:gd name="connsiteY1" fmla="*/ 2018 h 141932"/>
                  <a:gd name="connsiteX2" fmla="*/ 120650 w 196850"/>
                  <a:gd name="connsiteY2" fmla="*/ 141718 h 141932"/>
                  <a:gd name="connsiteX3" fmla="*/ 196850 w 196850"/>
                  <a:gd name="connsiteY3" fmla="*/ 27418 h 14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850" h="141932">
                    <a:moveTo>
                      <a:pt x="0" y="71868"/>
                    </a:moveTo>
                    <a:cubicBezTo>
                      <a:pt x="18521" y="31122"/>
                      <a:pt x="37042" y="-9624"/>
                      <a:pt x="57150" y="2018"/>
                    </a:cubicBezTo>
                    <a:cubicBezTo>
                      <a:pt x="77258" y="13660"/>
                      <a:pt x="97367" y="137485"/>
                      <a:pt x="120650" y="141718"/>
                    </a:cubicBezTo>
                    <a:cubicBezTo>
                      <a:pt x="143933" y="145951"/>
                      <a:pt x="170391" y="86684"/>
                      <a:pt x="196850" y="27418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C9A7898-A12C-8982-15AE-5B0C974D50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3679" y="4138447"/>
                <a:ext cx="89577" cy="962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94FF0E7-F4E7-8CAF-FD85-457F4942242B}"/>
                    </a:ext>
                  </a:extLst>
                </p:cNvPr>
                <p:cNvSpPr txBox="1"/>
                <p:nvPr/>
              </p:nvSpPr>
              <p:spPr>
                <a:xfrm>
                  <a:off x="6504441" y="2571659"/>
                  <a:ext cx="2555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94FF0E7-F4E7-8CAF-FD85-457F49422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441" y="2571659"/>
                  <a:ext cx="25558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286" r="-11905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723A7A8-4CF8-C89C-D566-C13F48D3EE61}"/>
                    </a:ext>
                  </a:extLst>
                </p:cNvPr>
                <p:cNvSpPr txBox="1"/>
                <p:nvPr/>
              </p:nvSpPr>
              <p:spPr>
                <a:xfrm>
                  <a:off x="3770660" y="2900181"/>
                  <a:ext cx="908454" cy="4675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f>
                          <m:f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723A7A8-4CF8-C89C-D566-C13F48D3E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660" y="2900181"/>
                  <a:ext cx="908454" cy="4675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CAA7353-C4B3-D30A-8515-075D4A0D04DA}"/>
                    </a:ext>
                  </a:extLst>
                </p:cNvPr>
                <p:cNvSpPr txBox="1"/>
                <p:nvPr/>
              </p:nvSpPr>
              <p:spPr>
                <a:xfrm>
                  <a:off x="4973247" y="4197631"/>
                  <a:ext cx="223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CCAA7353-C4B3-D30A-8515-075D4A0D0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3247" y="4197631"/>
                  <a:ext cx="22313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7778" r="-11111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165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162</Words>
  <Application>Microsoft Office PowerPoint</Application>
  <PresentationFormat>Widescreen</PresentationFormat>
  <Paragraphs>112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Rout</dc:creator>
  <cp:lastModifiedBy>Saroj Rout</cp:lastModifiedBy>
  <cp:revision>4</cp:revision>
  <dcterms:created xsi:type="dcterms:W3CDTF">2025-01-08T16:01:12Z</dcterms:created>
  <dcterms:modified xsi:type="dcterms:W3CDTF">2025-01-10T18:05:37Z</dcterms:modified>
</cp:coreProperties>
</file>