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3" r:id="rId6"/>
    <p:sldId id="273" r:id="rId7"/>
    <p:sldId id="256" r:id="rId8"/>
    <p:sldId id="270" r:id="rId9"/>
    <p:sldId id="272" r:id="rId10"/>
    <p:sldId id="267" r:id="rId11"/>
    <p:sldId id="271" r:id="rId12"/>
    <p:sldId id="268" r:id="rId13"/>
    <p:sldId id="269" r:id="rId14"/>
    <p:sldId id="259" r:id="rId15"/>
    <p:sldId id="260" r:id="rId16"/>
    <p:sldId id="261" r:id="rId17"/>
    <p:sldId id="257" r:id="rId18"/>
    <p:sldId id="258" r:id="rId19"/>
    <p:sldId id="266" r:id="rId20"/>
    <p:sldId id="264" r:id="rId21"/>
    <p:sldId id="262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111C-7F81-4A5C-A2BD-77372D23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95865-408C-47D2-B50B-527FA53B3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79C98-8CDE-47CC-B135-EF02B457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BED6-5125-4658-97A0-F5CA3933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81D1E-FCA2-4592-9DCE-55E236E0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42BF-39EC-4DD3-9646-CC0FAAFE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8085E-B2BB-404F-A752-2E3A20A7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5822E-1B57-4012-801D-A2A8671C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B9B7A-3120-4AE7-8383-62C787ED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F886-CCCB-4572-8501-16A6A1E9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5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9AFC7-875F-45DC-AF0D-02AE219AF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A8E4A-2837-4AC9-A06A-CCD9FE74A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1A79-ABF4-4D60-B5F2-9D853C2D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759C-9EA7-4276-B14C-E2A75C8C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ADF3-5613-44D6-A99A-13A78888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4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EF9F-BED9-415B-98A4-559A3220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69A8-169D-44F9-BD33-F19209207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379B4-0A60-477F-865E-951568B1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7CD3-CC39-4607-9788-50C4E0F5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0C4F3-68FD-483E-9375-89ED8D55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0680-1283-4829-8F61-1952CAC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381E-64B5-431B-B06B-95605934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5EF60-B2B2-4699-9467-C2AE7ADE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83EF9-D100-4CD7-B948-FE7D5C80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1356A-7C99-4AFA-AC6F-35527516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8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F6C6-DDED-4E68-AC4C-629369C6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1234-BCBC-44D8-B9EB-88A9FB159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6C561-32D3-45B1-BB4E-7E0640B51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0D528-6DD7-459F-84E6-E9CE11FB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B4BD-5032-4BF3-8024-B5917B6D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90CE-CBF1-4108-A548-C1ADFCA6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9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F2C9-A0EC-4AD8-A1B7-5D886C48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0E947-8585-4226-B09F-D450D961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6C390-BE24-4B66-965B-A553616D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C5628-1E83-42AC-8F19-1AFD1984F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A754E-D73B-4FF7-9F0F-5CDD7336B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A1446-9AF9-4FC1-B22A-25002628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96526-B5B8-48D3-A460-E878E606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1F84B-4650-4D8A-A98F-26866188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1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4DB0-6263-489E-8A18-A5E28C5D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3C377-337A-42CC-8070-9EA2D13F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6EF9A-C0ED-4B25-A27D-09C64A88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39246-29C6-47AF-ACB2-70165B53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7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42C87-BA69-4915-80BF-6C4C035C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090E3-8D1A-45CE-8973-53E701E4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7A6D-FA3F-415C-83AD-33EDFE29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4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FDD-439D-4CE9-B364-BBF2754F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631C-1923-4647-8484-206468F26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3ACC-0202-4C98-860D-C69AD728F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230DA-A4AC-46DB-A0A3-36613B60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B1023-C406-4FBB-95EA-34E7A10A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768BA-6120-407C-9503-1A38110A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0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2772-84D3-4235-99BD-75897B61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C75C9-D425-45AD-A2C0-52F4F15C9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6F199-540B-46C5-8DB4-0B518B5E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A6FB4-0A98-4421-8526-1F22A28C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59354-322B-4282-8555-06040BC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B5E62-0B53-4770-BC01-E524C1C2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FB232-D5D0-4A43-8400-E7C184E3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F496-EFA1-4A4A-A01A-D3EC9CFD6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07626-7DD4-4088-BA91-ACA3D825D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ED12-E58E-4982-BB56-83649C00E42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A3916-EE12-4A0F-B6E6-2FE9E725B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E0B41-BCCA-4F19-8884-1AE746B48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5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090890-A937-5658-34BC-39F7CFB5C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23" y="1844040"/>
            <a:ext cx="5565986" cy="22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2286-4683-4CE3-85E4-C5191FBA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80898" cy="474847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 Black" panose="020B0A04020102020204" pitchFamily="34" charset="0"/>
              </a:rPr>
              <a:t>PULPissmo</a:t>
            </a:r>
            <a:r>
              <a:rPr lang="en-US" sz="2400" dirty="0">
                <a:latin typeface="Arial Black" panose="020B0A04020102020204" pitchFamily="34" charset="0"/>
              </a:rPr>
              <a:t>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B6199D-DE58-4FD2-BAA9-FB5136179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8" r="23430"/>
          <a:stretch/>
        </p:blipFill>
        <p:spPr bwMode="auto">
          <a:xfrm>
            <a:off x="2327536" y="704150"/>
            <a:ext cx="7536928" cy="576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7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32084B9-BC13-4294-96B9-39B2DEB02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6" y="0"/>
            <a:ext cx="85344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8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9D30B94-C4F8-4101-A4F2-A74575409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6" y="541865"/>
            <a:ext cx="4731773" cy="5571067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AD279F6C-B0CE-41E7-AD2B-BB10A636E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72" y="601133"/>
            <a:ext cx="624932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9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B637C5-9060-410C-9A09-1949608A9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" y="0"/>
            <a:ext cx="10305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45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483500-473B-4836-BEF2-2C629A8EA1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0084" y="93769"/>
            <a:ext cx="9682871" cy="676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0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F186622-231E-43EE-9822-6A47B1705A84}"/>
              </a:ext>
            </a:extLst>
          </p:cNvPr>
          <p:cNvGrpSpPr/>
          <p:nvPr/>
        </p:nvGrpSpPr>
        <p:grpSpPr>
          <a:xfrm>
            <a:off x="151118" y="171634"/>
            <a:ext cx="11605067" cy="6035041"/>
            <a:chOff x="247371" y="411479"/>
            <a:chExt cx="11605067" cy="6035041"/>
          </a:xfrm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E6B1E0AB-3D00-474D-95EF-985E0F88BEC0}"/>
                </a:ext>
              </a:extLst>
            </p:cNvPr>
            <p:cNvSpPr/>
            <p:nvPr/>
          </p:nvSpPr>
          <p:spPr>
            <a:xfrm>
              <a:off x="1105301" y="411480"/>
              <a:ext cx="9981398" cy="6035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F2A7F1FE-AD42-4CBD-B322-B01628A9AF84}"/>
                </a:ext>
              </a:extLst>
            </p:cNvPr>
            <p:cNvSpPr/>
            <p:nvPr/>
          </p:nvSpPr>
          <p:spPr>
            <a:xfrm rot="16200000">
              <a:off x="4812629" y="3224462"/>
              <a:ext cx="6001351" cy="442762"/>
            </a:xfrm>
            <a:prstGeom prst="leftRightArrow">
              <a:avLst/>
            </a:prstGeom>
            <a:solidFill>
              <a:schemeClr val="accent6">
                <a:lumMod val="7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APB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52B2DD8-08D0-4F94-87F3-1B222760D3ED}"/>
                </a:ext>
              </a:extLst>
            </p:cNvPr>
            <p:cNvGrpSpPr/>
            <p:nvPr/>
          </p:nvGrpSpPr>
          <p:grpSpPr>
            <a:xfrm>
              <a:off x="4522678" y="1772272"/>
              <a:ext cx="2069432" cy="2724362"/>
              <a:chOff x="4026568" y="2074219"/>
              <a:chExt cx="2069432" cy="214646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7920A5B-1CB4-4A97-A7CE-8BC0C613A31A}"/>
                  </a:ext>
                </a:extLst>
              </p:cNvPr>
              <p:cNvSpPr/>
              <p:nvPr/>
            </p:nvSpPr>
            <p:spPr>
              <a:xfrm>
                <a:off x="4026568" y="2077854"/>
                <a:ext cx="2069432" cy="2142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A022B7F-902E-4001-A4E1-39C6A0C94AAA}"/>
                  </a:ext>
                </a:extLst>
              </p:cNvPr>
              <p:cNvSpPr/>
              <p:nvPr/>
            </p:nvSpPr>
            <p:spPr>
              <a:xfrm>
                <a:off x="4151697" y="2420755"/>
                <a:ext cx="1783882" cy="8013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Pico RISC-V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93353A-5821-442B-ABDD-F6AE52AC0455}"/>
                  </a:ext>
                </a:extLst>
              </p:cNvPr>
              <p:cNvSpPr/>
              <p:nvPr/>
            </p:nvSpPr>
            <p:spPr>
              <a:xfrm>
                <a:off x="4151697" y="3508410"/>
                <a:ext cx="1783882" cy="58473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SRAM</a:t>
                </a:r>
              </a:p>
              <a:p>
                <a:pPr algn="ctr"/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1k 32b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" name="Arrow: Up-Down 4">
                <a:extLst>
                  <a:ext uri="{FF2B5EF4-FFF2-40B4-BE49-F238E27FC236}">
                    <a16:creationId xmlns:a16="http://schemas.microsoft.com/office/drawing/2014/main" id="{B4431431-4EF8-4F34-A42E-DB692B2B6841}"/>
                  </a:ext>
                </a:extLst>
              </p:cNvPr>
              <p:cNvSpPr/>
              <p:nvPr/>
            </p:nvSpPr>
            <p:spPr>
              <a:xfrm>
                <a:off x="4939364" y="3234086"/>
                <a:ext cx="210152" cy="274323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4E56BA-BFBA-4656-90F7-DD645DEA60CD}"/>
                  </a:ext>
                </a:extLst>
              </p:cNvPr>
              <p:cNvSpPr txBox="1"/>
              <p:nvPr/>
            </p:nvSpPr>
            <p:spPr>
              <a:xfrm flipH="1">
                <a:off x="4048212" y="2074219"/>
                <a:ext cx="20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Core &amp; Memory</a:t>
                </a: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D56502A-C87D-4E8C-9F57-ECD2362FE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0109" y="1116421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5BA144F-F667-4AF2-894C-753968BEE9E3}"/>
                </a:ext>
              </a:extLst>
            </p:cNvPr>
            <p:cNvGrpSpPr/>
            <p:nvPr/>
          </p:nvGrpSpPr>
          <p:grpSpPr>
            <a:xfrm>
              <a:off x="1678719" y="4823794"/>
              <a:ext cx="4834692" cy="1191225"/>
              <a:chOff x="1233635" y="4603186"/>
              <a:chExt cx="4834692" cy="11912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207FF7-5672-4E54-9169-18AA23C2D7D8}"/>
                  </a:ext>
                </a:extLst>
              </p:cNvPr>
              <p:cNvSpPr/>
              <p:nvPr/>
            </p:nvSpPr>
            <p:spPr>
              <a:xfrm>
                <a:off x="1272138" y="4629754"/>
                <a:ext cx="4796189" cy="116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FDE93B9-2B09-4A28-8FB2-899E299EEE42}"/>
                  </a:ext>
                </a:extLst>
              </p:cNvPr>
              <p:cNvSpPr/>
              <p:nvPr/>
            </p:nvSpPr>
            <p:spPr>
              <a:xfrm>
                <a:off x="1511167" y="5111015"/>
                <a:ext cx="847022" cy="5582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XTAL OSC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78F927-2C84-4378-84E5-5C99DD3EBC98}"/>
                  </a:ext>
                </a:extLst>
              </p:cNvPr>
              <p:cNvSpPr/>
              <p:nvPr/>
            </p:nvSpPr>
            <p:spPr>
              <a:xfrm>
                <a:off x="2656573" y="5111015"/>
                <a:ext cx="847022" cy="5582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RING OSC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EB40086C-A6BD-4DD8-9675-32C8F45A37A9}"/>
                  </a:ext>
                </a:extLst>
              </p:cNvPr>
              <p:cNvSpPr/>
              <p:nvPr/>
            </p:nvSpPr>
            <p:spPr>
              <a:xfrm rot="5400000">
                <a:off x="3344778" y="5112622"/>
                <a:ext cx="914400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D93000-CA2C-44A1-AE1C-E3D946D0BFCC}"/>
                  </a:ext>
                </a:extLst>
              </p:cNvPr>
              <p:cNvCxnSpPr>
                <a:stCxn id="17" idx="3"/>
              </p:cNvCxnSpPr>
              <p:nvPr/>
            </p:nvCxnSpPr>
            <p:spPr>
              <a:xfrm flipV="1">
                <a:off x="3503595" y="5390147"/>
                <a:ext cx="198922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D9A0B19A-0455-4ECA-A44D-E57AC95E4F49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rot="5400000" flipH="1" flipV="1">
                <a:off x="2736782" y="4145281"/>
                <a:ext cx="163630" cy="176783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0C32893-40FC-47F7-AFB1-9BA68E23DF21}"/>
                  </a:ext>
                </a:extLst>
              </p:cNvPr>
              <p:cNvSpPr/>
              <p:nvPr/>
            </p:nvSpPr>
            <p:spPr>
              <a:xfrm>
                <a:off x="4126028" y="5125454"/>
                <a:ext cx="847022" cy="45238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PLL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03DA7CC-4C7F-478A-BF98-EC05CF7A3D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0210" y="5337211"/>
                <a:ext cx="26790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A9CA6757-B458-439E-9B65-8C66C84A5F18}"/>
                  </a:ext>
                </a:extLst>
              </p:cNvPr>
              <p:cNvSpPr/>
              <p:nvPr/>
            </p:nvSpPr>
            <p:spPr>
              <a:xfrm rot="5400000">
                <a:off x="4977864" y="5112622"/>
                <a:ext cx="914400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EF714AA-9423-4DE5-B031-CF1EC1E75E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77866" y="5337212"/>
                <a:ext cx="3561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id="{BF5CA867-C085-489C-AA15-281D4EEA3F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522271" y="4477351"/>
                <a:ext cx="317630" cy="133470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5C3E1B0-6157-4551-A956-2B8325EDD2EB}"/>
                  </a:ext>
                </a:extLst>
              </p:cNvPr>
              <p:cNvSpPr txBox="1"/>
              <p:nvPr/>
            </p:nvSpPr>
            <p:spPr>
              <a:xfrm flipH="1">
                <a:off x="1233635" y="4603186"/>
                <a:ext cx="21737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Clock Management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C972832-7407-4504-B1FB-8C8979F6D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138" y="5176000"/>
                <a:ext cx="25253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9B20ADF-DBD4-4F6A-89D0-F0F3ADA9A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8702" y="5513738"/>
                <a:ext cx="2524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87B65378-4452-4E5E-A744-2BEADAC2E3FE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V="1">
                <a:off x="5534525" y="4620124"/>
                <a:ext cx="227867" cy="591959"/>
              </a:xfrm>
              <a:prstGeom prst="bentConnector4">
                <a:avLst>
                  <a:gd name="adj1" fmla="val 100322"/>
                  <a:gd name="adj2" fmla="val 5840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892FC04-6C2C-4067-BF2E-7500BFCD0C4E}"/>
                </a:ext>
              </a:extLst>
            </p:cNvPr>
            <p:cNvSpPr/>
            <p:nvPr/>
          </p:nvSpPr>
          <p:spPr>
            <a:xfrm>
              <a:off x="1718690" y="663061"/>
              <a:ext cx="3507020" cy="906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NB-IoT Radio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5F60F214-C814-48E8-95F6-06C44D636AA8}"/>
                </a:ext>
              </a:extLst>
            </p:cNvPr>
            <p:cNvGrpSpPr/>
            <p:nvPr/>
          </p:nvGrpSpPr>
          <p:grpSpPr>
            <a:xfrm>
              <a:off x="1732255" y="2365239"/>
              <a:ext cx="2268353" cy="2142825"/>
              <a:chOff x="1217597" y="2334416"/>
              <a:chExt cx="2268353" cy="214282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020DB27-0CC7-4E8F-AC24-27307CD1901C}"/>
                  </a:ext>
                </a:extLst>
              </p:cNvPr>
              <p:cNvSpPr/>
              <p:nvPr/>
            </p:nvSpPr>
            <p:spPr>
              <a:xfrm>
                <a:off x="1217597" y="2334416"/>
                <a:ext cx="2240280" cy="2142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289E4F7-2262-4B99-BC32-BC1EA5C00D53}"/>
                  </a:ext>
                </a:extLst>
              </p:cNvPr>
              <p:cNvSpPr/>
              <p:nvPr/>
            </p:nvSpPr>
            <p:spPr>
              <a:xfrm>
                <a:off x="1739668" y="2709802"/>
                <a:ext cx="1492005" cy="8013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SCAP DC-DC Converter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9BB3695-0D3A-4E25-A8F2-4BD4AE509F57}"/>
                  </a:ext>
                </a:extLst>
              </p:cNvPr>
              <p:cNvSpPr/>
              <p:nvPr/>
            </p:nvSpPr>
            <p:spPr>
              <a:xfrm>
                <a:off x="1739668" y="3688803"/>
                <a:ext cx="1507965" cy="58473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Linear Regulators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4502A2C-E477-49B5-B07D-FFABED32E3E9}"/>
                  </a:ext>
                </a:extLst>
              </p:cNvPr>
              <p:cNvSpPr txBox="1"/>
              <p:nvPr/>
            </p:nvSpPr>
            <p:spPr>
              <a:xfrm flipH="1">
                <a:off x="1245267" y="2339599"/>
                <a:ext cx="2240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Power Management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DB82204-607D-4EC5-8F11-CDFB7168F2D9}"/>
                  </a:ext>
                </a:extLst>
              </p:cNvPr>
              <p:cNvGrpSpPr/>
              <p:nvPr/>
            </p:nvGrpSpPr>
            <p:grpSpPr>
              <a:xfrm>
                <a:off x="1447135" y="3413117"/>
                <a:ext cx="191564" cy="328931"/>
                <a:chOff x="7755476" y="4771818"/>
                <a:chExt cx="191564" cy="328931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5272FF43-6966-437A-92EA-5D86A601EDA0}"/>
                    </a:ext>
                  </a:extLst>
                </p:cNvPr>
                <p:cNvCxnSpPr>
                  <a:cxnSpLocks/>
                  <a:endCxn id="116" idx="7"/>
                </p:cNvCxnSpPr>
                <p:nvPr/>
              </p:nvCxnSpPr>
              <p:spPr>
                <a:xfrm flipH="1">
                  <a:off x="7836954" y="4819547"/>
                  <a:ext cx="110086" cy="19972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A0B72F15-7374-4462-A21F-543C7698D4B3}"/>
                    </a:ext>
                  </a:extLst>
                </p:cNvPr>
                <p:cNvSpPr/>
                <p:nvPr/>
              </p:nvSpPr>
              <p:spPr>
                <a:xfrm>
                  <a:off x="7755476" y="4771818"/>
                  <a:ext cx="95458" cy="9545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331A756E-E75E-4B0B-8F7E-F8F1DB93F200}"/>
                    </a:ext>
                  </a:extLst>
                </p:cNvPr>
                <p:cNvSpPr/>
                <p:nvPr/>
              </p:nvSpPr>
              <p:spPr>
                <a:xfrm>
                  <a:off x="7755476" y="5005291"/>
                  <a:ext cx="95458" cy="9545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46ED0CC-A4A4-4C28-BD3D-A64F0C7E2841}"/>
                  </a:ext>
                </a:extLst>
              </p:cNvPr>
              <p:cNvCxnSpPr>
                <a:cxnSpLocks/>
                <a:endCxn id="98" idx="1"/>
              </p:cNvCxnSpPr>
              <p:nvPr/>
            </p:nvCxnSpPr>
            <p:spPr>
              <a:xfrm flipV="1">
                <a:off x="1217597" y="3110453"/>
                <a:ext cx="522071" cy="4282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CBC2878-4AA9-46BF-998C-3CD1688F0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13" y="3110453"/>
                <a:ext cx="0" cy="3090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DF1A666-2C53-4C61-A05A-82409B22A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8632" y="3995672"/>
                <a:ext cx="2610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C6CE615-DF89-4F9E-95DD-0B51E1115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13" y="3732954"/>
                <a:ext cx="0" cy="279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3AFC88-AD96-45BA-8EA5-3DE837004B1B}"/>
                </a:ext>
              </a:extLst>
            </p:cNvPr>
            <p:cNvCxnSpPr>
              <a:cxnSpLocks/>
            </p:cNvCxnSpPr>
            <p:nvPr/>
          </p:nvCxnSpPr>
          <p:spPr>
            <a:xfrm>
              <a:off x="3985415" y="1986442"/>
              <a:ext cx="53726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E194A34-00C9-447D-8F0D-F4907AB81FA9}"/>
                </a:ext>
              </a:extLst>
            </p:cNvPr>
            <p:cNvCxnSpPr>
              <a:cxnSpLocks/>
            </p:cNvCxnSpPr>
            <p:nvPr/>
          </p:nvCxnSpPr>
          <p:spPr>
            <a:xfrm>
              <a:off x="3985415" y="3772871"/>
              <a:ext cx="361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3308AD-E0DC-4DA6-8C45-13A4EEAC7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335" y="4474276"/>
              <a:ext cx="1" cy="53521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40C1C9B-3776-4C0F-84E4-A7D1D9FCEA87}"/>
                </a:ext>
              </a:extLst>
            </p:cNvPr>
            <p:cNvSpPr/>
            <p:nvPr/>
          </p:nvSpPr>
          <p:spPr>
            <a:xfrm>
              <a:off x="1734870" y="1776885"/>
              <a:ext cx="2250545" cy="4204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RMU/POR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0B7D4F9D-4074-4E53-BD49-43EFF9A5CFED}"/>
                </a:ext>
              </a:extLst>
            </p:cNvPr>
            <p:cNvGrpSpPr/>
            <p:nvPr/>
          </p:nvGrpSpPr>
          <p:grpSpPr>
            <a:xfrm>
              <a:off x="8162736" y="679281"/>
              <a:ext cx="2293222" cy="2760307"/>
              <a:chOff x="8521756" y="1508948"/>
              <a:chExt cx="2293222" cy="2760307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334ECFA-A7AE-470E-A4EB-6396F1997A49}"/>
                  </a:ext>
                </a:extLst>
              </p:cNvPr>
              <p:cNvSpPr/>
              <p:nvPr/>
            </p:nvSpPr>
            <p:spPr>
              <a:xfrm>
                <a:off x="8574698" y="1545979"/>
                <a:ext cx="2240280" cy="27232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82F6D75-0735-4573-A75D-3626884E3992}"/>
                  </a:ext>
                </a:extLst>
              </p:cNvPr>
              <p:cNvSpPr/>
              <p:nvPr/>
            </p:nvSpPr>
            <p:spPr>
              <a:xfrm>
                <a:off x="8754077" y="1952176"/>
                <a:ext cx="1075724" cy="3822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UART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55B2E59-3529-4B07-99AB-F7DA0390354C}"/>
                  </a:ext>
                </a:extLst>
              </p:cNvPr>
              <p:cNvSpPr/>
              <p:nvPr/>
            </p:nvSpPr>
            <p:spPr>
              <a:xfrm>
                <a:off x="8754076" y="2525719"/>
                <a:ext cx="1075725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I2C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DF96E03-585A-43FA-9868-C7CD84360A2D}"/>
                  </a:ext>
                </a:extLst>
              </p:cNvPr>
              <p:cNvSpPr txBox="1"/>
              <p:nvPr/>
            </p:nvSpPr>
            <p:spPr>
              <a:xfrm flipH="1">
                <a:off x="8521756" y="1508948"/>
                <a:ext cx="2240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Digital Peripherals</a:t>
                </a: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232AA95-A8F0-43A4-85A2-8D5CCDF05B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2167268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A2A07A4-0E52-492B-97C6-2ADCE57CEA85}"/>
                  </a:ext>
                </a:extLst>
              </p:cNvPr>
              <p:cNvSpPr/>
              <p:nvPr/>
            </p:nvSpPr>
            <p:spPr>
              <a:xfrm>
                <a:off x="8754076" y="3128856"/>
                <a:ext cx="1075725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Timer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BCCBD4B0-BA61-4496-8625-5D1CC1EE7FDC}"/>
                  </a:ext>
                </a:extLst>
              </p:cNvPr>
              <p:cNvSpPr/>
              <p:nvPr/>
            </p:nvSpPr>
            <p:spPr>
              <a:xfrm rot="16200000">
                <a:off x="9384939" y="2827638"/>
                <a:ext cx="2089673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Port Mapper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F22CC3D-20B3-45F4-A17F-115EBAF3C3BB}"/>
                  </a:ext>
                </a:extLst>
              </p:cNvPr>
              <p:cNvSpPr/>
              <p:nvPr/>
            </p:nvSpPr>
            <p:spPr>
              <a:xfrm>
                <a:off x="8754076" y="3681355"/>
                <a:ext cx="1075725" cy="3822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PWM</a:t>
                </a:r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60556637-2B7E-4F92-9409-EE8F36608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2709802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3001669-4DF2-47DD-9AA0-53773A0BAD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3344066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7AE58E77-9CF3-4F4B-B2AB-D5F10EBC9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3872475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F69A781A-22E7-4EFD-A42D-3DDF32A6B080}"/>
                </a:ext>
              </a:extLst>
            </p:cNvPr>
            <p:cNvGrpSpPr/>
            <p:nvPr/>
          </p:nvGrpSpPr>
          <p:grpSpPr>
            <a:xfrm>
              <a:off x="8230316" y="3719968"/>
              <a:ext cx="2225642" cy="2512281"/>
              <a:chOff x="7715658" y="3689145"/>
              <a:chExt cx="2225642" cy="2512281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98A346A-7377-4017-9B06-392D2CE46BA0}"/>
                  </a:ext>
                </a:extLst>
              </p:cNvPr>
              <p:cNvSpPr/>
              <p:nvPr/>
            </p:nvSpPr>
            <p:spPr>
              <a:xfrm>
                <a:off x="7715658" y="3697602"/>
                <a:ext cx="2225642" cy="25038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C39EAB9-3C70-462B-9606-A49B5A134C32}"/>
                  </a:ext>
                </a:extLst>
              </p:cNvPr>
              <p:cNvSpPr txBox="1"/>
              <p:nvPr/>
            </p:nvSpPr>
            <p:spPr>
              <a:xfrm flipH="1">
                <a:off x="7781250" y="3689145"/>
                <a:ext cx="20993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Analog Peripherals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BCB2908-5FAE-4F8E-B746-2D94D16DDB2A}"/>
                  </a:ext>
                </a:extLst>
              </p:cNvPr>
              <p:cNvSpPr/>
              <p:nvPr/>
            </p:nvSpPr>
            <p:spPr>
              <a:xfrm>
                <a:off x="7959452" y="4072052"/>
                <a:ext cx="1576662" cy="371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Bandgap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A836CA4-7BE3-49C3-9686-F2D6D4406C38}"/>
                  </a:ext>
                </a:extLst>
              </p:cNvPr>
              <p:cNvSpPr/>
              <p:nvPr/>
            </p:nvSpPr>
            <p:spPr>
              <a:xfrm>
                <a:off x="7972037" y="4607271"/>
                <a:ext cx="1564077" cy="371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Temp Sensor</a:t>
                </a:r>
              </a:p>
            </p:txBody>
          </p:sp>
          <p:sp>
            <p:nvSpPr>
              <p:cNvPr id="198" name="Flowchart: Off-page Connector 197">
                <a:extLst>
                  <a:ext uri="{FF2B5EF4-FFF2-40B4-BE49-F238E27FC236}">
                    <a16:creationId xmlns:a16="http://schemas.microsoft.com/office/drawing/2014/main" id="{274CCA03-DF72-4B33-B60A-4342E739328B}"/>
                  </a:ext>
                </a:extLst>
              </p:cNvPr>
              <p:cNvSpPr/>
              <p:nvPr/>
            </p:nvSpPr>
            <p:spPr>
              <a:xfrm rot="16200000">
                <a:off x="8078743" y="5101880"/>
                <a:ext cx="798781" cy="1009956"/>
              </a:xfrm>
              <a:prstGeom prst="flowChartOffpageConnector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ADC</a:t>
                </a:r>
                <a:endParaRPr lang="en-US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Trapezoid 199">
                <a:extLst>
                  <a:ext uri="{FF2B5EF4-FFF2-40B4-BE49-F238E27FC236}">
                    <a16:creationId xmlns:a16="http://schemas.microsoft.com/office/drawing/2014/main" id="{0B56951E-36B8-4B1D-B32C-39F1D185A638}"/>
                  </a:ext>
                </a:extLst>
              </p:cNvPr>
              <p:cNvSpPr/>
              <p:nvPr/>
            </p:nvSpPr>
            <p:spPr>
              <a:xfrm rot="16200000">
                <a:off x="8992418" y="5513329"/>
                <a:ext cx="888469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MUX</a:t>
                </a:r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928A37F-20A6-47C2-B460-5C861AF396B2}"/>
                  </a:ext>
                </a:extLst>
              </p:cNvPr>
              <p:cNvCxnSpPr>
                <a:cxnSpLocks/>
                <a:stCxn id="200" idx="0"/>
                <a:endCxn id="198" idx="2"/>
              </p:cNvCxnSpPr>
              <p:nvPr/>
            </p:nvCxnSpPr>
            <p:spPr>
              <a:xfrm flipH="1" flipV="1">
                <a:off x="8983112" y="5606858"/>
                <a:ext cx="354080" cy="593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EF4B3A1-7A47-4110-969D-4392EB2C28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268705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2178D6F-5934-4EED-BF1D-78165B6E40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481786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C97C930-C725-4CB0-8311-FFD3783570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698357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7BA09D5-3EE9-487A-B7A7-70890460DF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907774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D139462-461A-493B-A57B-9C45FA7EFEA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141653" y="3445843"/>
              <a:ext cx="560962" cy="11347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42718B9-9FF4-4767-9BA6-E7968B21963A}"/>
                </a:ext>
              </a:extLst>
            </p:cNvPr>
            <p:cNvSpPr/>
            <p:nvPr/>
          </p:nvSpPr>
          <p:spPr>
            <a:xfrm rot="16200000">
              <a:off x="6977061" y="3376571"/>
              <a:ext cx="867742" cy="230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Bridge</a:t>
              </a:r>
            </a:p>
          </p:txBody>
        </p:sp>
        <p:sp>
          <p:nvSpPr>
            <p:cNvPr id="226" name="Arrow: Left-Right 225">
              <a:extLst>
                <a:ext uri="{FF2B5EF4-FFF2-40B4-BE49-F238E27FC236}">
                  <a16:creationId xmlns:a16="http://schemas.microsoft.com/office/drawing/2014/main" id="{5B196024-3658-492B-8B8E-9B285B870383}"/>
                </a:ext>
              </a:extLst>
            </p:cNvPr>
            <p:cNvSpPr/>
            <p:nvPr/>
          </p:nvSpPr>
          <p:spPr>
            <a:xfrm rot="16200000">
              <a:off x="4034496" y="3190775"/>
              <a:ext cx="6001353" cy="442762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AHB</a:t>
              </a:r>
            </a:p>
          </p:txBody>
        </p:sp>
        <p:sp>
          <p:nvSpPr>
            <p:cNvPr id="227" name="Arrow: Left-Right 226">
              <a:extLst>
                <a:ext uri="{FF2B5EF4-FFF2-40B4-BE49-F238E27FC236}">
                  <a16:creationId xmlns:a16="http://schemas.microsoft.com/office/drawing/2014/main" id="{DF33F4E5-BEE5-4C21-9CE5-54EF8E8A4A9F}"/>
                </a:ext>
              </a:extLst>
            </p:cNvPr>
            <p:cNvSpPr/>
            <p:nvPr/>
          </p:nvSpPr>
          <p:spPr>
            <a:xfrm rot="16200000">
              <a:off x="5527373" y="950578"/>
              <a:ext cx="1148313" cy="442762"/>
            </a:xfrm>
            <a:prstGeom prst="leftRightArrow">
              <a:avLst/>
            </a:prstGeom>
            <a:solidFill>
              <a:schemeClr val="accent6">
                <a:lumMod val="7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SPI</a:t>
              </a:r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EA0868-436B-4FFD-B1A5-1801CBA9DAB0}"/>
                </a:ext>
              </a:extLst>
            </p:cNvPr>
            <p:cNvCxnSpPr>
              <a:cxnSpLocks/>
            </p:cNvCxnSpPr>
            <p:nvPr/>
          </p:nvCxnSpPr>
          <p:spPr>
            <a:xfrm>
              <a:off x="3985415" y="4221604"/>
              <a:ext cx="361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C97E2B7-DE68-4988-BBDD-BBCB07ECE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4249" y="2062381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6B7696-997B-43F6-9B58-AEBD0DD693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4249" y="4975491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E82907F-A5F3-4EFD-9AC1-2BF23FCC4141}"/>
                </a:ext>
              </a:extLst>
            </p:cNvPr>
            <p:cNvSpPr txBox="1"/>
            <p:nvPr/>
          </p:nvSpPr>
          <p:spPr>
            <a:xfrm flipH="1">
              <a:off x="1162178" y="2793983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&lt;24V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C48EFBB-DAB2-46E6-BA32-CFD16A1AA8E9}"/>
                </a:ext>
              </a:extLst>
            </p:cNvPr>
            <p:cNvSpPr txBox="1"/>
            <p:nvPr/>
          </p:nvSpPr>
          <p:spPr>
            <a:xfrm flipH="1">
              <a:off x="3932326" y="3880804"/>
              <a:ext cx="62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1.8V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391ED71-2158-4757-A416-B2EAD486417C}"/>
                </a:ext>
              </a:extLst>
            </p:cNvPr>
            <p:cNvSpPr txBox="1"/>
            <p:nvPr/>
          </p:nvSpPr>
          <p:spPr>
            <a:xfrm flipH="1">
              <a:off x="3948679" y="340353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3.3V</a:t>
              </a: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D1AEA3C-135E-4523-8E5F-317838A7F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2110" y="3042808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E3CDF72-EA13-4D87-BE61-4156311C7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2111" y="2517763"/>
              <a:ext cx="111050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963BE01-71A5-4FA6-94FE-E1DEEAA1C40F}"/>
                </a:ext>
              </a:extLst>
            </p:cNvPr>
            <p:cNvGrpSpPr/>
            <p:nvPr/>
          </p:nvGrpSpPr>
          <p:grpSpPr>
            <a:xfrm>
              <a:off x="1002182" y="1009595"/>
              <a:ext cx="222225" cy="225828"/>
              <a:chOff x="523875" y="2825347"/>
              <a:chExt cx="222225" cy="225828"/>
            </a:xfrm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6E2BA2D5-AC41-47E3-AB93-0548634FCFC0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D99EE35-2EEB-4766-B6CD-A496555F9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F3F6605-151A-4D32-A0EA-B30447491D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BD7B43B0-3582-4984-8BC0-078E4B3BD0CB}"/>
                </a:ext>
              </a:extLst>
            </p:cNvPr>
            <p:cNvGrpSpPr/>
            <p:nvPr/>
          </p:nvGrpSpPr>
          <p:grpSpPr>
            <a:xfrm>
              <a:off x="1002182" y="1871241"/>
              <a:ext cx="222225" cy="225828"/>
              <a:chOff x="523875" y="2825347"/>
              <a:chExt cx="222225" cy="225828"/>
            </a:xfrm>
          </p:grpSpPr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ECDF6A06-20A7-4427-901E-7FA42A2E35B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F6404CD1-5589-4D26-AC69-67052F381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1E66A479-E6CC-41ED-828C-B776A60D8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39E2AEB3-1D7C-402C-AAE8-29B29CAFAEE0}"/>
                </a:ext>
              </a:extLst>
            </p:cNvPr>
            <p:cNvGrpSpPr/>
            <p:nvPr/>
          </p:nvGrpSpPr>
          <p:grpSpPr>
            <a:xfrm>
              <a:off x="1002182" y="3023846"/>
              <a:ext cx="222225" cy="225828"/>
              <a:chOff x="523875" y="2825347"/>
              <a:chExt cx="222225" cy="225828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AFBC48E7-3195-408F-9F9D-5F0DB3400077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A534CEB-F095-4BB9-A2ED-BC7FC1AC6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76BD8B2-746A-4F7E-9DCA-E5B0B71D1F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EA559E1-3DC1-4E0A-A0B4-B8E543F47A72}"/>
                </a:ext>
              </a:extLst>
            </p:cNvPr>
            <p:cNvGrpSpPr/>
            <p:nvPr/>
          </p:nvGrpSpPr>
          <p:grpSpPr>
            <a:xfrm>
              <a:off x="1002182" y="5285019"/>
              <a:ext cx="222225" cy="225828"/>
              <a:chOff x="523875" y="2825347"/>
              <a:chExt cx="222225" cy="225828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B20CE434-E591-4133-AAE1-5B21D587B7D4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BC00AB5-B74A-46BF-B2FB-D6BBA2E17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C62AD3B3-EF09-424B-99E2-A30EB7726A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48EBB03-2B2E-4290-A453-62F8147BE918}"/>
                </a:ext>
              </a:extLst>
            </p:cNvPr>
            <p:cNvGrpSpPr/>
            <p:nvPr/>
          </p:nvGrpSpPr>
          <p:grpSpPr>
            <a:xfrm>
              <a:off x="1002182" y="5648273"/>
              <a:ext cx="222225" cy="225828"/>
              <a:chOff x="523875" y="2825347"/>
              <a:chExt cx="222225" cy="225828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0BAA2E24-C764-4553-8595-D175FF5E9CC9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001ACF6-7474-42A6-8964-3C615939E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1AFBFB3E-74CB-4DFC-9EC4-8B1330946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D7846AB-240F-4DB5-A0C5-8AAD62AD7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198283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CF5B21D-051A-4F16-A0E3-961C44A8E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313543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3022D00-8AC2-42D0-AD80-391F7FE67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539660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6CD5B20-281B-45D8-BD28-8E60CFB39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573571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D04FD95D-1D7F-4F75-A895-650DC7052CD2}"/>
                </a:ext>
              </a:extLst>
            </p:cNvPr>
            <p:cNvGrpSpPr/>
            <p:nvPr/>
          </p:nvGrpSpPr>
          <p:grpSpPr>
            <a:xfrm>
              <a:off x="10964808" y="1108263"/>
              <a:ext cx="222225" cy="225828"/>
              <a:chOff x="523875" y="2825347"/>
              <a:chExt cx="222225" cy="225828"/>
            </a:xfrm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185B3AF7-2A18-48C0-9EAE-C5B98489C34B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EE4ABE-AA93-442D-85D7-3C9723521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47112488-126B-44D2-8942-5D7ED3BAC5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C5D376C-6CC1-471E-84B1-F544D195C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122149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DE2A459A-5CEE-411F-8CC9-520B62859294}"/>
                </a:ext>
              </a:extLst>
            </p:cNvPr>
            <p:cNvGrpSpPr/>
            <p:nvPr/>
          </p:nvGrpSpPr>
          <p:grpSpPr>
            <a:xfrm>
              <a:off x="10964808" y="1701941"/>
              <a:ext cx="222225" cy="225828"/>
              <a:chOff x="523875" y="2825347"/>
              <a:chExt cx="222225" cy="225828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A0AC6BD5-1DAE-482C-8467-E6E89F0B98A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D7643A71-D434-42E2-B5EB-28C03C16F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FDA1C57C-6CCE-4C92-A865-29B28DE43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788E07F-82F3-4023-BBA3-AB972508C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1815176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EBC64B21-9CBD-40C5-B680-701A83879D2F}"/>
                </a:ext>
              </a:extLst>
            </p:cNvPr>
            <p:cNvGrpSpPr/>
            <p:nvPr/>
          </p:nvGrpSpPr>
          <p:grpSpPr>
            <a:xfrm>
              <a:off x="10964808" y="2289317"/>
              <a:ext cx="222225" cy="225828"/>
              <a:chOff x="523875" y="2825347"/>
              <a:chExt cx="222225" cy="225828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F9BF5B5-4011-41E0-A26D-6A6AA45F733F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496A24DD-D43B-4519-A473-F4C02263C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9D1CA3AF-A040-4274-8F7E-9796072299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117A912-9C7E-4A32-8713-85DFC4B6F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2402552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44B85B4-A215-4956-A6FA-B7915E56D438}"/>
                </a:ext>
              </a:extLst>
            </p:cNvPr>
            <p:cNvGrpSpPr/>
            <p:nvPr/>
          </p:nvGrpSpPr>
          <p:grpSpPr>
            <a:xfrm>
              <a:off x="10964808" y="2882995"/>
              <a:ext cx="222225" cy="225828"/>
              <a:chOff x="523875" y="2825347"/>
              <a:chExt cx="222225" cy="225828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F95F4324-26F6-4E8A-B96F-13F3675EA8DE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67F10F4F-A709-412C-9E7E-94EBCF469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77112214-2A02-49F0-9BEE-948FD9B37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182FA3C1-6EF5-4105-9C02-C851F9ED5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299623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79D0E3E3-5795-4D81-A31A-4874A7CB5BF5}"/>
                </a:ext>
              </a:extLst>
            </p:cNvPr>
            <p:cNvGrpSpPr/>
            <p:nvPr/>
          </p:nvGrpSpPr>
          <p:grpSpPr>
            <a:xfrm>
              <a:off x="10964808" y="3867483"/>
              <a:ext cx="222225" cy="225828"/>
              <a:chOff x="523875" y="2825347"/>
              <a:chExt cx="222225" cy="22582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B4985C49-4F10-42B3-9E10-A89C5D88DF62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621A0B74-B4FD-458B-8215-84CA05DFD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29E5FCD0-A357-46D5-B95C-CACF0C070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CCB5D5C-829A-4706-A1E0-A90A3C57E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398071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0EDEF6B6-4AF5-48A0-8C62-DCB535896CB7}"/>
                </a:ext>
              </a:extLst>
            </p:cNvPr>
            <p:cNvGrpSpPr/>
            <p:nvPr/>
          </p:nvGrpSpPr>
          <p:grpSpPr>
            <a:xfrm>
              <a:off x="10964808" y="4461161"/>
              <a:ext cx="222225" cy="225828"/>
              <a:chOff x="523875" y="2825347"/>
              <a:chExt cx="222225" cy="225828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BA273B27-6C5C-43DB-8FF7-BA7D603EF612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B7BEBF76-6A5E-4D15-A115-55DC7F3BB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5E5801F-F052-4AEE-9858-B5DA0459D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5103853-A5DD-4499-89A4-BA90485BC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4574396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906C27D-4F50-42FA-8C18-1B6187D8EFA4}"/>
                </a:ext>
              </a:extLst>
            </p:cNvPr>
            <p:cNvGrpSpPr/>
            <p:nvPr/>
          </p:nvGrpSpPr>
          <p:grpSpPr>
            <a:xfrm>
              <a:off x="10964808" y="5048537"/>
              <a:ext cx="222225" cy="225828"/>
              <a:chOff x="523875" y="2825347"/>
              <a:chExt cx="222225" cy="225828"/>
            </a:xfrm>
          </p:grpSpPr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21F5DFC9-CD88-43F6-83C7-725AD92D397B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24E78BA0-377F-4C53-A442-21F75759F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7785F343-5C02-451A-B9F1-8EAF4D4532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7EA3C32F-08AE-4C86-8B1E-ABE56E08C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5161772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12EE87D9-64FE-4430-8D9E-035694F36038}"/>
                </a:ext>
              </a:extLst>
            </p:cNvPr>
            <p:cNvGrpSpPr/>
            <p:nvPr/>
          </p:nvGrpSpPr>
          <p:grpSpPr>
            <a:xfrm>
              <a:off x="10964808" y="5642215"/>
              <a:ext cx="222225" cy="225828"/>
              <a:chOff x="523875" y="2825347"/>
              <a:chExt cx="222225" cy="225828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D871777-12DA-4509-A08E-3828DF7AD9A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1127F11-AD50-4F60-BCE1-881B46C6C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77053A5B-9F72-4173-B40D-F2CA1BF42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EC7E519-C1F9-47A6-B243-2A86C9E47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575545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CADE33E3-C3FE-4B65-9EC5-1623E96DDA1E}"/>
                </a:ext>
              </a:extLst>
            </p:cNvPr>
            <p:cNvSpPr txBox="1"/>
            <p:nvPr/>
          </p:nvSpPr>
          <p:spPr>
            <a:xfrm flipH="1">
              <a:off x="448303" y="931755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ANT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B5A70CC1-0A6E-457F-B08F-6912D01527AF}"/>
                </a:ext>
              </a:extLst>
            </p:cNvPr>
            <p:cNvSpPr txBox="1"/>
            <p:nvPr/>
          </p:nvSpPr>
          <p:spPr>
            <a:xfrm flipH="1">
              <a:off x="478029" y="179948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RST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3B3FED03-C537-4CBD-8A8E-A414EB8B669F}"/>
                </a:ext>
              </a:extLst>
            </p:cNvPr>
            <p:cNvSpPr txBox="1"/>
            <p:nvPr/>
          </p:nvSpPr>
          <p:spPr>
            <a:xfrm flipH="1">
              <a:off x="362873" y="292644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VBAT</a:t>
              </a: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6289E483-2B41-4184-BEBE-17517F77D461}"/>
                </a:ext>
              </a:extLst>
            </p:cNvPr>
            <p:cNvGrpSpPr/>
            <p:nvPr/>
          </p:nvGrpSpPr>
          <p:grpSpPr>
            <a:xfrm>
              <a:off x="1002182" y="3665051"/>
              <a:ext cx="222225" cy="225828"/>
              <a:chOff x="523875" y="2825347"/>
              <a:chExt cx="222225" cy="225828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305D86AB-5A1F-4663-AFA2-BEDF0E35CE1E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066E360E-2664-4863-9B33-969C0F0B04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655CAEC1-2BF9-43EE-BCBC-1E3CD79C01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AED19362-2CDA-4D72-960D-A387B6BCE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377664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A80E66D-983B-4095-9038-8BCEB4A562F5}"/>
                </a:ext>
              </a:extLst>
            </p:cNvPr>
            <p:cNvSpPr txBox="1"/>
            <p:nvPr/>
          </p:nvSpPr>
          <p:spPr>
            <a:xfrm flipH="1">
              <a:off x="247371" y="3567654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VREG1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85636541-DC10-48B1-81D9-AEEFA44B4194}"/>
                </a:ext>
              </a:extLst>
            </p:cNvPr>
            <p:cNvGrpSpPr/>
            <p:nvPr/>
          </p:nvGrpSpPr>
          <p:grpSpPr>
            <a:xfrm>
              <a:off x="1002182" y="4184277"/>
              <a:ext cx="222225" cy="225828"/>
              <a:chOff x="523875" y="2825347"/>
              <a:chExt cx="222225" cy="225828"/>
            </a:xfrm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23A90C7B-AE88-4B4C-978B-07B9A500DAB0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B28C2F82-A0A2-48C9-A0F6-3CD19E694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C684AD02-705F-4C87-A6B1-107B372A5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A910A09-4A65-47DF-85E6-40730FB41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4295866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74CD73-2E75-4315-8B4B-19D3AFBA975A}"/>
                </a:ext>
              </a:extLst>
            </p:cNvPr>
            <p:cNvSpPr txBox="1"/>
            <p:nvPr/>
          </p:nvSpPr>
          <p:spPr>
            <a:xfrm flipH="1">
              <a:off x="247371" y="4086880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VREG2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99FEB55F-FF08-47D5-BECE-7CBB101E1FA7}"/>
                </a:ext>
              </a:extLst>
            </p:cNvPr>
            <p:cNvSpPr txBox="1"/>
            <p:nvPr/>
          </p:nvSpPr>
          <p:spPr>
            <a:xfrm flipH="1">
              <a:off x="1214965" y="3452010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3.3V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F1F19F2-C0CA-43A1-8E72-3F9C7B4F72AA}"/>
                </a:ext>
              </a:extLst>
            </p:cNvPr>
            <p:cNvSpPr txBox="1"/>
            <p:nvPr/>
          </p:nvSpPr>
          <p:spPr>
            <a:xfrm flipH="1">
              <a:off x="1214965" y="397013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1.8V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64645CD-1797-444F-84F0-EFF4A309B1A5}"/>
                </a:ext>
              </a:extLst>
            </p:cNvPr>
            <p:cNvSpPr txBox="1"/>
            <p:nvPr/>
          </p:nvSpPr>
          <p:spPr>
            <a:xfrm flipH="1">
              <a:off x="402259" y="5199378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XTL1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B0C67B11-4F70-4722-9AA0-87EB1DE6EA46}"/>
                </a:ext>
              </a:extLst>
            </p:cNvPr>
            <p:cNvSpPr txBox="1"/>
            <p:nvPr/>
          </p:nvSpPr>
          <p:spPr>
            <a:xfrm flipH="1">
              <a:off x="402259" y="5544514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XTL2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029D97F4-9B85-40B0-9B24-1BDA106D1371}"/>
                </a:ext>
              </a:extLst>
            </p:cNvPr>
            <p:cNvSpPr txBox="1"/>
            <p:nvPr/>
          </p:nvSpPr>
          <p:spPr>
            <a:xfrm flipH="1">
              <a:off x="11171128" y="1050757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DIO1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20168F38-8220-4F95-96CC-6286FC5C29CE}"/>
                </a:ext>
              </a:extLst>
            </p:cNvPr>
            <p:cNvSpPr txBox="1"/>
            <p:nvPr/>
          </p:nvSpPr>
          <p:spPr>
            <a:xfrm flipH="1">
              <a:off x="11171128" y="1631472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DIO2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AB422AE-F077-4CE8-8B1C-D6B340DFE36C}"/>
                </a:ext>
              </a:extLst>
            </p:cNvPr>
            <p:cNvSpPr txBox="1"/>
            <p:nvPr/>
          </p:nvSpPr>
          <p:spPr>
            <a:xfrm flipH="1">
              <a:off x="11171128" y="2209621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DIO3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0A5E2854-451F-4853-B8A1-26CAA43FF0D2}"/>
                </a:ext>
              </a:extLst>
            </p:cNvPr>
            <p:cNvSpPr txBox="1"/>
            <p:nvPr/>
          </p:nvSpPr>
          <p:spPr>
            <a:xfrm flipH="1">
              <a:off x="11171128" y="2812526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DIO4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5C3D6918-CA3A-4F4F-9677-A2D9E2F14136}"/>
                </a:ext>
              </a:extLst>
            </p:cNvPr>
            <p:cNvSpPr txBox="1"/>
            <p:nvPr/>
          </p:nvSpPr>
          <p:spPr>
            <a:xfrm flipH="1">
              <a:off x="11171128" y="3803760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AIO1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56CBCD2-FC20-4232-8D10-FEE00730F7C5}"/>
                </a:ext>
              </a:extLst>
            </p:cNvPr>
            <p:cNvSpPr txBox="1"/>
            <p:nvPr/>
          </p:nvSpPr>
          <p:spPr>
            <a:xfrm flipH="1">
              <a:off x="11171128" y="4384475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AIO2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B4328379-1667-4173-846E-9277FBC1628F}"/>
                </a:ext>
              </a:extLst>
            </p:cNvPr>
            <p:cNvSpPr txBox="1"/>
            <p:nvPr/>
          </p:nvSpPr>
          <p:spPr>
            <a:xfrm flipH="1">
              <a:off x="11171128" y="496262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AIO3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DE6B1C47-0EC1-4FF8-AC7F-F3179C2416DC}"/>
                </a:ext>
              </a:extLst>
            </p:cNvPr>
            <p:cNvSpPr txBox="1"/>
            <p:nvPr/>
          </p:nvSpPr>
          <p:spPr>
            <a:xfrm flipH="1">
              <a:off x="11171128" y="556552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AIO4</a:t>
              </a:r>
            </a:p>
          </p:txBody>
        </p:sp>
      </p:grpSp>
      <p:sp>
        <p:nvSpPr>
          <p:cNvPr id="359" name="Rectangle 358">
            <a:extLst>
              <a:ext uri="{FF2B5EF4-FFF2-40B4-BE49-F238E27FC236}">
                <a16:creationId xmlns:a16="http://schemas.microsoft.com/office/drawing/2014/main" id="{61507E75-CCF4-4F18-8C99-6BC012ECB087}"/>
              </a:ext>
            </a:extLst>
          </p:cNvPr>
          <p:cNvSpPr/>
          <p:nvPr/>
        </p:nvSpPr>
        <p:spPr>
          <a:xfrm>
            <a:off x="1181118" y="6408820"/>
            <a:ext cx="1751971" cy="3184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PHASE-I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C4B607D6-5834-4E0D-B9B7-91FFD9D1A4A4}"/>
              </a:ext>
            </a:extLst>
          </p:cNvPr>
          <p:cNvSpPr/>
          <p:nvPr/>
        </p:nvSpPr>
        <p:spPr>
          <a:xfrm>
            <a:off x="3630956" y="6408820"/>
            <a:ext cx="1751971" cy="3184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PHASE-II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17B95E6-9185-41F4-8C2F-41DF7D3C82CB}"/>
              </a:ext>
            </a:extLst>
          </p:cNvPr>
          <p:cNvSpPr/>
          <p:nvPr/>
        </p:nvSpPr>
        <p:spPr>
          <a:xfrm>
            <a:off x="6083343" y="6408820"/>
            <a:ext cx="1751971" cy="3184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PHASE-III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6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8945E0-E59D-4E10-895F-ABA945E0D601}"/>
              </a:ext>
            </a:extLst>
          </p:cNvPr>
          <p:cNvGrpSpPr/>
          <p:nvPr/>
        </p:nvGrpSpPr>
        <p:grpSpPr>
          <a:xfrm>
            <a:off x="151118" y="171634"/>
            <a:ext cx="11605067" cy="6555600"/>
            <a:chOff x="151118" y="171634"/>
            <a:chExt cx="11605067" cy="6555600"/>
          </a:xfrm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E6B1E0AB-3D00-474D-95EF-985E0F88BEC0}"/>
                </a:ext>
              </a:extLst>
            </p:cNvPr>
            <p:cNvSpPr/>
            <p:nvPr/>
          </p:nvSpPr>
          <p:spPr>
            <a:xfrm>
              <a:off x="1009048" y="171635"/>
              <a:ext cx="9981398" cy="6035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F2A7F1FE-AD42-4CBD-B322-B01628A9AF84}"/>
                </a:ext>
              </a:extLst>
            </p:cNvPr>
            <p:cNvSpPr/>
            <p:nvPr/>
          </p:nvSpPr>
          <p:spPr>
            <a:xfrm rot="16200000">
              <a:off x="4716376" y="2984617"/>
              <a:ext cx="6001351" cy="442762"/>
            </a:xfrm>
            <a:prstGeom prst="leftRightArrow">
              <a:avLst/>
            </a:prstGeom>
            <a:solidFill>
              <a:schemeClr val="accent6">
                <a:lumMod val="7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APB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52B2DD8-08D0-4F94-87F3-1B222760D3ED}"/>
                </a:ext>
              </a:extLst>
            </p:cNvPr>
            <p:cNvGrpSpPr/>
            <p:nvPr/>
          </p:nvGrpSpPr>
          <p:grpSpPr>
            <a:xfrm>
              <a:off x="4426425" y="1532427"/>
              <a:ext cx="2069432" cy="2724362"/>
              <a:chOff x="4026568" y="2074219"/>
              <a:chExt cx="2069432" cy="214646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7920A5B-1CB4-4A97-A7CE-8BC0C613A31A}"/>
                  </a:ext>
                </a:extLst>
              </p:cNvPr>
              <p:cNvSpPr/>
              <p:nvPr/>
            </p:nvSpPr>
            <p:spPr>
              <a:xfrm>
                <a:off x="4026568" y="2077854"/>
                <a:ext cx="2069432" cy="2142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A022B7F-902E-4001-A4E1-39C6A0C94AAA}"/>
                  </a:ext>
                </a:extLst>
              </p:cNvPr>
              <p:cNvSpPr/>
              <p:nvPr/>
            </p:nvSpPr>
            <p:spPr>
              <a:xfrm>
                <a:off x="4151697" y="2420755"/>
                <a:ext cx="1783882" cy="8013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Pico RISC-V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93353A-5821-442B-ABDD-F6AE52AC0455}"/>
                  </a:ext>
                </a:extLst>
              </p:cNvPr>
              <p:cNvSpPr/>
              <p:nvPr/>
            </p:nvSpPr>
            <p:spPr>
              <a:xfrm>
                <a:off x="4151697" y="3508410"/>
                <a:ext cx="1783882" cy="58473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SRAM</a:t>
                </a:r>
              </a:p>
              <a:p>
                <a:pPr algn="ctr"/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1k 32b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" name="Arrow: Up-Down 4">
                <a:extLst>
                  <a:ext uri="{FF2B5EF4-FFF2-40B4-BE49-F238E27FC236}">
                    <a16:creationId xmlns:a16="http://schemas.microsoft.com/office/drawing/2014/main" id="{B4431431-4EF8-4F34-A42E-DB692B2B6841}"/>
                  </a:ext>
                </a:extLst>
              </p:cNvPr>
              <p:cNvSpPr/>
              <p:nvPr/>
            </p:nvSpPr>
            <p:spPr>
              <a:xfrm>
                <a:off x="4939364" y="3234086"/>
                <a:ext cx="210152" cy="274323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4E56BA-BFBA-4656-90F7-DD645DEA60CD}"/>
                  </a:ext>
                </a:extLst>
              </p:cNvPr>
              <p:cNvSpPr txBox="1"/>
              <p:nvPr/>
            </p:nvSpPr>
            <p:spPr>
              <a:xfrm flipH="1">
                <a:off x="4048212" y="2074219"/>
                <a:ext cx="20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Core &amp; Memory</a:t>
                </a: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D56502A-C87D-4E8C-9F57-ECD2362FE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856" y="876576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5BA144F-F667-4AF2-894C-753968BEE9E3}"/>
                </a:ext>
              </a:extLst>
            </p:cNvPr>
            <p:cNvGrpSpPr/>
            <p:nvPr/>
          </p:nvGrpSpPr>
          <p:grpSpPr>
            <a:xfrm>
              <a:off x="1582466" y="4583949"/>
              <a:ext cx="4834692" cy="1191225"/>
              <a:chOff x="1233635" y="4603186"/>
              <a:chExt cx="4834692" cy="11912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207FF7-5672-4E54-9169-18AA23C2D7D8}"/>
                  </a:ext>
                </a:extLst>
              </p:cNvPr>
              <p:cNvSpPr/>
              <p:nvPr/>
            </p:nvSpPr>
            <p:spPr>
              <a:xfrm>
                <a:off x="1272138" y="4629754"/>
                <a:ext cx="4796189" cy="116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FDE93B9-2B09-4A28-8FB2-899E299EEE42}"/>
                  </a:ext>
                </a:extLst>
              </p:cNvPr>
              <p:cNvSpPr/>
              <p:nvPr/>
            </p:nvSpPr>
            <p:spPr>
              <a:xfrm>
                <a:off x="1511167" y="5111015"/>
                <a:ext cx="847022" cy="5582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XTAL OSC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78F927-2C84-4378-84E5-5C99DD3EBC98}"/>
                  </a:ext>
                </a:extLst>
              </p:cNvPr>
              <p:cNvSpPr/>
              <p:nvPr/>
            </p:nvSpPr>
            <p:spPr>
              <a:xfrm>
                <a:off x="2656573" y="5111015"/>
                <a:ext cx="847022" cy="5582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RING OSC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EB40086C-A6BD-4DD8-9675-32C8F45A37A9}"/>
                  </a:ext>
                </a:extLst>
              </p:cNvPr>
              <p:cNvSpPr/>
              <p:nvPr/>
            </p:nvSpPr>
            <p:spPr>
              <a:xfrm rot="5400000">
                <a:off x="3344778" y="5112622"/>
                <a:ext cx="914400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D93000-CA2C-44A1-AE1C-E3D946D0BFCC}"/>
                  </a:ext>
                </a:extLst>
              </p:cNvPr>
              <p:cNvCxnSpPr>
                <a:stCxn id="17" idx="3"/>
              </p:cNvCxnSpPr>
              <p:nvPr/>
            </p:nvCxnSpPr>
            <p:spPr>
              <a:xfrm flipV="1">
                <a:off x="3503595" y="5390147"/>
                <a:ext cx="198922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D9A0B19A-0455-4ECA-A44D-E57AC95E4F49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rot="5400000" flipH="1" flipV="1">
                <a:off x="2736782" y="4145281"/>
                <a:ext cx="163630" cy="176783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0C32893-40FC-47F7-AFB1-9BA68E23DF21}"/>
                  </a:ext>
                </a:extLst>
              </p:cNvPr>
              <p:cNvSpPr/>
              <p:nvPr/>
            </p:nvSpPr>
            <p:spPr>
              <a:xfrm>
                <a:off x="4126028" y="5125454"/>
                <a:ext cx="847022" cy="452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PLL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03DA7CC-4C7F-478A-BF98-EC05CF7A3D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0210" y="5337211"/>
                <a:ext cx="26790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A9CA6757-B458-439E-9B65-8C66C84A5F18}"/>
                  </a:ext>
                </a:extLst>
              </p:cNvPr>
              <p:cNvSpPr/>
              <p:nvPr/>
            </p:nvSpPr>
            <p:spPr>
              <a:xfrm rot="5400000">
                <a:off x="4977864" y="5112622"/>
                <a:ext cx="914400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EF714AA-9423-4DE5-B031-CF1EC1E75E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77866" y="5337212"/>
                <a:ext cx="3561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id="{BF5CA867-C085-489C-AA15-281D4EEA3F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522271" y="4477351"/>
                <a:ext cx="317630" cy="133470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5C3E1B0-6157-4551-A956-2B8325EDD2EB}"/>
                  </a:ext>
                </a:extLst>
              </p:cNvPr>
              <p:cNvSpPr txBox="1"/>
              <p:nvPr/>
            </p:nvSpPr>
            <p:spPr>
              <a:xfrm flipH="1">
                <a:off x="1233635" y="4603186"/>
                <a:ext cx="21737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Clock Management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C972832-7407-4504-B1FB-8C8979F6D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138" y="5176000"/>
                <a:ext cx="25253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9B20ADF-DBD4-4F6A-89D0-F0F3ADA9A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8702" y="5513738"/>
                <a:ext cx="2524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87B65378-4452-4E5E-A744-2BEADAC2E3FE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V="1">
                <a:off x="5534525" y="4620124"/>
                <a:ext cx="227867" cy="591959"/>
              </a:xfrm>
              <a:prstGeom prst="bentConnector4">
                <a:avLst>
                  <a:gd name="adj1" fmla="val 100322"/>
                  <a:gd name="adj2" fmla="val 5840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892FC04-6C2C-4067-BF2E-7500BFCD0C4E}"/>
                </a:ext>
              </a:extLst>
            </p:cNvPr>
            <p:cNvSpPr/>
            <p:nvPr/>
          </p:nvSpPr>
          <p:spPr>
            <a:xfrm>
              <a:off x="1622437" y="423216"/>
              <a:ext cx="3507020" cy="9067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NB-IoT Radio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5F60F214-C814-48E8-95F6-06C44D636AA8}"/>
                </a:ext>
              </a:extLst>
            </p:cNvPr>
            <p:cNvGrpSpPr/>
            <p:nvPr/>
          </p:nvGrpSpPr>
          <p:grpSpPr>
            <a:xfrm>
              <a:off x="1636002" y="2125394"/>
              <a:ext cx="2268353" cy="2142825"/>
              <a:chOff x="1217597" y="2334416"/>
              <a:chExt cx="2268353" cy="214282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020DB27-0CC7-4E8F-AC24-27307CD1901C}"/>
                  </a:ext>
                </a:extLst>
              </p:cNvPr>
              <p:cNvSpPr/>
              <p:nvPr/>
            </p:nvSpPr>
            <p:spPr>
              <a:xfrm>
                <a:off x="1217597" y="2334416"/>
                <a:ext cx="2240280" cy="2142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289E4F7-2262-4B99-BC32-BC1EA5C00D53}"/>
                  </a:ext>
                </a:extLst>
              </p:cNvPr>
              <p:cNvSpPr/>
              <p:nvPr/>
            </p:nvSpPr>
            <p:spPr>
              <a:xfrm>
                <a:off x="1739668" y="2709802"/>
                <a:ext cx="1492005" cy="8013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SCAP DC-DC Converter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9BB3695-0D3A-4E25-A8F2-4BD4AE509F57}"/>
                  </a:ext>
                </a:extLst>
              </p:cNvPr>
              <p:cNvSpPr/>
              <p:nvPr/>
            </p:nvSpPr>
            <p:spPr>
              <a:xfrm>
                <a:off x="1739668" y="3688803"/>
                <a:ext cx="1507965" cy="58473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Linear Regulators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4502A2C-E477-49B5-B07D-FFABED32E3E9}"/>
                  </a:ext>
                </a:extLst>
              </p:cNvPr>
              <p:cNvSpPr txBox="1"/>
              <p:nvPr/>
            </p:nvSpPr>
            <p:spPr>
              <a:xfrm flipH="1">
                <a:off x="1245267" y="2339599"/>
                <a:ext cx="2240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Power Management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DB82204-607D-4EC5-8F11-CDFB7168F2D9}"/>
                  </a:ext>
                </a:extLst>
              </p:cNvPr>
              <p:cNvGrpSpPr/>
              <p:nvPr/>
            </p:nvGrpSpPr>
            <p:grpSpPr>
              <a:xfrm>
                <a:off x="1447135" y="3413117"/>
                <a:ext cx="191564" cy="328931"/>
                <a:chOff x="7755476" y="4771818"/>
                <a:chExt cx="191564" cy="328931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5272FF43-6966-437A-92EA-5D86A601EDA0}"/>
                    </a:ext>
                  </a:extLst>
                </p:cNvPr>
                <p:cNvCxnSpPr>
                  <a:cxnSpLocks/>
                  <a:endCxn id="116" idx="7"/>
                </p:cNvCxnSpPr>
                <p:nvPr/>
              </p:nvCxnSpPr>
              <p:spPr>
                <a:xfrm flipH="1">
                  <a:off x="7836954" y="4819547"/>
                  <a:ext cx="110086" cy="19972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A0B72F15-7374-4462-A21F-543C7698D4B3}"/>
                    </a:ext>
                  </a:extLst>
                </p:cNvPr>
                <p:cNvSpPr/>
                <p:nvPr/>
              </p:nvSpPr>
              <p:spPr>
                <a:xfrm>
                  <a:off x="7755476" y="4771818"/>
                  <a:ext cx="95458" cy="9545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331A756E-E75E-4B0B-8F7E-F8F1DB93F200}"/>
                    </a:ext>
                  </a:extLst>
                </p:cNvPr>
                <p:cNvSpPr/>
                <p:nvPr/>
              </p:nvSpPr>
              <p:spPr>
                <a:xfrm>
                  <a:off x="7755476" y="5005291"/>
                  <a:ext cx="95458" cy="9545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46ED0CC-A4A4-4C28-BD3D-A64F0C7E2841}"/>
                  </a:ext>
                </a:extLst>
              </p:cNvPr>
              <p:cNvCxnSpPr>
                <a:cxnSpLocks/>
                <a:endCxn id="98" idx="1"/>
              </p:cNvCxnSpPr>
              <p:nvPr/>
            </p:nvCxnSpPr>
            <p:spPr>
              <a:xfrm flipV="1">
                <a:off x="1217597" y="3110453"/>
                <a:ext cx="522071" cy="4282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CBC2878-4AA9-46BF-998C-3CD1688F0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13" y="3110453"/>
                <a:ext cx="0" cy="3090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DF1A666-2C53-4C61-A05A-82409B22A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8632" y="3995672"/>
                <a:ext cx="2610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C6CE615-DF89-4F9E-95DD-0B51E1115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13" y="3732954"/>
                <a:ext cx="0" cy="279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3AFC88-AD96-45BA-8EA5-3DE837004B1B}"/>
                </a:ext>
              </a:extLst>
            </p:cNvPr>
            <p:cNvCxnSpPr>
              <a:cxnSpLocks/>
            </p:cNvCxnSpPr>
            <p:nvPr/>
          </p:nvCxnSpPr>
          <p:spPr>
            <a:xfrm>
              <a:off x="3889162" y="1746597"/>
              <a:ext cx="53726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E194A34-00C9-447D-8F0D-F4907AB81FA9}"/>
                </a:ext>
              </a:extLst>
            </p:cNvPr>
            <p:cNvCxnSpPr>
              <a:cxnSpLocks/>
            </p:cNvCxnSpPr>
            <p:nvPr/>
          </p:nvCxnSpPr>
          <p:spPr>
            <a:xfrm>
              <a:off x="3889162" y="3533026"/>
              <a:ext cx="361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3308AD-E0DC-4DA6-8C45-13A4EEAC7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082" y="4234431"/>
              <a:ext cx="1" cy="53521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40C1C9B-3776-4C0F-84E4-A7D1D9FCEA87}"/>
                </a:ext>
              </a:extLst>
            </p:cNvPr>
            <p:cNvSpPr/>
            <p:nvPr/>
          </p:nvSpPr>
          <p:spPr>
            <a:xfrm>
              <a:off x="1638617" y="1537040"/>
              <a:ext cx="2250545" cy="4204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RMU/POR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0B7D4F9D-4074-4E53-BD49-43EFF9A5CFED}"/>
                </a:ext>
              </a:extLst>
            </p:cNvPr>
            <p:cNvGrpSpPr/>
            <p:nvPr/>
          </p:nvGrpSpPr>
          <p:grpSpPr>
            <a:xfrm>
              <a:off x="8066483" y="439436"/>
              <a:ext cx="2293222" cy="2760307"/>
              <a:chOff x="8521756" y="1508948"/>
              <a:chExt cx="2293222" cy="2760307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334ECFA-A7AE-470E-A4EB-6396F1997A49}"/>
                  </a:ext>
                </a:extLst>
              </p:cNvPr>
              <p:cNvSpPr/>
              <p:nvPr/>
            </p:nvSpPr>
            <p:spPr>
              <a:xfrm>
                <a:off x="8574698" y="1545979"/>
                <a:ext cx="2240280" cy="27232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82F6D75-0735-4573-A75D-3626884E3992}"/>
                  </a:ext>
                </a:extLst>
              </p:cNvPr>
              <p:cNvSpPr/>
              <p:nvPr/>
            </p:nvSpPr>
            <p:spPr>
              <a:xfrm>
                <a:off x="8754077" y="1952176"/>
                <a:ext cx="1075724" cy="3822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UART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55B2E59-3529-4B07-99AB-F7DA0390354C}"/>
                  </a:ext>
                </a:extLst>
              </p:cNvPr>
              <p:cNvSpPr/>
              <p:nvPr/>
            </p:nvSpPr>
            <p:spPr>
              <a:xfrm>
                <a:off x="8754076" y="2525719"/>
                <a:ext cx="1075725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I2C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DF96E03-585A-43FA-9868-C7CD84360A2D}"/>
                  </a:ext>
                </a:extLst>
              </p:cNvPr>
              <p:cNvSpPr txBox="1"/>
              <p:nvPr/>
            </p:nvSpPr>
            <p:spPr>
              <a:xfrm flipH="1">
                <a:off x="8521756" y="1508948"/>
                <a:ext cx="2240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Digital Peripherals</a:t>
                </a: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232AA95-A8F0-43A4-85A2-8D5CCDF05B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2167268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A2A07A4-0E52-492B-97C6-2ADCE57CEA85}"/>
                  </a:ext>
                </a:extLst>
              </p:cNvPr>
              <p:cNvSpPr/>
              <p:nvPr/>
            </p:nvSpPr>
            <p:spPr>
              <a:xfrm>
                <a:off x="8754076" y="3128856"/>
                <a:ext cx="1075725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Timer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BCCBD4B0-BA61-4496-8625-5D1CC1EE7FDC}"/>
                  </a:ext>
                </a:extLst>
              </p:cNvPr>
              <p:cNvSpPr/>
              <p:nvPr/>
            </p:nvSpPr>
            <p:spPr>
              <a:xfrm rot="16200000">
                <a:off x="9384939" y="2827638"/>
                <a:ext cx="2089673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Port Mapper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F22CC3D-20B3-45F4-A17F-115EBAF3C3BB}"/>
                  </a:ext>
                </a:extLst>
              </p:cNvPr>
              <p:cNvSpPr/>
              <p:nvPr/>
            </p:nvSpPr>
            <p:spPr>
              <a:xfrm>
                <a:off x="8754076" y="3681355"/>
                <a:ext cx="1075725" cy="3822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PWM</a:t>
                </a:r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60556637-2B7E-4F92-9409-EE8F36608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2709802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3001669-4DF2-47DD-9AA0-53773A0BAD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3344066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7AE58E77-9CF3-4F4B-B2AB-D5F10EBC9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3872475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F69A781A-22E7-4EFD-A42D-3DDF32A6B080}"/>
                </a:ext>
              </a:extLst>
            </p:cNvPr>
            <p:cNvGrpSpPr/>
            <p:nvPr/>
          </p:nvGrpSpPr>
          <p:grpSpPr>
            <a:xfrm>
              <a:off x="8134063" y="3480123"/>
              <a:ext cx="2225642" cy="2512281"/>
              <a:chOff x="7715658" y="3689145"/>
              <a:chExt cx="2225642" cy="2512281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98A346A-7377-4017-9B06-392D2CE46BA0}"/>
                  </a:ext>
                </a:extLst>
              </p:cNvPr>
              <p:cNvSpPr/>
              <p:nvPr/>
            </p:nvSpPr>
            <p:spPr>
              <a:xfrm>
                <a:off x="7715658" y="3697602"/>
                <a:ext cx="2225642" cy="25038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C39EAB9-3C70-462B-9606-A49B5A134C32}"/>
                  </a:ext>
                </a:extLst>
              </p:cNvPr>
              <p:cNvSpPr txBox="1"/>
              <p:nvPr/>
            </p:nvSpPr>
            <p:spPr>
              <a:xfrm flipH="1">
                <a:off x="7781250" y="3689145"/>
                <a:ext cx="20993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Analog Peripherals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BCB2908-5FAE-4F8E-B746-2D94D16DDB2A}"/>
                  </a:ext>
                </a:extLst>
              </p:cNvPr>
              <p:cNvSpPr/>
              <p:nvPr/>
            </p:nvSpPr>
            <p:spPr>
              <a:xfrm>
                <a:off x="7959452" y="4072052"/>
                <a:ext cx="1576662" cy="371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Bandgap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A836CA4-7BE3-49C3-9686-F2D6D4406C38}"/>
                  </a:ext>
                </a:extLst>
              </p:cNvPr>
              <p:cNvSpPr/>
              <p:nvPr/>
            </p:nvSpPr>
            <p:spPr>
              <a:xfrm>
                <a:off x="7972037" y="4607271"/>
                <a:ext cx="1564077" cy="371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Temp Sensor</a:t>
                </a:r>
              </a:p>
            </p:txBody>
          </p:sp>
          <p:sp>
            <p:nvSpPr>
              <p:cNvPr id="198" name="Flowchart: Off-page Connector 197">
                <a:extLst>
                  <a:ext uri="{FF2B5EF4-FFF2-40B4-BE49-F238E27FC236}">
                    <a16:creationId xmlns:a16="http://schemas.microsoft.com/office/drawing/2014/main" id="{274CCA03-DF72-4B33-B60A-4342E739328B}"/>
                  </a:ext>
                </a:extLst>
              </p:cNvPr>
              <p:cNvSpPr/>
              <p:nvPr/>
            </p:nvSpPr>
            <p:spPr>
              <a:xfrm rot="16200000">
                <a:off x="8078743" y="5101880"/>
                <a:ext cx="798781" cy="1009956"/>
              </a:xfrm>
              <a:prstGeom prst="flowChartOffpage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ADC</a:t>
                </a:r>
                <a:endParaRPr lang="en-US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Trapezoid 199">
                <a:extLst>
                  <a:ext uri="{FF2B5EF4-FFF2-40B4-BE49-F238E27FC236}">
                    <a16:creationId xmlns:a16="http://schemas.microsoft.com/office/drawing/2014/main" id="{0B56951E-36B8-4B1D-B32C-39F1D185A638}"/>
                  </a:ext>
                </a:extLst>
              </p:cNvPr>
              <p:cNvSpPr/>
              <p:nvPr/>
            </p:nvSpPr>
            <p:spPr>
              <a:xfrm rot="16200000">
                <a:off x="8992418" y="5513329"/>
                <a:ext cx="888469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MUX</a:t>
                </a:r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928A37F-20A6-47C2-B460-5C861AF396B2}"/>
                  </a:ext>
                </a:extLst>
              </p:cNvPr>
              <p:cNvCxnSpPr>
                <a:cxnSpLocks/>
                <a:stCxn id="200" idx="0"/>
                <a:endCxn id="198" idx="2"/>
              </p:cNvCxnSpPr>
              <p:nvPr/>
            </p:nvCxnSpPr>
            <p:spPr>
              <a:xfrm flipH="1" flipV="1">
                <a:off x="8983112" y="5606858"/>
                <a:ext cx="354080" cy="593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EF4B3A1-7A47-4110-969D-4392EB2C28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268705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2178D6F-5934-4EED-BF1D-78165B6E40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481786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C97C930-C725-4CB0-8311-FFD3783570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698357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7BA09D5-3EE9-487A-B7A7-70890460DF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907774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D139462-461A-493B-A57B-9C45FA7EFEA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045400" y="3205998"/>
              <a:ext cx="560962" cy="11347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42718B9-9FF4-4767-9BA6-E7968B21963A}"/>
                </a:ext>
              </a:extLst>
            </p:cNvPr>
            <p:cNvSpPr/>
            <p:nvPr/>
          </p:nvSpPr>
          <p:spPr>
            <a:xfrm rot="16200000">
              <a:off x="6880808" y="3136726"/>
              <a:ext cx="867742" cy="230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Bridge</a:t>
              </a:r>
            </a:p>
          </p:txBody>
        </p:sp>
        <p:sp>
          <p:nvSpPr>
            <p:cNvPr id="226" name="Arrow: Left-Right 225">
              <a:extLst>
                <a:ext uri="{FF2B5EF4-FFF2-40B4-BE49-F238E27FC236}">
                  <a16:creationId xmlns:a16="http://schemas.microsoft.com/office/drawing/2014/main" id="{5B196024-3658-492B-8B8E-9B285B870383}"/>
                </a:ext>
              </a:extLst>
            </p:cNvPr>
            <p:cNvSpPr/>
            <p:nvPr/>
          </p:nvSpPr>
          <p:spPr>
            <a:xfrm rot="16200000">
              <a:off x="3938243" y="2950930"/>
              <a:ext cx="6001353" cy="442762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AHB</a:t>
              </a:r>
            </a:p>
          </p:txBody>
        </p:sp>
        <p:sp>
          <p:nvSpPr>
            <p:cNvPr id="227" name="Arrow: Left-Right 226">
              <a:extLst>
                <a:ext uri="{FF2B5EF4-FFF2-40B4-BE49-F238E27FC236}">
                  <a16:creationId xmlns:a16="http://schemas.microsoft.com/office/drawing/2014/main" id="{DF33F4E5-BEE5-4C21-9CE5-54EF8E8A4A9F}"/>
                </a:ext>
              </a:extLst>
            </p:cNvPr>
            <p:cNvSpPr/>
            <p:nvPr/>
          </p:nvSpPr>
          <p:spPr>
            <a:xfrm rot="16200000">
              <a:off x="5431120" y="710733"/>
              <a:ext cx="1148313" cy="442762"/>
            </a:xfrm>
            <a:prstGeom prst="leftRightArrow">
              <a:avLst/>
            </a:prstGeom>
            <a:solidFill>
              <a:schemeClr val="accent6">
                <a:lumMod val="7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SPI</a:t>
              </a:r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EA0868-436B-4FFD-B1A5-1801CBA9DAB0}"/>
                </a:ext>
              </a:extLst>
            </p:cNvPr>
            <p:cNvCxnSpPr>
              <a:cxnSpLocks/>
            </p:cNvCxnSpPr>
            <p:nvPr/>
          </p:nvCxnSpPr>
          <p:spPr>
            <a:xfrm>
              <a:off x="3889162" y="3981759"/>
              <a:ext cx="361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C97E2B7-DE68-4988-BBDD-BBCB07ECE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7996" y="1822536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6B7696-997B-43F6-9B58-AEBD0DD693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7996" y="4735646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E82907F-A5F3-4EFD-9AC1-2BF23FCC4141}"/>
                </a:ext>
              </a:extLst>
            </p:cNvPr>
            <p:cNvSpPr txBox="1"/>
            <p:nvPr/>
          </p:nvSpPr>
          <p:spPr>
            <a:xfrm flipH="1">
              <a:off x="1065925" y="2554138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&lt;24V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C48EFBB-DAB2-46E6-BA32-CFD16A1AA8E9}"/>
                </a:ext>
              </a:extLst>
            </p:cNvPr>
            <p:cNvSpPr txBox="1"/>
            <p:nvPr/>
          </p:nvSpPr>
          <p:spPr>
            <a:xfrm flipH="1">
              <a:off x="3836073" y="3640959"/>
              <a:ext cx="62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1.8V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391ED71-2158-4757-A416-B2EAD486417C}"/>
                </a:ext>
              </a:extLst>
            </p:cNvPr>
            <p:cNvSpPr txBox="1"/>
            <p:nvPr/>
          </p:nvSpPr>
          <p:spPr>
            <a:xfrm flipH="1">
              <a:off x="3852426" y="316369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3.3V</a:t>
              </a: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D1AEA3C-135E-4523-8E5F-317838A7F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5857" y="2802963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E3CDF72-EA13-4D87-BE61-4156311C7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5858" y="2277918"/>
              <a:ext cx="111050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963BE01-71A5-4FA6-94FE-E1DEEAA1C40F}"/>
                </a:ext>
              </a:extLst>
            </p:cNvPr>
            <p:cNvGrpSpPr/>
            <p:nvPr/>
          </p:nvGrpSpPr>
          <p:grpSpPr>
            <a:xfrm>
              <a:off x="905929" y="769750"/>
              <a:ext cx="222225" cy="225828"/>
              <a:chOff x="523875" y="2825347"/>
              <a:chExt cx="222225" cy="225828"/>
            </a:xfrm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6E2BA2D5-AC41-47E3-AB93-0548634FCFC0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D99EE35-2EEB-4766-B6CD-A496555F9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F3F6605-151A-4D32-A0EA-B30447491D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BD7B43B0-3582-4984-8BC0-078E4B3BD0CB}"/>
                </a:ext>
              </a:extLst>
            </p:cNvPr>
            <p:cNvGrpSpPr/>
            <p:nvPr/>
          </p:nvGrpSpPr>
          <p:grpSpPr>
            <a:xfrm>
              <a:off x="905929" y="1631396"/>
              <a:ext cx="222225" cy="225828"/>
              <a:chOff x="523875" y="2825347"/>
              <a:chExt cx="222225" cy="225828"/>
            </a:xfrm>
          </p:grpSpPr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ECDF6A06-20A7-4427-901E-7FA42A2E35B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F6404CD1-5589-4D26-AC69-67052F381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1E66A479-E6CC-41ED-828C-B776A60D8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39E2AEB3-1D7C-402C-AAE8-29B29CAFAEE0}"/>
                </a:ext>
              </a:extLst>
            </p:cNvPr>
            <p:cNvGrpSpPr/>
            <p:nvPr/>
          </p:nvGrpSpPr>
          <p:grpSpPr>
            <a:xfrm>
              <a:off x="905929" y="2784001"/>
              <a:ext cx="222225" cy="225828"/>
              <a:chOff x="523875" y="2825347"/>
              <a:chExt cx="222225" cy="225828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AFBC48E7-3195-408F-9F9D-5F0DB3400077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A534CEB-F095-4BB9-A2ED-BC7FC1AC6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76BD8B2-746A-4F7E-9DCA-E5B0B71D1F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EA559E1-3DC1-4E0A-A0B4-B8E543F47A72}"/>
                </a:ext>
              </a:extLst>
            </p:cNvPr>
            <p:cNvGrpSpPr/>
            <p:nvPr/>
          </p:nvGrpSpPr>
          <p:grpSpPr>
            <a:xfrm>
              <a:off x="905929" y="5045174"/>
              <a:ext cx="222225" cy="225828"/>
              <a:chOff x="523875" y="2825347"/>
              <a:chExt cx="222225" cy="225828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B20CE434-E591-4133-AAE1-5B21D587B7D4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BC00AB5-B74A-46BF-B2FB-D6BBA2E17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C62AD3B3-EF09-424B-99E2-A30EB7726A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48EBB03-2B2E-4290-A453-62F8147BE918}"/>
                </a:ext>
              </a:extLst>
            </p:cNvPr>
            <p:cNvGrpSpPr/>
            <p:nvPr/>
          </p:nvGrpSpPr>
          <p:grpSpPr>
            <a:xfrm>
              <a:off x="905929" y="5408428"/>
              <a:ext cx="222225" cy="225828"/>
              <a:chOff x="523875" y="2825347"/>
              <a:chExt cx="222225" cy="225828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0BAA2E24-C764-4553-8595-D175FF5E9CC9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001ACF6-7474-42A6-8964-3C615939E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1AFBFB3E-74CB-4DFC-9EC4-8B1330946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D7846AB-240F-4DB5-A0C5-8AAD62AD7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174298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CF5B21D-051A-4F16-A0E3-961C44A8E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289559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3022D00-8AC2-42D0-AD80-391F7FE67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5156763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6CD5B20-281B-45D8-BD28-8E60CFB39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5495873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D04FD95D-1D7F-4F75-A895-650DC7052CD2}"/>
                </a:ext>
              </a:extLst>
            </p:cNvPr>
            <p:cNvGrpSpPr/>
            <p:nvPr/>
          </p:nvGrpSpPr>
          <p:grpSpPr>
            <a:xfrm>
              <a:off x="10868555" y="868418"/>
              <a:ext cx="222225" cy="225828"/>
              <a:chOff x="523875" y="2825347"/>
              <a:chExt cx="222225" cy="225828"/>
            </a:xfrm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185B3AF7-2A18-48C0-9EAE-C5B98489C34B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EE4ABE-AA93-442D-85D7-3C9723521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47112488-126B-44D2-8942-5D7ED3BAC5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C5D376C-6CC1-471E-84B1-F544D195C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981653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DE2A459A-5CEE-411F-8CC9-520B62859294}"/>
                </a:ext>
              </a:extLst>
            </p:cNvPr>
            <p:cNvGrpSpPr/>
            <p:nvPr/>
          </p:nvGrpSpPr>
          <p:grpSpPr>
            <a:xfrm>
              <a:off x="10868555" y="1462096"/>
              <a:ext cx="222225" cy="225828"/>
              <a:chOff x="523875" y="2825347"/>
              <a:chExt cx="222225" cy="225828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A0AC6BD5-1DAE-482C-8467-E6E89F0B98A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D7643A71-D434-42E2-B5EB-28C03C16F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FDA1C57C-6CCE-4C92-A865-29B28DE43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788E07F-82F3-4023-BBA3-AB972508C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1575331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EBC64B21-9CBD-40C5-B680-701A83879D2F}"/>
                </a:ext>
              </a:extLst>
            </p:cNvPr>
            <p:cNvGrpSpPr/>
            <p:nvPr/>
          </p:nvGrpSpPr>
          <p:grpSpPr>
            <a:xfrm>
              <a:off x="10868555" y="2049472"/>
              <a:ext cx="222225" cy="225828"/>
              <a:chOff x="523875" y="2825347"/>
              <a:chExt cx="222225" cy="225828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F9BF5B5-4011-41E0-A26D-6A6AA45F733F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496A24DD-D43B-4519-A473-F4C02263C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9D1CA3AF-A040-4274-8F7E-9796072299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117A912-9C7E-4A32-8713-85DFC4B6F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2162707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44B85B4-A215-4956-A6FA-B7915E56D438}"/>
                </a:ext>
              </a:extLst>
            </p:cNvPr>
            <p:cNvGrpSpPr/>
            <p:nvPr/>
          </p:nvGrpSpPr>
          <p:grpSpPr>
            <a:xfrm>
              <a:off x="10868555" y="2643150"/>
              <a:ext cx="222225" cy="225828"/>
              <a:chOff x="523875" y="2825347"/>
              <a:chExt cx="222225" cy="225828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F95F4324-26F6-4E8A-B96F-13F3675EA8DE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67F10F4F-A709-412C-9E7E-94EBCF469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77112214-2A02-49F0-9BEE-948FD9B37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182FA3C1-6EF5-4105-9C02-C851F9ED5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275638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79D0E3E3-5795-4D81-A31A-4874A7CB5BF5}"/>
                </a:ext>
              </a:extLst>
            </p:cNvPr>
            <p:cNvGrpSpPr/>
            <p:nvPr/>
          </p:nvGrpSpPr>
          <p:grpSpPr>
            <a:xfrm>
              <a:off x="10868555" y="3627638"/>
              <a:ext cx="222225" cy="225828"/>
              <a:chOff x="523875" y="2825347"/>
              <a:chExt cx="222225" cy="22582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B4985C49-4F10-42B3-9E10-A89C5D88DF62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621A0B74-B4FD-458B-8215-84CA05DFD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29E5FCD0-A357-46D5-B95C-CACF0C070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CCB5D5C-829A-4706-A1E0-A90A3C57E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3740873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0EDEF6B6-4AF5-48A0-8C62-DCB535896CB7}"/>
                </a:ext>
              </a:extLst>
            </p:cNvPr>
            <p:cNvGrpSpPr/>
            <p:nvPr/>
          </p:nvGrpSpPr>
          <p:grpSpPr>
            <a:xfrm>
              <a:off x="10868555" y="4221316"/>
              <a:ext cx="222225" cy="225828"/>
              <a:chOff x="523875" y="2825347"/>
              <a:chExt cx="222225" cy="225828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BA273B27-6C5C-43DB-8FF7-BA7D603EF612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B7BEBF76-6A5E-4D15-A115-55DC7F3BB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5E5801F-F052-4AEE-9858-B5DA0459D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5103853-A5DD-4499-89A4-BA90485BC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4334551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906C27D-4F50-42FA-8C18-1B6187D8EFA4}"/>
                </a:ext>
              </a:extLst>
            </p:cNvPr>
            <p:cNvGrpSpPr/>
            <p:nvPr/>
          </p:nvGrpSpPr>
          <p:grpSpPr>
            <a:xfrm>
              <a:off x="10868555" y="4808692"/>
              <a:ext cx="222225" cy="225828"/>
              <a:chOff x="523875" y="2825347"/>
              <a:chExt cx="222225" cy="225828"/>
            </a:xfrm>
          </p:grpSpPr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21F5DFC9-CD88-43F6-83C7-725AD92D397B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24E78BA0-377F-4C53-A442-21F75759F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7785F343-5C02-451A-B9F1-8EAF4D4532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7EA3C32F-08AE-4C86-8B1E-ABE56E08C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4921927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12EE87D9-64FE-4430-8D9E-035694F36038}"/>
                </a:ext>
              </a:extLst>
            </p:cNvPr>
            <p:cNvGrpSpPr/>
            <p:nvPr/>
          </p:nvGrpSpPr>
          <p:grpSpPr>
            <a:xfrm>
              <a:off x="10868555" y="5402370"/>
              <a:ext cx="222225" cy="225828"/>
              <a:chOff x="523875" y="2825347"/>
              <a:chExt cx="222225" cy="225828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D871777-12DA-4509-A08E-3828DF7AD9A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1127F11-AD50-4F60-BCE1-881B46C6C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77053A5B-9F72-4173-B40D-F2CA1BF42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EC7E519-C1F9-47A6-B243-2A86C9E47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551560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CADE33E3-C3FE-4B65-9EC5-1623E96DDA1E}"/>
                </a:ext>
              </a:extLst>
            </p:cNvPr>
            <p:cNvSpPr txBox="1"/>
            <p:nvPr/>
          </p:nvSpPr>
          <p:spPr>
            <a:xfrm flipH="1">
              <a:off x="352050" y="691910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ANT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B5A70CC1-0A6E-457F-B08F-6912D01527AF}"/>
                </a:ext>
              </a:extLst>
            </p:cNvPr>
            <p:cNvSpPr txBox="1"/>
            <p:nvPr/>
          </p:nvSpPr>
          <p:spPr>
            <a:xfrm flipH="1">
              <a:off x="381776" y="155964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RST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3B3FED03-C537-4CBD-8A8E-A414EB8B669F}"/>
                </a:ext>
              </a:extLst>
            </p:cNvPr>
            <p:cNvSpPr txBox="1"/>
            <p:nvPr/>
          </p:nvSpPr>
          <p:spPr>
            <a:xfrm flipH="1">
              <a:off x="266620" y="268660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VBAT</a:t>
              </a: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6289E483-2B41-4184-BEBE-17517F77D461}"/>
                </a:ext>
              </a:extLst>
            </p:cNvPr>
            <p:cNvGrpSpPr/>
            <p:nvPr/>
          </p:nvGrpSpPr>
          <p:grpSpPr>
            <a:xfrm>
              <a:off x="905929" y="3425206"/>
              <a:ext cx="222225" cy="225828"/>
              <a:chOff x="523875" y="2825347"/>
              <a:chExt cx="222225" cy="225828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305D86AB-5A1F-4663-AFA2-BEDF0E35CE1E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066E360E-2664-4863-9B33-969C0F0B04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655CAEC1-2BF9-43EE-BCBC-1E3CD79C01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AED19362-2CDA-4D72-960D-A387B6BCE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353679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A80E66D-983B-4095-9038-8BCEB4A562F5}"/>
                </a:ext>
              </a:extLst>
            </p:cNvPr>
            <p:cNvSpPr txBox="1"/>
            <p:nvPr/>
          </p:nvSpPr>
          <p:spPr>
            <a:xfrm flipH="1">
              <a:off x="151118" y="3327809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VREG1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85636541-DC10-48B1-81D9-AEEFA44B4194}"/>
                </a:ext>
              </a:extLst>
            </p:cNvPr>
            <p:cNvGrpSpPr/>
            <p:nvPr/>
          </p:nvGrpSpPr>
          <p:grpSpPr>
            <a:xfrm>
              <a:off x="905929" y="3944432"/>
              <a:ext cx="222225" cy="225828"/>
              <a:chOff x="523875" y="2825347"/>
              <a:chExt cx="222225" cy="225828"/>
            </a:xfrm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23A90C7B-AE88-4B4C-978B-07B9A500DAB0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B28C2F82-A0A2-48C9-A0F6-3CD19E694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C684AD02-705F-4C87-A6B1-107B372A5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A910A09-4A65-47DF-85E6-40730FB41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4056021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74CD73-2E75-4315-8B4B-19D3AFBA975A}"/>
                </a:ext>
              </a:extLst>
            </p:cNvPr>
            <p:cNvSpPr txBox="1"/>
            <p:nvPr/>
          </p:nvSpPr>
          <p:spPr>
            <a:xfrm flipH="1">
              <a:off x="151118" y="3847035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VREG2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99FEB55F-FF08-47D5-BECE-7CBB101E1FA7}"/>
                </a:ext>
              </a:extLst>
            </p:cNvPr>
            <p:cNvSpPr txBox="1"/>
            <p:nvPr/>
          </p:nvSpPr>
          <p:spPr>
            <a:xfrm flipH="1">
              <a:off x="1118712" y="3212165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3.3V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F1F19F2-C0CA-43A1-8E72-3F9C7B4F72AA}"/>
                </a:ext>
              </a:extLst>
            </p:cNvPr>
            <p:cNvSpPr txBox="1"/>
            <p:nvPr/>
          </p:nvSpPr>
          <p:spPr>
            <a:xfrm flipH="1">
              <a:off x="1118712" y="373028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1.8V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64645CD-1797-444F-84F0-EFF4A309B1A5}"/>
                </a:ext>
              </a:extLst>
            </p:cNvPr>
            <p:cNvSpPr txBox="1"/>
            <p:nvPr/>
          </p:nvSpPr>
          <p:spPr>
            <a:xfrm flipH="1">
              <a:off x="306006" y="4959533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XTL1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B0C67B11-4F70-4722-9AA0-87EB1DE6EA46}"/>
                </a:ext>
              </a:extLst>
            </p:cNvPr>
            <p:cNvSpPr txBox="1"/>
            <p:nvPr/>
          </p:nvSpPr>
          <p:spPr>
            <a:xfrm flipH="1">
              <a:off x="306006" y="5304669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XTL2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029D97F4-9B85-40B0-9B24-1BDA106D1371}"/>
                </a:ext>
              </a:extLst>
            </p:cNvPr>
            <p:cNvSpPr txBox="1"/>
            <p:nvPr/>
          </p:nvSpPr>
          <p:spPr>
            <a:xfrm flipH="1">
              <a:off x="11074875" y="810912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DIO1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20168F38-8220-4F95-96CC-6286FC5C29CE}"/>
                </a:ext>
              </a:extLst>
            </p:cNvPr>
            <p:cNvSpPr txBox="1"/>
            <p:nvPr/>
          </p:nvSpPr>
          <p:spPr>
            <a:xfrm flipH="1">
              <a:off x="11074875" y="1391627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DIO2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AB422AE-F077-4CE8-8B1C-D6B340DFE36C}"/>
                </a:ext>
              </a:extLst>
            </p:cNvPr>
            <p:cNvSpPr txBox="1"/>
            <p:nvPr/>
          </p:nvSpPr>
          <p:spPr>
            <a:xfrm flipH="1">
              <a:off x="11074875" y="1969776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DIO3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0A5E2854-451F-4853-B8A1-26CAA43FF0D2}"/>
                </a:ext>
              </a:extLst>
            </p:cNvPr>
            <p:cNvSpPr txBox="1"/>
            <p:nvPr/>
          </p:nvSpPr>
          <p:spPr>
            <a:xfrm flipH="1">
              <a:off x="11074875" y="2572681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DIO4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5C3D6918-CA3A-4F4F-9677-A2D9E2F14136}"/>
                </a:ext>
              </a:extLst>
            </p:cNvPr>
            <p:cNvSpPr txBox="1"/>
            <p:nvPr/>
          </p:nvSpPr>
          <p:spPr>
            <a:xfrm flipH="1">
              <a:off x="11074875" y="3563915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AIO1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56CBCD2-FC20-4232-8D10-FEE00730F7C5}"/>
                </a:ext>
              </a:extLst>
            </p:cNvPr>
            <p:cNvSpPr txBox="1"/>
            <p:nvPr/>
          </p:nvSpPr>
          <p:spPr>
            <a:xfrm flipH="1">
              <a:off x="11074875" y="4144630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AIO2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B4328379-1667-4173-846E-9277FBC1628F}"/>
                </a:ext>
              </a:extLst>
            </p:cNvPr>
            <p:cNvSpPr txBox="1"/>
            <p:nvPr/>
          </p:nvSpPr>
          <p:spPr>
            <a:xfrm flipH="1">
              <a:off x="11074875" y="472277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AIO3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DE6B1C47-0EC1-4FF8-AC7F-F3179C2416DC}"/>
                </a:ext>
              </a:extLst>
            </p:cNvPr>
            <p:cNvSpPr txBox="1"/>
            <p:nvPr/>
          </p:nvSpPr>
          <p:spPr>
            <a:xfrm flipH="1">
              <a:off x="11074875" y="532568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AIO4</a:t>
              </a: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61507E75-CCF4-4F18-8C99-6BC012ECB087}"/>
                </a:ext>
              </a:extLst>
            </p:cNvPr>
            <p:cNvSpPr/>
            <p:nvPr/>
          </p:nvSpPr>
          <p:spPr>
            <a:xfrm>
              <a:off x="1181118" y="6408820"/>
              <a:ext cx="1751971" cy="3184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PHASE-I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4B607D6-5834-4E0D-B9B7-91FFD9D1A4A4}"/>
                </a:ext>
              </a:extLst>
            </p:cNvPr>
            <p:cNvSpPr/>
            <p:nvPr/>
          </p:nvSpPr>
          <p:spPr>
            <a:xfrm>
              <a:off x="3630956" y="6408820"/>
              <a:ext cx="1751971" cy="3184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FUTURE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72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0D148-58DE-4C35-A3B8-89004809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346163"/>
            <a:ext cx="10771629" cy="6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2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04F214-F643-4F71-A294-64B79E58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56" y="556571"/>
            <a:ext cx="10082488" cy="57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74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04F214-F643-4F71-A294-64B79E58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56" y="556571"/>
            <a:ext cx="10082488" cy="57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9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7B3FA54-EE6D-10B9-22B9-D7FA1504A922}"/>
              </a:ext>
            </a:extLst>
          </p:cNvPr>
          <p:cNvGrpSpPr/>
          <p:nvPr/>
        </p:nvGrpSpPr>
        <p:grpSpPr>
          <a:xfrm>
            <a:off x="151118" y="171634"/>
            <a:ext cx="11605067" cy="6555600"/>
            <a:chOff x="151118" y="171634"/>
            <a:chExt cx="11605067" cy="6555600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6F186622-231E-43EE-9822-6A47B1705A84}"/>
                </a:ext>
              </a:extLst>
            </p:cNvPr>
            <p:cNvGrpSpPr/>
            <p:nvPr/>
          </p:nvGrpSpPr>
          <p:grpSpPr>
            <a:xfrm>
              <a:off x="151118" y="171634"/>
              <a:ext cx="11605067" cy="6035041"/>
              <a:chOff x="247371" y="411479"/>
              <a:chExt cx="11605067" cy="6035041"/>
            </a:xfrm>
          </p:grpSpPr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E6B1E0AB-3D00-474D-95EF-985E0F88BEC0}"/>
                  </a:ext>
                </a:extLst>
              </p:cNvPr>
              <p:cNvSpPr/>
              <p:nvPr/>
            </p:nvSpPr>
            <p:spPr>
              <a:xfrm>
                <a:off x="1105301" y="411480"/>
                <a:ext cx="9981398" cy="6035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row: Left-Right 8">
                <a:extLst>
                  <a:ext uri="{FF2B5EF4-FFF2-40B4-BE49-F238E27FC236}">
                    <a16:creationId xmlns:a16="http://schemas.microsoft.com/office/drawing/2014/main" id="{F2A7F1FE-AD42-4CBD-B322-B01628A9AF84}"/>
                  </a:ext>
                </a:extLst>
              </p:cNvPr>
              <p:cNvSpPr/>
              <p:nvPr/>
            </p:nvSpPr>
            <p:spPr>
              <a:xfrm rot="16200000">
                <a:off x="4812629" y="3224462"/>
                <a:ext cx="6001351" cy="442762"/>
              </a:xfrm>
              <a:prstGeom prst="leftRightArrow">
                <a:avLst/>
              </a:prstGeom>
              <a:solidFill>
                <a:schemeClr val="accent1">
                  <a:lumMod val="75000"/>
                </a:schemeClr>
              </a:solidFill>
              <a:ln w="34925"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APB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452B2DD8-08D0-4F94-87F3-1B222760D3ED}"/>
                  </a:ext>
                </a:extLst>
              </p:cNvPr>
              <p:cNvGrpSpPr/>
              <p:nvPr/>
            </p:nvGrpSpPr>
            <p:grpSpPr>
              <a:xfrm>
                <a:off x="4522678" y="1772272"/>
                <a:ext cx="2069432" cy="2724362"/>
                <a:chOff x="4026568" y="2074219"/>
                <a:chExt cx="2069432" cy="214646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7920A5B-1CB4-4A97-A7CE-8BC0C613A31A}"/>
                    </a:ext>
                  </a:extLst>
                </p:cNvPr>
                <p:cNvSpPr/>
                <p:nvPr/>
              </p:nvSpPr>
              <p:spPr>
                <a:xfrm>
                  <a:off x="4026568" y="2077854"/>
                  <a:ext cx="2069432" cy="21428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4A022B7F-902E-4001-A4E1-39C6A0C94AAA}"/>
                    </a:ext>
                  </a:extLst>
                </p:cNvPr>
                <p:cNvSpPr/>
                <p:nvPr/>
              </p:nvSpPr>
              <p:spPr>
                <a:xfrm>
                  <a:off x="4151697" y="2420755"/>
                  <a:ext cx="1783882" cy="80130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Processor</a:t>
                  </a:r>
                </a:p>
                <a:p>
                  <a:pPr algn="ctr"/>
                  <a:r>
                    <a:rPr lang="en-US" sz="1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(RISC-V)</a:t>
                  </a: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493353A-5821-442B-ABDD-F6AE52AC0455}"/>
                    </a:ext>
                  </a:extLst>
                </p:cNvPr>
                <p:cNvSpPr/>
                <p:nvPr/>
              </p:nvSpPr>
              <p:spPr>
                <a:xfrm>
                  <a:off x="4151697" y="3508410"/>
                  <a:ext cx="1783882" cy="58473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SRAM</a:t>
                  </a:r>
                </a:p>
                <a:p>
                  <a:pPr algn="ctr"/>
                  <a:r>
                    <a:rPr lang="en-US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1k 32b</a:t>
                  </a:r>
                  <a:endParaRPr lang="en-US" sz="16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5" name="Arrow: Up-Down 4">
                  <a:extLst>
                    <a:ext uri="{FF2B5EF4-FFF2-40B4-BE49-F238E27FC236}">
                      <a16:creationId xmlns:a16="http://schemas.microsoft.com/office/drawing/2014/main" id="{B4431431-4EF8-4F34-A42E-DB692B2B6841}"/>
                    </a:ext>
                  </a:extLst>
                </p:cNvPr>
                <p:cNvSpPr/>
                <p:nvPr/>
              </p:nvSpPr>
              <p:spPr>
                <a:xfrm>
                  <a:off x="4939364" y="3234086"/>
                  <a:ext cx="210152" cy="274323"/>
                </a:xfrm>
                <a:prstGeom prst="upDown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94E56BA-BFBA-4656-90F7-DD645DEA60CD}"/>
                    </a:ext>
                  </a:extLst>
                </p:cNvPr>
                <p:cNvSpPr txBox="1"/>
                <p:nvPr/>
              </p:nvSpPr>
              <p:spPr>
                <a:xfrm flipH="1">
                  <a:off x="4048212" y="2074219"/>
                  <a:ext cx="20140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Core &amp; Memory</a:t>
                  </a:r>
                </a:p>
              </p:txBody>
            </p: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D56502A-C87D-4E8C-9F57-ECD2362FE6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0109" y="1116421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5BA144F-F667-4AF2-894C-753968BEE9E3}"/>
                  </a:ext>
                </a:extLst>
              </p:cNvPr>
              <p:cNvGrpSpPr/>
              <p:nvPr/>
            </p:nvGrpSpPr>
            <p:grpSpPr>
              <a:xfrm>
                <a:off x="1678719" y="4823794"/>
                <a:ext cx="4834692" cy="1191225"/>
                <a:chOff x="1233635" y="4603186"/>
                <a:chExt cx="4834692" cy="1191225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7207FF7-5672-4E54-9169-18AA23C2D7D8}"/>
                    </a:ext>
                  </a:extLst>
                </p:cNvPr>
                <p:cNvSpPr/>
                <p:nvPr/>
              </p:nvSpPr>
              <p:spPr>
                <a:xfrm>
                  <a:off x="1272138" y="4629754"/>
                  <a:ext cx="4796189" cy="11646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FDE93B9-2B09-4A28-8FB2-899E299EEE42}"/>
                    </a:ext>
                  </a:extLst>
                </p:cNvPr>
                <p:cNvSpPr/>
                <p:nvPr/>
              </p:nvSpPr>
              <p:spPr>
                <a:xfrm>
                  <a:off x="1511167" y="5111015"/>
                  <a:ext cx="847022" cy="558266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XTAL OSC</a:t>
                  </a:r>
                  <a:endParaRPr lang="en-US" sz="16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278F927-2C84-4378-84E5-5C99DD3EBC98}"/>
                    </a:ext>
                  </a:extLst>
                </p:cNvPr>
                <p:cNvSpPr/>
                <p:nvPr/>
              </p:nvSpPr>
              <p:spPr>
                <a:xfrm>
                  <a:off x="2656573" y="5111015"/>
                  <a:ext cx="847022" cy="558266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RING OSC</a:t>
                  </a:r>
                  <a:endParaRPr lang="en-US" sz="16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8" name="Trapezoid 17">
                  <a:extLst>
                    <a:ext uri="{FF2B5EF4-FFF2-40B4-BE49-F238E27FC236}">
                      <a16:creationId xmlns:a16="http://schemas.microsoft.com/office/drawing/2014/main" id="{EB40086C-A6BD-4DD8-9675-32C8F45A37A9}"/>
                    </a:ext>
                  </a:extLst>
                </p:cNvPr>
                <p:cNvSpPr/>
                <p:nvPr/>
              </p:nvSpPr>
              <p:spPr>
                <a:xfrm rot="5400000">
                  <a:off x="3344778" y="5112622"/>
                  <a:ext cx="914400" cy="198922"/>
                </a:xfrm>
                <a:prstGeom prst="trapezoid">
                  <a:avLst>
                    <a:gd name="adj" fmla="val 71667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CED93000-CA2C-44A1-AE1C-E3D946D0BFCC}"/>
                    </a:ext>
                  </a:extLst>
                </p:cNvPr>
                <p:cNvCxnSpPr>
                  <a:stCxn id="17" idx="3"/>
                </p:cNvCxnSpPr>
                <p:nvPr/>
              </p:nvCxnSpPr>
              <p:spPr>
                <a:xfrm flipV="1">
                  <a:off x="3503595" y="5390147"/>
                  <a:ext cx="198922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w="lg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or: Elbow 21">
                  <a:extLst>
                    <a:ext uri="{FF2B5EF4-FFF2-40B4-BE49-F238E27FC236}">
                      <a16:creationId xmlns:a16="http://schemas.microsoft.com/office/drawing/2014/main" id="{D9A0B19A-0455-4ECA-A44D-E57AC95E4F49}"/>
                    </a:ext>
                  </a:extLst>
                </p:cNvPr>
                <p:cNvCxnSpPr>
                  <a:cxnSpLocks/>
                  <a:stCxn id="14" idx="0"/>
                </p:cNvCxnSpPr>
                <p:nvPr/>
              </p:nvCxnSpPr>
              <p:spPr>
                <a:xfrm rot="5400000" flipH="1" flipV="1">
                  <a:off x="2736782" y="4145281"/>
                  <a:ext cx="163630" cy="1767839"/>
                </a:xfrm>
                <a:prstGeom prst="bentConnector2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C32893-40FC-47F7-AFB1-9BA68E23DF21}"/>
                    </a:ext>
                  </a:extLst>
                </p:cNvPr>
                <p:cNvSpPr/>
                <p:nvPr/>
              </p:nvSpPr>
              <p:spPr>
                <a:xfrm>
                  <a:off x="4126028" y="5125454"/>
                  <a:ext cx="847022" cy="452388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PLL</a:t>
                  </a:r>
                  <a:endParaRPr lang="en-US" sz="16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03DA7CC-4C7F-478A-BF98-EC05CF7A3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90210" y="5337211"/>
                  <a:ext cx="267901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w="lg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rapezoid 30">
                  <a:extLst>
                    <a:ext uri="{FF2B5EF4-FFF2-40B4-BE49-F238E27FC236}">
                      <a16:creationId xmlns:a16="http://schemas.microsoft.com/office/drawing/2014/main" id="{A9CA6757-B458-439E-9B65-8C66C84A5F18}"/>
                    </a:ext>
                  </a:extLst>
                </p:cNvPr>
                <p:cNvSpPr/>
                <p:nvPr/>
              </p:nvSpPr>
              <p:spPr>
                <a:xfrm rot="5400000">
                  <a:off x="4977864" y="5112622"/>
                  <a:ext cx="914400" cy="198922"/>
                </a:xfrm>
                <a:prstGeom prst="trapezoid">
                  <a:avLst>
                    <a:gd name="adj" fmla="val 71667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6EF714AA-9423-4DE5-B031-CF1EC1E75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7866" y="5337212"/>
                  <a:ext cx="35613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w="lg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or: Elbow 69">
                  <a:extLst>
                    <a:ext uri="{FF2B5EF4-FFF2-40B4-BE49-F238E27FC236}">
                      <a16:creationId xmlns:a16="http://schemas.microsoft.com/office/drawing/2014/main" id="{BF5CA867-C085-489C-AA15-281D4EEA3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522271" y="4477351"/>
                  <a:ext cx="317630" cy="1334705"/>
                </a:xfrm>
                <a:prstGeom prst="bentConnector2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5C3E1B0-6157-4551-A956-2B8325EDD2EB}"/>
                    </a:ext>
                  </a:extLst>
                </p:cNvPr>
                <p:cNvSpPr txBox="1"/>
                <p:nvPr/>
              </p:nvSpPr>
              <p:spPr>
                <a:xfrm flipH="1">
                  <a:off x="1233635" y="4603186"/>
                  <a:ext cx="217370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Clock Management</a:t>
                  </a:r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3C972832-7407-4504-B1FB-8C8979F6D8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138" y="5176000"/>
                  <a:ext cx="25253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9B20ADF-DBD4-4F6A-89D0-F0F3ADA9A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8702" y="5513738"/>
                  <a:ext cx="25246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or: Elbow 89">
                  <a:extLst>
                    <a:ext uri="{FF2B5EF4-FFF2-40B4-BE49-F238E27FC236}">
                      <a16:creationId xmlns:a16="http://schemas.microsoft.com/office/drawing/2014/main" id="{87B65378-4452-4E5E-A744-2BEADAC2E3FE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>
                <a:xfrm flipV="1">
                  <a:off x="5534525" y="4620124"/>
                  <a:ext cx="227867" cy="591959"/>
                </a:xfrm>
                <a:prstGeom prst="bentConnector4">
                  <a:avLst>
                    <a:gd name="adj1" fmla="val 100322"/>
                    <a:gd name="adj2" fmla="val 58401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892FC04-6C2C-4067-BF2E-7500BFCD0C4E}"/>
                  </a:ext>
                </a:extLst>
              </p:cNvPr>
              <p:cNvSpPr/>
              <p:nvPr/>
            </p:nvSpPr>
            <p:spPr>
              <a:xfrm>
                <a:off x="1718690" y="663061"/>
                <a:ext cx="3507020" cy="906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Radio (BLE/</a:t>
                </a:r>
                <a:r>
                  <a:rPr lang="en-US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WiFi</a:t>
                </a:r>
                <a:r>
                  <a:rPr lang="en-US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/LoRa)</a:t>
                </a:r>
              </a:p>
            </p:txBody>
          </p: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5F60F214-C814-48E8-95F6-06C44D636AA8}"/>
                  </a:ext>
                </a:extLst>
              </p:cNvPr>
              <p:cNvGrpSpPr/>
              <p:nvPr/>
            </p:nvGrpSpPr>
            <p:grpSpPr>
              <a:xfrm>
                <a:off x="1732255" y="2365239"/>
                <a:ext cx="2268353" cy="2142825"/>
                <a:chOff x="1217597" y="2334416"/>
                <a:chExt cx="2268353" cy="2142825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F020DB27-0CC7-4E8F-AC24-27307CD1901C}"/>
                    </a:ext>
                  </a:extLst>
                </p:cNvPr>
                <p:cNvSpPr/>
                <p:nvPr/>
              </p:nvSpPr>
              <p:spPr>
                <a:xfrm>
                  <a:off x="1217597" y="2334416"/>
                  <a:ext cx="2240280" cy="21428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289E4F7-2262-4B99-BC32-BC1EA5C00D53}"/>
                    </a:ext>
                  </a:extLst>
                </p:cNvPr>
                <p:cNvSpPr/>
                <p:nvPr/>
              </p:nvSpPr>
              <p:spPr>
                <a:xfrm>
                  <a:off x="1739668" y="2709802"/>
                  <a:ext cx="1492005" cy="801302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Switching Converter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9BB3695-0D3A-4E25-A8F2-4BD4AE509F57}"/>
                    </a:ext>
                  </a:extLst>
                </p:cNvPr>
                <p:cNvSpPr/>
                <p:nvPr/>
              </p:nvSpPr>
              <p:spPr>
                <a:xfrm>
                  <a:off x="1739668" y="3688803"/>
                  <a:ext cx="1507965" cy="584735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Linear Regulators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4502A2C-E477-49B5-B07D-FFABED32E3E9}"/>
                    </a:ext>
                  </a:extLst>
                </p:cNvPr>
                <p:cNvSpPr txBox="1"/>
                <p:nvPr/>
              </p:nvSpPr>
              <p:spPr>
                <a:xfrm flipH="1">
                  <a:off x="1245267" y="2339599"/>
                  <a:ext cx="2240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Power Management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3DB82204-607D-4EC5-8F11-CDFB7168F2D9}"/>
                    </a:ext>
                  </a:extLst>
                </p:cNvPr>
                <p:cNvGrpSpPr/>
                <p:nvPr/>
              </p:nvGrpSpPr>
              <p:grpSpPr>
                <a:xfrm>
                  <a:off x="1447135" y="3413117"/>
                  <a:ext cx="191564" cy="328931"/>
                  <a:chOff x="7755476" y="4771818"/>
                  <a:chExt cx="191564" cy="328931"/>
                </a:xfrm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5272FF43-6966-437A-92EA-5D86A601EDA0}"/>
                      </a:ext>
                    </a:extLst>
                  </p:cNvPr>
                  <p:cNvCxnSpPr>
                    <a:cxnSpLocks/>
                    <a:endCxn id="116" idx="7"/>
                  </p:cNvCxnSpPr>
                  <p:nvPr/>
                </p:nvCxnSpPr>
                <p:spPr>
                  <a:xfrm flipH="1">
                    <a:off x="7836954" y="4819547"/>
                    <a:ext cx="110086" cy="19972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A0B72F15-7374-4462-A21F-543C7698D4B3}"/>
                      </a:ext>
                    </a:extLst>
                  </p:cNvPr>
                  <p:cNvSpPr/>
                  <p:nvPr/>
                </p:nvSpPr>
                <p:spPr>
                  <a:xfrm>
                    <a:off x="7755476" y="4771818"/>
                    <a:ext cx="95458" cy="9545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331A756E-E75E-4B0B-8F7E-F8F1DB93F200}"/>
                      </a:ext>
                    </a:extLst>
                  </p:cNvPr>
                  <p:cNvSpPr/>
                  <p:nvPr/>
                </p:nvSpPr>
                <p:spPr>
                  <a:xfrm>
                    <a:off x="7755476" y="5005291"/>
                    <a:ext cx="95458" cy="9545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46ED0CC-A4A4-4C28-BD3D-A64F0C7E2841}"/>
                    </a:ext>
                  </a:extLst>
                </p:cNvPr>
                <p:cNvCxnSpPr>
                  <a:cxnSpLocks/>
                  <a:endCxn id="98" idx="1"/>
                </p:cNvCxnSpPr>
                <p:nvPr/>
              </p:nvCxnSpPr>
              <p:spPr>
                <a:xfrm flipV="1">
                  <a:off x="1217597" y="3110453"/>
                  <a:ext cx="522071" cy="42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CBC2878-4AA9-46BF-998C-3CD1688F0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1513" y="3110453"/>
                  <a:ext cx="0" cy="3090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DF1A666-2C53-4C61-A05A-82409B22A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8632" y="3995672"/>
                  <a:ext cx="26103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C6CE615-DF89-4F9E-95DD-0B51E11157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1513" y="3732954"/>
                  <a:ext cx="0" cy="27904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03AFC88-AD96-45BA-8EA5-3DE837004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5415" y="1986442"/>
                <a:ext cx="5372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E194A34-00C9-447D-8F0D-F4907AB81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5415" y="3772871"/>
                <a:ext cx="3611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13308AD-E0DC-4DA6-8C45-13A4EEAC79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6335" y="4474276"/>
                <a:ext cx="1" cy="53521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40C1C9B-3776-4C0F-84E4-A7D1D9FCEA87}"/>
                  </a:ext>
                </a:extLst>
              </p:cNvPr>
              <p:cNvSpPr/>
              <p:nvPr/>
            </p:nvSpPr>
            <p:spPr>
              <a:xfrm>
                <a:off x="1734870" y="1776885"/>
                <a:ext cx="2250545" cy="42048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RMU/POR</a:t>
                </a:r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0B7D4F9D-4074-4E53-BD49-43EFF9A5CFED}"/>
                  </a:ext>
                </a:extLst>
              </p:cNvPr>
              <p:cNvGrpSpPr/>
              <p:nvPr/>
            </p:nvGrpSpPr>
            <p:grpSpPr>
              <a:xfrm>
                <a:off x="8162736" y="679281"/>
                <a:ext cx="2293222" cy="2760307"/>
                <a:chOff x="8521756" y="1508948"/>
                <a:chExt cx="2293222" cy="2760307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6334ECFA-A7AE-470E-A4EB-6396F1997A49}"/>
                    </a:ext>
                  </a:extLst>
                </p:cNvPr>
                <p:cNvSpPr/>
                <p:nvPr/>
              </p:nvSpPr>
              <p:spPr>
                <a:xfrm>
                  <a:off x="8574698" y="1545979"/>
                  <a:ext cx="2240280" cy="272327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182F6D75-0735-4573-A75D-3626884E3992}"/>
                    </a:ext>
                  </a:extLst>
                </p:cNvPr>
                <p:cNvSpPr/>
                <p:nvPr/>
              </p:nvSpPr>
              <p:spPr>
                <a:xfrm>
                  <a:off x="8754077" y="1952176"/>
                  <a:ext cx="1075724" cy="3822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UART</a:t>
                  </a:r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255B2E59-3529-4B07-99AB-F7DA0390354C}"/>
                    </a:ext>
                  </a:extLst>
                </p:cNvPr>
                <p:cNvSpPr/>
                <p:nvPr/>
              </p:nvSpPr>
              <p:spPr>
                <a:xfrm>
                  <a:off x="8754076" y="2525719"/>
                  <a:ext cx="1075725" cy="3822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I2C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DF96E03-585A-43FA-9868-C7CD84360A2D}"/>
                    </a:ext>
                  </a:extLst>
                </p:cNvPr>
                <p:cNvSpPr txBox="1"/>
                <p:nvPr/>
              </p:nvSpPr>
              <p:spPr>
                <a:xfrm flipH="1">
                  <a:off x="8521756" y="1508948"/>
                  <a:ext cx="2240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Digital Peripherals</a:t>
                  </a:r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8232AA95-A8F0-43A4-85A2-8D5CCDF05B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29801" y="2167268"/>
                  <a:ext cx="4088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9A2A07A4-0E52-492B-97C6-2ADCE57CEA85}"/>
                    </a:ext>
                  </a:extLst>
                </p:cNvPr>
                <p:cNvSpPr/>
                <p:nvPr/>
              </p:nvSpPr>
              <p:spPr>
                <a:xfrm>
                  <a:off x="8754076" y="3128856"/>
                  <a:ext cx="1075725" cy="3822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Timer</a:t>
                  </a: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BCCBD4B0-BA61-4496-8625-5D1CC1EE7FDC}"/>
                    </a:ext>
                  </a:extLst>
                </p:cNvPr>
                <p:cNvSpPr/>
                <p:nvPr/>
              </p:nvSpPr>
              <p:spPr>
                <a:xfrm rot="16200000">
                  <a:off x="9384939" y="2827638"/>
                  <a:ext cx="2089673" cy="3822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Port Mapper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4F22CC3D-20B3-45F4-A17F-115EBAF3C3BB}"/>
                    </a:ext>
                  </a:extLst>
                </p:cNvPr>
                <p:cNvSpPr/>
                <p:nvPr/>
              </p:nvSpPr>
              <p:spPr>
                <a:xfrm>
                  <a:off x="8754076" y="3681355"/>
                  <a:ext cx="1075725" cy="3822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PWM</a:t>
                  </a:r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60556637-2B7E-4F92-9409-EE8F36608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29801" y="2709802"/>
                  <a:ext cx="4088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23001669-4DF2-47DD-9AA0-53773A0BA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29801" y="3344066"/>
                  <a:ext cx="4088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7AE58E77-9CF3-4F4B-B2AB-D5F10EBC9D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29801" y="3872475"/>
                  <a:ext cx="4088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F69A781A-22E7-4EFD-A42D-3DDF32A6B080}"/>
                  </a:ext>
                </a:extLst>
              </p:cNvPr>
              <p:cNvGrpSpPr/>
              <p:nvPr/>
            </p:nvGrpSpPr>
            <p:grpSpPr>
              <a:xfrm>
                <a:off x="8230316" y="3719968"/>
                <a:ext cx="2225642" cy="2512281"/>
                <a:chOff x="7715658" y="3689145"/>
                <a:chExt cx="2225642" cy="2512281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898A346A-7377-4017-9B06-392D2CE46BA0}"/>
                    </a:ext>
                  </a:extLst>
                </p:cNvPr>
                <p:cNvSpPr/>
                <p:nvPr/>
              </p:nvSpPr>
              <p:spPr>
                <a:xfrm>
                  <a:off x="7715658" y="3697602"/>
                  <a:ext cx="2225642" cy="25038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DC39EAB9-3C70-462B-9606-A49B5A134C32}"/>
                    </a:ext>
                  </a:extLst>
                </p:cNvPr>
                <p:cNvSpPr txBox="1"/>
                <p:nvPr/>
              </p:nvSpPr>
              <p:spPr>
                <a:xfrm flipH="1">
                  <a:off x="7781250" y="3689145"/>
                  <a:ext cx="209934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Analog Peripherals</a:t>
                  </a: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ABCB2908-5FAE-4F8E-B746-2D94D16DDB2A}"/>
                    </a:ext>
                  </a:extLst>
                </p:cNvPr>
                <p:cNvSpPr/>
                <p:nvPr/>
              </p:nvSpPr>
              <p:spPr>
                <a:xfrm>
                  <a:off x="7959452" y="4072052"/>
                  <a:ext cx="1576662" cy="3714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Bandgap</a:t>
                  </a: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3A836CA4-7BE3-49C3-9686-F2D6D4406C38}"/>
                    </a:ext>
                  </a:extLst>
                </p:cNvPr>
                <p:cNvSpPr/>
                <p:nvPr/>
              </p:nvSpPr>
              <p:spPr>
                <a:xfrm>
                  <a:off x="7972037" y="4607271"/>
                  <a:ext cx="1564077" cy="3714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Temp Sensor</a:t>
                  </a:r>
                </a:p>
              </p:txBody>
            </p:sp>
            <p:sp>
              <p:nvSpPr>
                <p:cNvPr id="198" name="Flowchart: Off-page Connector 197">
                  <a:extLst>
                    <a:ext uri="{FF2B5EF4-FFF2-40B4-BE49-F238E27FC236}">
                      <a16:creationId xmlns:a16="http://schemas.microsoft.com/office/drawing/2014/main" id="{274CCA03-DF72-4B33-B60A-4342E739328B}"/>
                    </a:ext>
                  </a:extLst>
                </p:cNvPr>
                <p:cNvSpPr/>
                <p:nvPr/>
              </p:nvSpPr>
              <p:spPr>
                <a:xfrm rot="16200000">
                  <a:off x="8078743" y="5101880"/>
                  <a:ext cx="798781" cy="1009956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ADC</a:t>
                  </a:r>
                  <a:endParaRPr lang="en-US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00" name="Trapezoid 199">
                  <a:extLst>
                    <a:ext uri="{FF2B5EF4-FFF2-40B4-BE49-F238E27FC236}">
                      <a16:creationId xmlns:a16="http://schemas.microsoft.com/office/drawing/2014/main" id="{0B56951E-36B8-4B1D-B32C-39F1D185A638}"/>
                    </a:ext>
                  </a:extLst>
                </p:cNvPr>
                <p:cNvSpPr/>
                <p:nvPr/>
              </p:nvSpPr>
              <p:spPr>
                <a:xfrm rot="16200000">
                  <a:off x="8992418" y="5513329"/>
                  <a:ext cx="888469" cy="198922"/>
                </a:xfrm>
                <a:prstGeom prst="trapezoid">
                  <a:avLst>
                    <a:gd name="adj" fmla="val 71667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MUX</a:t>
                  </a:r>
                </a:p>
              </p:txBody>
            </p: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D928A37F-20A6-47C2-B460-5C861AF396B2}"/>
                    </a:ext>
                  </a:extLst>
                </p:cNvPr>
                <p:cNvCxnSpPr>
                  <a:cxnSpLocks/>
                  <a:stCxn id="200" idx="0"/>
                  <a:endCxn id="198" idx="2"/>
                </p:cNvCxnSpPr>
                <p:nvPr/>
              </p:nvCxnSpPr>
              <p:spPr>
                <a:xfrm flipH="1" flipV="1">
                  <a:off x="8983112" y="5606858"/>
                  <a:ext cx="354080" cy="59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EF4B3A1-7A47-4110-969D-4392EB2C2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09590" y="5268705"/>
                  <a:ext cx="2796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82178D6F-5934-4EED-BF1D-78165B6E4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09590" y="5481786"/>
                  <a:ext cx="2796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0C97C930-C725-4CB0-8311-FFD378357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09590" y="5698357"/>
                  <a:ext cx="2796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F7BA09D5-3EE9-487A-B7A7-70890460D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09590" y="5907774"/>
                  <a:ext cx="2796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BD139462-461A-493B-A57B-9C45FA7EFEA6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7141653" y="3445843"/>
                <a:ext cx="560962" cy="11347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E42718B9-9FF4-4767-9BA6-E7968B21963A}"/>
                  </a:ext>
                </a:extLst>
              </p:cNvPr>
              <p:cNvSpPr/>
              <p:nvPr/>
            </p:nvSpPr>
            <p:spPr>
              <a:xfrm rot="16200000">
                <a:off x="6977061" y="3376571"/>
                <a:ext cx="867742" cy="2301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Bridge</a:t>
                </a:r>
              </a:p>
            </p:txBody>
          </p:sp>
          <p:sp>
            <p:nvSpPr>
              <p:cNvPr id="226" name="Arrow: Left-Right 225">
                <a:extLst>
                  <a:ext uri="{FF2B5EF4-FFF2-40B4-BE49-F238E27FC236}">
                    <a16:creationId xmlns:a16="http://schemas.microsoft.com/office/drawing/2014/main" id="{5B196024-3658-492B-8B8E-9B285B870383}"/>
                  </a:ext>
                </a:extLst>
              </p:cNvPr>
              <p:cNvSpPr/>
              <p:nvPr/>
            </p:nvSpPr>
            <p:spPr>
              <a:xfrm rot="16200000">
                <a:off x="4034496" y="3190775"/>
                <a:ext cx="6001353" cy="442762"/>
              </a:xfrm>
              <a:prstGeom prst="leftRightArrow">
                <a:avLst/>
              </a:prstGeom>
              <a:solidFill>
                <a:schemeClr val="accent1">
                  <a:lumMod val="75000"/>
                </a:schemeClr>
              </a:solidFill>
              <a:ln w="34925">
                <a:solidFill>
                  <a:schemeClr val="accent5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AHB</a:t>
                </a:r>
              </a:p>
            </p:txBody>
          </p:sp>
          <p:sp>
            <p:nvSpPr>
              <p:cNvPr id="227" name="Arrow: Left-Right 226">
                <a:extLst>
                  <a:ext uri="{FF2B5EF4-FFF2-40B4-BE49-F238E27FC236}">
                    <a16:creationId xmlns:a16="http://schemas.microsoft.com/office/drawing/2014/main" id="{DF33F4E5-BEE5-4C21-9CE5-54EF8E8A4A9F}"/>
                  </a:ext>
                </a:extLst>
              </p:cNvPr>
              <p:cNvSpPr/>
              <p:nvPr/>
            </p:nvSpPr>
            <p:spPr>
              <a:xfrm rot="16200000">
                <a:off x="5527373" y="950578"/>
                <a:ext cx="1148313" cy="442762"/>
              </a:xfrm>
              <a:prstGeom prst="leftRightArrow">
                <a:avLst/>
              </a:prstGeom>
              <a:solidFill>
                <a:schemeClr val="accent1">
                  <a:lumMod val="75000"/>
                </a:schemeClr>
              </a:solidFill>
              <a:ln w="34925"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SPI</a:t>
                </a:r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0EA0868-436B-4FFD-B1A5-1801CBA9D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5415" y="4221604"/>
                <a:ext cx="3611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5C97E2B7-DE68-4988-BBDD-BBCB07ECE0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84249" y="2062381"/>
                <a:ext cx="33142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806B7696-997B-43F6-9B58-AEBD0DD69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84249" y="4975491"/>
                <a:ext cx="33142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E82907F-A5F3-4EFD-9AC1-2BF23FCC4141}"/>
                  </a:ext>
                </a:extLst>
              </p:cNvPr>
              <p:cNvSpPr txBox="1"/>
              <p:nvPr/>
            </p:nvSpPr>
            <p:spPr>
              <a:xfrm flipH="1">
                <a:off x="1162178" y="2793983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&lt;24V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C48EFBB-DAB2-46E6-BA32-CFD16A1AA8E9}"/>
                  </a:ext>
                </a:extLst>
              </p:cNvPr>
              <p:cNvSpPr txBox="1"/>
              <p:nvPr/>
            </p:nvSpPr>
            <p:spPr>
              <a:xfrm flipH="1">
                <a:off x="3932326" y="3880804"/>
                <a:ext cx="620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1.8V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B391ED71-2158-4757-A416-B2EAD486417C}"/>
                  </a:ext>
                </a:extLst>
              </p:cNvPr>
              <p:cNvSpPr txBox="1"/>
              <p:nvPr/>
            </p:nvSpPr>
            <p:spPr>
              <a:xfrm flipH="1">
                <a:off x="3948679" y="3403539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3.3V</a:t>
                </a: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2D1AEA3C-135E-4523-8E5F-317838A7F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2110" y="3042808"/>
                <a:ext cx="33142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3E3CDF72-EA13-4D87-BE61-4156311C75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2111" y="2517763"/>
                <a:ext cx="111050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5963BE01-71A5-4FA6-94FE-E1DEEAA1C40F}"/>
                  </a:ext>
                </a:extLst>
              </p:cNvPr>
              <p:cNvGrpSpPr/>
              <p:nvPr/>
            </p:nvGrpSpPr>
            <p:grpSpPr>
              <a:xfrm>
                <a:off x="1002182" y="1009595"/>
                <a:ext cx="222225" cy="225828"/>
                <a:chOff x="523875" y="2825347"/>
                <a:chExt cx="222225" cy="225828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6E2BA2D5-AC41-47E3-AB93-0548634FCFC0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9D99EE35-2EEB-4766-B6CD-A496555F9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FF3F6605-151A-4D32-A0EA-B30447491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BD7B43B0-3582-4984-8BC0-078E4B3BD0CB}"/>
                  </a:ext>
                </a:extLst>
              </p:cNvPr>
              <p:cNvGrpSpPr/>
              <p:nvPr/>
            </p:nvGrpSpPr>
            <p:grpSpPr>
              <a:xfrm>
                <a:off x="1002182" y="1871241"/>
                <a:ext cx="222225" cy="225828"/>
                <a:chOff x="523875" y="2825347"/>
                <a:chExt cx="222225" cy="225828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ECDF6A06-20A7-4427-901E-7FA42A2E35B1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F6404CD1-5589-4D26-AC69-67052F3812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1E66A479-E6CC-41ED-828C-B776A60D8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39E2AEB3-1D7C-402C-AAE8-29B29CAFAEE0}"/>
                  </a:ext>
                </a:extLst>
              </p:cNvPr>
              <p:cNvGrpSpPr/>
              <p:nvPr/>
            </p:nvGrpSpPr>
            <p:grpSpPr>
              <a:xfrm>
                <a:off x="1002182" y="3023846"/>
                <a:ext cx="222225" cy="225828"/>
                <a:chOff x="523875" y="2825347"/>
                <a:chExt cx="222225" cy="225828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AFBC48E7-3195-408F-9F9D-5F0DB3400077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CA534CEB-F095-4BB9-A2ED-BC7FC1AC6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D76BD8B2-746A-4F7E-9DCA-E5B0B71D1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8EA559E1-3DC1-4E0A-A0B4-B8E543F47A72}"/>
                  </a:ext>
                </a:extLst>
              </p:cNvPr>
              <p:cNvGrpSpPr/>
              <p:nvPr/>
            </p:nvGrpSpPr>
            <p:grpSpPr>
              <a:xfrm>
                <a:off x="1002182" y="5285019"/>
                <a:ext cx="222225" cy="225828"/>
                <a:chOff x="523875" y="2825347"/>
                <a:chExt cx="222225" cy="225828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B20CE434-E591-4133-AAE1-5B21D587B7D4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ABC00AB5-B74A-46BF-B2FB-D6BBA2E17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C62AD3B3-EF09-424B-99E2-A30EB7726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748EBB03-2B2E-4290-A453-62F8147BE918}"/>
                  </a:ext>
                </a:extLst>
              </p:cNvPr>
              <p:cNvGrpSpPr/>
              <p:nvPr/>
            </p:nvGrpSpPr>
            <p:grpSpPr>
              <a:xfrm>
                <a:off x="1002182" y="5648273"/>
                <a:ext cx="222225" cy="225828"/>
                <a:chOff x="523875" y="2825347"/>
                <a:chExt cx="222225" cy="225828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0BAA2E24-C764-4553-8595-D175FF5E9CC9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B001ACF6-7474-42A6-8964-3C615939E8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1AFBFB3E-74CB-4DFC-9EC4-8B1330946E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AD7846AB-240F-4DB5-A0C5-8AAD62AD74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905" y="1982830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BCF5B21D-051A-4F16-A0E3-961C44A8E7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905" y="3135435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C3022D00-8AC2-42D0-AD80-391F7FE67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905" y="5396608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26CD5B20-281B-45D8-BD28-8E60CFB393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905" y="5735718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D04FD95D-1D7F-4F75-A895-650DC7052CD2}"/>
                  </a:ext>
                </a:extLst>
              </p:cNvPr>
              <p:cNvGrpSpPr/>
              <p:nvPr/>
            </p:nvGrpSpPr>
            <p:grpSpPr>
              <a:xfrm>
                <a:off x="10964808" y="1108263"/>
                <a:ext cx="222225" cy="225828"/>
                <a:chOff x="523875" y="2825347"/>
                <a:chExt cx="222225" cy="225828"/>
              </a:xfrm>
            </p:grpSpPr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185B3AF7-2A18-48C0-9EAE-C5B98489C34B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52EE4ABE-AA93-442D-85D7-3C9723521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47112488-126B-44D2-8942-5D7ED3BAC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3C5D376C-6CC1-471E-84B1-F544D195C4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1221498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DE2A459A-5CEE-411F-8CC9-520B62859294}"/>
                  </a:ext>
                </a:extLst>
              </p:cNvPr>
              <p:cNvGrpSpPr/>
              <p:nvPr/>
            </p:nvGrpSpPr>
            <p:grpSpPr>
              <a:xfrm>
                <a:off x="10964808" y="1701941"/>
                <a:ext cx="222225" cy="225828"/>
                <a:chOff x="523875" y="2825347"/>
                <a:chExt cx="222225" cy="225828"/>
              </a:xfrm>
            </p:grpSpPr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A0AC6BD5-1DAE-482C-8467-E6E89F0B98A1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D7643A71-D434-42E2-B5EB-28C03C16F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FDA1C57C-6CCE-4C92-A865-29B28DE43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3788E07F-82F3-4023-BBA3-AB972508C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1815176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EBC64B21-9CBD-40C5-B680-701A83879D2F}"/>
                  </a:ext>
                </a:extLst>
              </p:cNvPr>
              <p:cNvGrpSpPr/>
              <p:nvPr/>
            </p:nvGrpSpPr>
            <p:grpSpPr>
              <a:xfrm>
                <a:off x="10964808" y="2289317"/>
                <a:ext cx="222225" cy="225828"/>
                <a:chOff x="523875" y="2825347"/>
                <a:chExt cx="222225" cy="225828"/>
              </a:xfrm>
            </p:grpSpPr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F9BF5B5-4011-41E0-A26D-6A6AA45F733F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496A24DD-D43B-4519-A473-F4C02263C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9D1CA3AF-A040-4274-8F7E-979607229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C117A912-9C7E-4A32-8713-85DFC4B6FF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2402552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044B85B4-A215-4956-A6FA-B7915E56D438}"/>
                  </a:ext>
                </a:extLst>
              </p:cNvPr>
              <p:cNvGrpSpPr/>
              <p:nvPr/>
            </p:nvGrpSpPr>
            <p:grpSpPr>
              <a:xfrm>
                <a:off x="10964808" y="2882995"/>
                <a:ext cx="222225" cy="225828"/>
                <a:chOff x="523875" y="2825347"/>
                <a:chExt cx="222225" cy="225828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F95F4324-26F6-4E8A-B96F-13F3675EA8DE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67F10F4F-A709-412C-9E7E-94EBCF469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77112214-2A02-49F0-9BEE-948FD9B37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182FA3C1-6EF5-4105-9C02-C851F9ED5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2996230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79D0E3E3-5795-4D81-A31A-4874A7CB5BF5}"/>
                  </a:ext>
                </a:extLst>
              </p:cNvPr>
              <p:cNvGrpSpPr/>
              <p:nvPr/>
            </p:nvGrpSpPr>
            <p:grpSpPr>
              <a:xfrm>
                <a:off x="10964808" y="3867483"/>
                <a:ext cx="222225" cy="225828"/>
                <a:chOff x="523875" y="2825347"/>
                <a:chExt cx="222225" cy="225828"/>
              </a:xfrm>
            </p:grpSpPr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B4985C49-4F10-42B3-9E10-A89C5D88DF62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621A0B74-B4FD-458B-8215-84CA05DFDE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29E5FCD0-A357-46D5-B95C-CACF0C070E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3CCB5D5C-829A-4706-A1E0-A90A3C57E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3980718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0EDEF6B6-4AF5-48A0-8C62-DCB535896CB7}"/>
                  </a:ext>
                </a:extLst>
              </p:cNvPr>
              <p:cNvGrpSpPr/>
              <p:nvPr/>
            </p:nvGrpSpPr>
            <p:grpSpPr>
              <a:xfrm>
                <a:off x="10964808" y="4461161"/>
                <a:ext cx="222225" cy="225828"/>
                <a:chOff x="523875" y="2825347"/>
                <a:chExt cx="222225" cy="225828"/>
              </a:xfrm>
            </p:grpSpPr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BA273B27-6C5C-43DB-8FF7-BA7D603EF612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B7BEBF76-6A5E-4D15-A115-55DC7F3BB9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C5E5801F-F052-4AEE-9858-B5DA0459D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5103853-A5DD-4499-89A4-BA90485BC0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4574396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5906C27D-4F50-42FA-8C18-1B6187D8EFA4}"/>
                  </a:ext>
                </a:extLst>
              </p:cNvPr>
              <p:cNvGrpSpPr/>
              <p:nvPr/>
            </p:nvGrpSpPr>
            <p:grpSpPr>
              <a:xfrm>
                <a:off x="10964808" y="5048537"/>
                <a:ext cx="222225" cy="225828"/>
                <a:chOff x="523875" y="2825347"/>
                <a:chExt cx="222225" cy="225828"/>
              </a:xfrm>
            </p:grpSpPr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21F5DFC9-CD88-43F6-83C7-725AD92D397B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E78BA0-377F-4C53-A442-21F75759F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7785F343-5C02-451A-B9F1-8EAF4D453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7EA3C32F-08AE-4C86-8B1E-ABE56E08C9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5161772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12EE87D9-64FE-4430-8D9E-035694F36038}"/>
                  </a:ext>
                </a:extLst>
              </p:cNvPr>
              <p:cNvGrpSpPr/>
              <p:nvPr/>
            </p:nvGrpSpPr>
            <p:grpSpPr>
              <a:xfrm>
                <a:off x="10964808" y="5642215"/>
                <a:ext cx="222225" cy="225828"/>
                <a:chOff x="523875" y="2825347"/>
                <a:chExt cx="222225" cy="225828"/>
              </a:xfrm>
            </p:grpSpPr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3D871777-12DA-4509-A08E-3828DF7AD9A1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01127F11-AD50-4F60-BCE1-881B46C6C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77053A5B-9F72-4173-B40D-F2CA1BF42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4EC7E519-C1F9-47A6-B243-2A86C9E473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5755450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CADE33E3-C3FE-4B65-9EC5-1623E96DDA1E}"/>
                  </a:ext>
                </a:extLst>
              </p:cNvPr>
              <p:cNvSpPr txBox="1"/>
              <p:nvPr/>
            </p:nvSpPr>
            <p:spPr>
              <a:xfrm flipH="1">
                <a:off x="448303" y="931755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ANT</a:t>
                </a:r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B5A70CC1-0A6E-457F-B08F-6912D01527AF}"/>
                  </a:ext>
                </a:extLst>
              </p:cNvPr>
              <p:cNvSpPr txBox="1"/>
              <p:nvPr/>
            </p:nvSpPr>
            <p:spPr>
              <a:xfrm flipH="1">
                <a:off x="478029" y="1799489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RST</a:t>
                </a:r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3B3FED03-C537-4CBD-8A8E-A414EB8B669F}"/>
                  </a:ext>
                </a:extLst>
              </p:cNvPr>
              <p:cNvSpPr txBox="1"/>
              <p:nvPr/>
            </p:nvSpPr>
            <p:spPr>
              <a:xfrm flipH="1">
                <a:off x="362873" y="2926449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VBAT</a:t>
                </a:r>
              </a:p>
            </p:txBody>
          </p: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6289E483-2B41-4184-BEBE-17517F77D461}"/>
                  </a:ext>
                </a:extLst>
              </p:cNvPr>
              <p:cNvGrpSpPr/>
              <p:nvPr/>
            </p:nvGrpSpPr>
            <p:grpSpPr>
              <a:xfrm>
                <a:off x="1002182" y="3665051"/>
                <a:ext cx="222225" cy="225828"/>
                <a:chOff x="523875" y="2825347"/>
                <a:chExt cx="222225" cy="225828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305D86AB-5A1F-4663-AFA2-BEDF0E35CE1E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066E360E-2664-4863-9B33-969C0F0B04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55CAEC1-2BF9-43EE-BCBC-1E3CD79C0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AED19362-2CDA-4D72-960D-A387B6BCE3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905" y="3776640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9A80E66D-983B-4095-9038-8BCEB4A562F5}"/>
                  </a:ext>
                </a:extLst>
              </p:cNvPr>
              <p:cNvSpPr txBox="1"/>
              <p:nvPr/>
            </p:nvSpPr>
            <p:spPr>
              <a:xfrm flipH="1">
                <a:off x="247371" y="3567654"/>
                <a:ext cx="9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VREG1</a:t>
                </a:r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85636541-DC10-48B1-81D9-AEEFA44B4194}"/>
                  </a:ext>
                </a:extLst>
              </p:cNvPr>
              <p:cNvGrpSpPr/>
              <p:nvPr/>
            </p:nvGrpSpPr>
            <p:grpSpPr>
              <a:xfrm>
                <a:off x="1002182" y="4184277"/>
                <a:ext cx="222225" cy="225828"/>
                <a:chOff x="523875" y="2825347"/>
                <a:chExt cx="222225" cy="225828"/>
              </a:xfrm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23A90C7B-AE88-4B4C-978B-07B9A500DAB0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B28C2F82-A0A2-48C9-A0F6-3CD19E6947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C684AD02-705F-4C87-A6B1-107B372A5D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FA910A09-4A65-47DF-85E6-40730FB41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905" y="4295866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2474CD73-2E75-4315-8B4B-19D3AFBA975A}"/>
                  </a:ext>
                </a:extLst>
              </p:cNvPr>
              <p:cNvSpPr txBox="1"/>
              <p:nvPr/>
            </p:nvSpPr>
            <p:spPr>
              <a:xfrm flipH="1">
                <a:off x="247371" y="4086880"/>
                <a:ext cx="9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VREG2</a:t>
                </a: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99FEB55F-FF08-47D5-BECE-7CBB101E1FA7}"/>
                  </a:ext>
                </a:extLst>
              </p:cNvPr>
              <p:cNvSpPr txBox="1"/>
              <p:nvPr/>
            </p:nvSpPr>
            <p:spPr>
              <a:xfrm flipH="1">
                <a:off x="1214965" y="3452010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3.3V</a:t>
                </a:r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CF1F19F2-C0CA-43A1-8E72-3F9C7B4F72AA}"/>
                  </a:ext>
                </a:extLst>
              </p:cNvPr>
              <p:cNvSpPr txBox="1"/>
              <p:nvPr/>
            </p:nvSpPr>
            <p:spPr>
              <a:xfrm flipH="1">
                <a:off x="1214965" y="3970134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1.8V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F64645CD-1797-444F-84F0-EFF4A309B1A5}"/>
                  </a:ext>
                </a:extLst>
              </p:cNvPr>
              <p:cNvSpPr txBox="1"/>
              <p:nvPr/>
            </p:nvSpPr>
            <p:spPr>
              <a:xfrm flipH="1">
                <a:off x="402259" y="5199378"/>
                <a:ext cx="9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XTL1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C67B11-4F70-4722-9AA0-87EB1DE6EA46}"/>
                  </a:ext>
                </a:extLst>
              </p:cNvPr>
              <p:cNvSpPr txBox="1"/>
              <p:nvPr/>
            </p:nvSpPr>
            <p:spPr>
              <a:xfrm flipH="1">
                <a:off x="402259" y="5544514"/>
                <a:ext cx="9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XTL2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029D97F4-9B85-40B0-9B24-1BDA106D1371}"/>
                  </a:ext>
                </a:extLst>
              </p:cNvPr>
              <p:cNvSpPr txBox="1"/>
              <p:nvPr/>
            </p:nvSpPr>
            <p:spPr>
              <a:xfrm flipH="1">
                <a:off x="11171128" y="1050757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DIO1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20168F38-8220-4F95-96CC-6286FC5C29CE}"/>
                  </a:ext>
                </a:extLst>
              </p:cNvPr>
              <p:cNvSpPr txBox="1"/>
              <p:nvPr/>
            </p:nvSpPr>
            <p:spPr>
              <a:xfrm flipH="1">
                <a:off x="11171128" y="1631472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DIO2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0AB422AE-F077-4CE8-8B1C-D6B340DFE36C}"/>
                  </a:ext>
                </a:extLst>
              </p:cNvPr>
              <p:cNvSpPr txBox="1"/>
              <p:nvPr/>
            </p:nvSpPr>
            <p:spPr>
              <a:xfrm flipH="1">
                <a:off x="11171128" y="2209621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DIO3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0A5E2854-451F-4853-B8A1-26CAA43FF0D2}"/>
                  </a:ext>
                </a:extLst>
              </p:cNvPr>
              <p:cNvSpPr txBox="1"/>
              <p:nvPr/>
            </p:nvSpPr>
            <p:spPr>
              <a:xfrm flipH="1">
                <a:off x="11171128" y="2812526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DIO4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5C3D6918-CA3A-4F4F-9677-A2D9E2F14136}"/>
                  </a:ext>
                </a:extLst>
              </p:cNvPr>
              <p:cNvSpPr txBox="1"/>
              <p:nvPr/>
            </p:nvSpPr>
            <p:spPr>
              <a:xfrm flipH="1">
                <a:off x="11171128" y="3803760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AIO1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C56CBCD2-FC20-4232-8D10-FEE00730F7C5}"/>
                  </a:ext>
                </a:extLst>
              </p:cNvPr>
              <p:cNvSpPr txBox="1"/>
              <p:nvPr/>
            </p:nvSpPr>
            <p:spPr>
              <a:xfrm flipH="1">
                <a:off x="11171128" y="4384475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AIO2</a:t>
                </a: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B4328379-1667-4173-846E-9277FBC1628F}"/>
                  </a:ext>
                </a:extLst>
              </p:cNvPr>
              <p:cNvSpPr txBox="1"/>
              <p:nvPr/>
            </p:nvSpPr>
            <p:spPr>
              <a:xfrm flipH="1">
                <a:off x="11171128" y="4962624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AIO3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DE6B1C47-0EC1-4FF8-AC7F-F3179C2416DC}"/>
                  </a:ext>
                </a:extLst>
              </p:cNvPr>
              <p:cNvSpPr txBox="1"/>
              <p:nvPr/>
            </p:nvSpPr>
            <p:spPr>
              <a:xfrm flipH="1">
                <a:off x="11171128" y="5565529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AIO4</a:t>
                </a:r>
              </a:p>
            </p:txBody>
          </p:sp>
        </p:grp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61507E75-CCF4-4F18-8C99-6BC012ECB087}"/>
                </a:ext>
              </a:extLst>
            </p:cNvPr>
            <p:cNvSpPr/>
            <p:nvPr/>
          </p:nvSpPr>
          <p:spPr>
            <a:xfrm>
              <a:off x="1181118" y="6408820"/>
              <a:ext cx="1751971" cy="31841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ANALOG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4B607D6-5834-4E0D-B9B7-91FFD9D1A4A4}"/>
                </a:ext>
              </a:extLst>
            </p:cNvPr>
            <p:cNvSpPr/>
            <p:nvPr/>
          </p:nvSpPr>
          <p:spPr>
            <a:xfrm>
              <a:off x="3630956" y="6408820"/>
              <a:ext cx="1751971" cy="3184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DIGITAL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C17B95E6-9185-41F4-8C2F-41DF7D3C82CB}"/>
                </a:ext>
              </a:extLst>
            </p:cNvPr>
            <p:cNvSpPr/>
            <p:nvPr/>
          </p:nvSpPr>
          <p:spPr>
            <a:xfrm>
              <a:off x="6083343" y="6408820"/>
              <a:ext cx="1751971" cy="3184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MIXED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00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5110D2-851C-639F-325A-B3F36497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70" y="91150"/>
            <a:ext cx="11662659" cy="66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6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1116-493A-4AFB-A446-1F9539E07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2BA98-3AE2-484C-A781-5AE52D573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5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A280D1-2B01-49D7-AEE4-D2C5A5D0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56" y="3063952"/>
            <a:ext cx="5650331" cy="352693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40CD35D-25BE-410A-BEA1-9CB252213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987" y="3141921"/>
            <a:ext cx="2249619" cy="309094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1D8EA97-79F5-4409-96C5-C2891A9AF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69" y="5119457"/>
            <a:ext cx="3066554" cy="121930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1A59313-ED71-4DBA-B009-5F62334A0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037" y="3769540"/>
            <a:ext cx="2040302" cy="1186095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8612333-E435-4071-8FE3-0C3A3B2E89A6}"/>
              </a:ext>
            </a:extLst>
          </p:cNvPr>
          <p:cNvSpPr/>
          <p:nvPr/>
        </p:nvSpPr>
        <p:spPr>
          <a:xfrm>
            <a:off x="1939635" y="3185237"/>
            <a:ext cx="1473704" cy="4204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RMU/POR</a:t>
            </a:r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64F94C4D-23F9-430E-B2B7-F52A34C5A300}"/>
              </a:ext>
            </a:extLst>
          </p:cNvPr>
          <p:cNvSpPr/>
          <p:nvPr/>
        </p:nvSpPr>
        <p:spPr>
          <a:xfrm>
            <a:off x="6908929" y="5119457"/>
            <a:ext cx="2364058" cy="355866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733B2E-229F-4D20-A560-0653C80DDE1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835735" y="2749832"/>
            <a:ext cx="1389129" cy="5534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26A4E8-ACC1-45FF-AD25-F9F1345D6FA6}"/>
              </a:ext>
            </a:extLst>
          </p:cNvPr>
          <p:cNvSpPr txBox="1"/>
          <p:nvPr/>
        </p:nvSpPr>
        <p:spPr>
          <a:xfrm>
            <a:off x="7069043" y="3108950"/>
            <a:ext cx="11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Zero-RISCY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0C3E3-6B5D-4EC3-8C90-DD9432768237}"/>
              </a:ext>
            </a:extLst>
          </p:cNvPr>
          <p:cNvSpPr txBox="1"/>
          <p:nvPr/>
        </p:nvSpPr>
        <p:spPr>
          <a:xfrm>
            <a:off x="9667782" y="4687391"/>
            <a:ext cx="54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769FF-2DD3-4B37-97E3-7B17092071A8}"/>
              </a:ext>
            </a:extLst>
          </p:cNvPr>
          <p:cNvSpPr txBox="1"/>
          <p:nvPr/>
        </p:nvSpPr>
        <p:spPr>
          <a:xfrm>
            <a:off x="3841885" y="2863897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PULPino</a:t>
            </a:r>
            <a:endParaRPr lang="en-US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ACB0D-B1A9-4A6F-827C-3D4B148DC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4910" y="530507"/>
            <a:ext cx="5581650" cy="2219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F45F4F-1341-42B4-8BD1-EF506FAB0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0575" y="493597"/>
            <a:ext cx="3632031" cy="23818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073015-5253-41EA-89C4-19C068939262}"/>
              </a:ext>
            </a:extLst>
          </p:cNvPr>
          <p:cNvSpPr txBox="1"/>
          <p:nvPr/>
        </p:nvSpPr>
        <p:spPr>
          <a:xfrm>
            <a:off x="276041" y="2411246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SoC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7A971D-01E4-43CD-A870-F193128BBEA4}"/>
              </a:ext>
            </a:extLst>
          </p:cNvPr>
          <p:cNvSpPr/>
          <p:nvPr/>
        </p:nvSpPr>
        <p:spPr>
          <a:xfrm>
            <a:off x="159798" y="2875433"/>
            <a:ext cx="11807301" cy="3715455"/>
          </a:xfrm>
          <a:prstGeom prst="roundRect">
            <a:avLst>
              <a:gd name="adj" fmla="val 3525"/>
            </a:avLst>
          </a:prstGeom>
          <a:solidFill>
            <a:schemeClr val="accent1">
              <a:lumMod val="40000"/>
              <a:lumOff val="60000"/>
              <a:alpha val="26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2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E24905-8ED1-4D8E-91D6-F38D66A2C84D}"/>
              </a:ext>
            </a:extLst>
          </p:cNvPr>
          <p:cNvGrpSpPr/>
          <p:nvPr/>
        </p:nvGrpSpPr>
        <p:grpSpPr>
          <a:xfrm>
            <a:off x="1635609" y="1038764"/>
            <a:ext cx="2225642" cy="3059103"/>
            <a:chOff x="1635609" y="1038764"/>
            <a:chExt cx="2225642" cy="30591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C4BDDF0-8BBA-41F4-B381-710CB614F89B}"/>
                </a:ext>
              </a:extLst>
            </p:cNvPr>
            <p:cNvSpPr/>
            <p:nvPr/>
          </p:nvSpPr>
          <p:spPr>
            <a:xfrm>
              <a:off x="1635609" y="1047221"/>
              <a:ext cx="2225642" cy="3050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6D2D99-4F8B-4B31-90E0-96B58A91A2B2}"/>
                </a:ext>
              </a:extLst>
            </p:cNvPr>
            <p:cNvSpPr txBox="1"/>
            <p:nvPr/>
          </p:nvSpPr>
          <p:spPr>
            <a:xfrm flipH="1">
              <a:off x="1701201" y="1038764"/>
              <a:ext cx="2099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Analog Peripherals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05259B-5502-4E45-915E-5EAF82682A53}"/>
                </a:ext>
              </a:extLst>
            </p:cNvPr>
            <p:cNvSpPr/>
            <p:nvPr/>
          </p:nvSpPr>
          <p:spPr>
            <a:xfrm>
              <a:off x="1879403" y="1421671"/>
              <a:ext cx="1576662" cy="371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Bandgap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AD890-CADE-4B91-991A-A06C61954B84}"/>
                </a:ext>
              </a:extLst>
            </p:cNvPr>
            <p:cNvSpPr/>
            <p:nvPr/>
          </p:nvSpPr>
          <p:spPr>
            <a:xfrm>
              <a:off x="1891988" y="1956890"/>
              <a:ext cx="1564077" cy="371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Temp Sensor</a:t>
              </a:r>
            </a:p>
          </p:txBody>
        </p:sp>
        <p:sp>
          <p:nvSpPr>
            <p:cNvPr id="7" name="Flowchart: Off-page Connector 6">
              <a:extLst>
                <a:ext uri="{FF2B5EF4-FFF2-40B4-BE49-F238E27FC236}">
                  <a16:creationId xmlns:a16="http://schemas.microsoft.com/office/drawing/2014/main" id="{ADAD2E75-69FA-4C70-A95B-B1598A33F563}"/>
                </a:ext>
              </a:extLst>
            </p:cNvPr>
            <p:cNvSpPr/>
            <p:nvPr/>
          </p:nvSpPr>
          <p:spPr>
            <a:xfrm rot="16200000">
              <a:off x="2089841" y="2444171"/>
              <a:ext cx="616488" cy="1009956"/>
            </a:xfrm>
            <a:prstGeom prst="flowChartOffpageConnector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7D377E43-826D-400C-9375-DEE49BE2BFE2}"/>
                </a:ext>
              </a:extLst>
            </p:cNvPr>
            <p:cNvSpPr/>
            <p:nvPr/>
          </p:nvSpPr>
          <p:spPr>
            <a:xfrm rot="16200000">
              <a:off x="2969254" y="2856464"/>
              <a:ext cx="774700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MUX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9D74AA1-EC77-4155-90E0-3CCFB973C27A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H="1" flipV="1">
              <a:off x="2903063" y="2949149"/>
              <a:ext cx="354080" cy="677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3DB4CE-2590-47BF-9079-EA013CF5E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541" y="2831405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BB00E3-505D-4401-BC12-D072EB04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541" y="3047976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237FF1B-3FB9-4C7D-A306-9AE257F0F5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541" y="3257393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5EAE6A-1B32-437C-B6E7-C64BD73F9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541" y="2628205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F894D3B7-9335-40C8-ABC5-688E2DEBB1A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456065" y="2142590"/>
              <a:ext cx="253135" cy="498315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885163-CAC2-4042-BA31-5EC24E016800}"/>
                </a:ext>
              </a:extLst>
            </p:cNvPr>
            <p:cNvSpPr txBox="1"/>
            <p:nvPr/>
          </p:nvSpPr>
          <p:spPr>
            <a:xfrm>
              <a:off x="1980866" y="277125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</a:rPr>
                <a:t>ADC</a:t>
              </a:r>
            </a:p>
          </p:txBody>
        </p:sp>
        <p:sp>
          <p:nvSpPr>
            <p:cNvPr id="40" name="Flowchart: Off-page Connector 39">
              <a:extLst>
                <a:ext uri="{FF2B5EF4-FFF2-40B4-BE49-F238E27FC236}">
                  <a16:creationId xmlns:a16="http://schemas.microsoft.com/office/drawing/2014/main" id="{58F2061B-AAD1-40C9-B4C2-23BA04482055}"/>
                </a:ext>
              </a:extLst>
            </p:cNvPr>
            <p:cNvSpPr/>
            <p:nvPr/>
          </p:nvSpPr>
          <p:spPr>
            <a:xfrm rot="16200000">
              <a:off x="2026347" y="3360454"/>
              <a:ext cx="355529" cy="615296"/>
            </a:xfrm>
            <a:prstGeom prst="flowChartOffpageConnector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FDBB5E-A4A4-43B3-B322-E4CF8B70D754}"/>
                </a:ext>
              </a:extLst>
            </p:cNvPr>
            <p:cNvSpPr txBox="1"/>
            <p:nvPr/>
          </p:nvSpPr>
          <p:spPr>
            <a:xfrm>
              <a:off x="1891988" y="3521113"/>
              <a:ext cx="592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</a:rPr>
                <a:t>DAC</a:t>
              </a:r>
              <a:endParaRPr lang="en-US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85950725-0D67-4C25-9505-B7BCD0F75A85}"/>
                </a:ext>
              </a:extLst>
            </p:cNvPr>
            <p:cNvSpPr/>
            <p:nvPr/>
          </p:nvSpPr>
          <p:spPr>
            <a:xfrm rot="16200000">
              <a:off x="3267528" y="3484822"/>
              <a:ext cx="428625" cy="45472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4D518C-C0C8-4E22-BF0F-0CE22CCC35C1}"/>
                </a:ext>
              </a:extLst>
            </p:cNvPr>
            <p:cNvSpPr txBox="1"/>
            <p:nvPr/>
          </p:nvSpPr>
          <p:spPr>
            <a:xfrm>
              <a:off x="3292377" y="3614130"/>
              <a:ext cx="4603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</a:rPr>
                <a:t>Comp</a:t>
              </a:r>
              <a:endParaRPr lang="en-US" sz="10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375FE5-913B-4727-9853-6DD4CD019AFE}"/>
              </a:ext>
            </a:extLst>
          </p:cNvPr>
          <p:cNvGrpSpPr/>
          <p:nvPr/>
        </p:nvGrpSpPr>
        <p:grpSpPr>
          <a:xfrm>
            <a:off x="1582466" y="4583949"/>
            <a:ext cx="3006468" cy="1191225"/>
            <a:chOff x="1582466" y="4583949"/>
            <a:chExt cx="3006468" cy="119122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6B1A92-B879-4494-9E16-EE9309C6FD68}"/>
                </a:ext>
              </a:extLst>
            </p:cNvPr>
            <p:cNvSpPr/>
            <p:nvPr/>
          </p:nvSpPr>
          <p:spPr>
            <a:xfrm>
              <a:off x="1620970" y="4610517"/>
              <a:ext cx="2967964" cy="1164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3EC07FE-F49A-4DF7-A44D-0C51508FB860}"/>
                </a:ext>
              </a:extLst>
            </p:cNvPr>
            <p:cNvSpPr/>
            <p:nvPr/>
          </p:nvSpPr>
          <p:spPr>
            <a:xfrm>
              <a:off x="1859998" y="5091778"/>
              <a:ext cx="847022" cy="5582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XTAL OSC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BCC877E-4EFD-4026-8801-5588E8546C62}"/>
                </a:ext>
              </a:extLst>
            </p:cNvPr>
            <p:cNvSpPr/>
            <p:nvPr/>
          </p:nvSpPr>
          <p:spPr>
            <a:xfrm>
              <a:off x="3005404" y="5091778"/>
              <a:ext cx="847022" cy="5582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RING OSC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9D6E5E6C-0E79-4FF2-9C71-0CA4C818AC11}"/>
                </a:ext>
              </a:extLst>
            </p:cNvPr>
            <p:cNvSpPr/>
            <p:nvPr/>
          </p:nvSpPr>
          <p:spPr>
            <a:xfrm rot="5400000">
              <a:off x="3693609" y="5093385"/>
              <a:ext cx="914400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0604B12-3E59-4D16-8B1D-0DEFADAE909A}"/>
                </a:ext>
              </a:extLst>
            </p:cNvPr>
            <p:cNvCxnSpPr>
              <a:stCxn id="48" idx="3"/>
            </p:cNvCxnSpPr>
            <p:nvPr/>
          </p:nvCxnSpPr>
          <p:spPr>
            <a:xfrm flipV="1">
              <a:off x="3852426" y="5370910"/>
              <a:ext cx="19892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A94CD157-FEDA-4C74-84E5-7CD4256D6B4A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rot="5400000" flipH="1" flipV="1">
              <a:off x="3085613" y="4126044"/>
              <a:ext cx="163630" cy="176783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3F63874-869E-4395-8678-1FF46A245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0253" y="5192845"/>
              <a:ext cx="26790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C53ED59-7A23-4EC0-8597-E1486B2057AA}"/>
                </a:ext>
              </a:extLst>
            </p:cNvPr>
            <p:cNvSpPr txBox="1"/>
            <p:nvPr/>
          </p:nvSpPr>
          <p:spPr>
            <a:xfrm flipH="1">
              <a:off x="1582466" y="4583949"/>
              <a:ext cx="2173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Clock Management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911D4CF-295C-4E39-AFD0-FFA510DC0242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69" y="5156763"/>
              <a:ext cx="2525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30FD28C-3B12-4A84-9C4F-0D97CD0F8B85}"/>
                </a:ext>
              </a:extLst>
            </p:cNvPr>
            <p:cNvCxnSpPr>
              <a:cxnSpLocks/>
            </p:cNvCxnSpPr>
            <p:nvPr/>
          </p:nvCxnSpPr>
          <p:spPr>
            <a:xfrm>
              <a:off x="1607533" y="5494501"/>
              <a:ext cx="2524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32509F-CCE9-4D7F-9415-587096760F82}"/>
              </a:ext>
            </a:extLst>
          </p:cNvPr>
          <p:cNvGrpSpPr/>
          <p:nvPr/>
        </p:nvGrpSpPr>
        <p:grpSpPr>
          <a:xfrm>
            <a:off x="4486829" y="1081689"/>
            <a:ext cx="2268353" cy="1298548"/>
            <a:chOff x="6165668" y="2277045"/>
            <a:chExt cx="2268353" cy="129854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F0F1E7-994B-4D6E-9D00-52593EF8C0A1}"/>
                </a:ext>
              </a:extLst>
            </p:cNvPr>
            <p:cNvSpPr/>
            <p:nvPr/>
          </p:nvSpPr>
          <p:spPr>
            <a:xfrm>
              <a:off x="6193338" y="2306330"/>
              <a:ext cx="2240280" cy="12692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89F842-6E2B-44B7-8066-31B32F37BB57}"/>
                </a:ext>
              </a:extLst>
            </p:cNvPr>
            <p:cNvSpPr/>
            <p:nvPr/>
          </p:nvSpPr>
          <p:spPr>
            <a:xfrm>
              <a:off x="6687739" y="2793008"/>
              <a:ext cx="1507965" cy="584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Linear Regulators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78C9CCC-970D-4B08-A95E-1BBEA0E8B722}"/>
                </a:ext>
              </a:extLst>
            </p:cNvPr>
            <p:cNvSpPr txBox="1"/>
            <p:nvPr/>
          </p:nvSpPr>
          <p:spPr>
            <a:xfrm flipH="1">
              <a:off x="6193338" y="2277045"/>
              <a:ext cx="2240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Power Management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F914BC0-92D3-47D8-905F-09AC6F1EB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5668" y="3047899"/>
              <a:ext cx="522071" cy="428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21BE1EB-987D-4C18-9165-0B39129EE647}"/>
              </a:ext>
            </a:extLst>
          </p:cNvPr>
          <p:cNvSpPr/>
          <p:nvPr/>
        </p:nvSpPr>
        <p:spPr>
          <a:xfrm>
            <a:off x="4486830" y="3067935"/>
            <a:ext cx="1473704" cy="4204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RMU/POR</a:t>
            </a:r>
          </a:p>
        </p:txBody>
      </p:sp>
    </p:spTree>
    <p:extLst>
      <p:ext uri="{BB962C8B-B14F-4D97-AF65-F5344CB8AC3E}">
        <p14:creationId xmlns:p14="http://schemas.microsoft.com/office/powerpoint/2010/main" val="208067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15F74-5EC1-4CFC-81E1-BEF897B8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59" y="467721"/>
            <a:ext cx="8830550" cy="62414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BF37BD-200A-4A52-9CCB-5349DF4C99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080898" cy="4748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latin typeface="Arial Black" panose="020B0A04020102020204" pitchFamily="34" charset="0"/>
              </a:rPr>
              <a:t>Silab’s 8-b Sleepy Bee Microcontroller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3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 321">
            <a:extLst>
              <a:ext uri="{FF2B5EF4-FFF2-40B4-BE49-F238E27FC236}">
                <a16:creationId xmlns:a16="http://schemas.microsoft.com/office/drawing/2014/main" id="{E6B1E0AB-3D00-474D-95EF-985E0F88BEC0}"/>
              </a:ext>
            </a:extLst>
          </p:cNvPr>
          <p:cNvSpPr/>
          <p:nvPr/>
        </p:nvSpPr>
        <p:spPr>
          <a:xfrm>
            <a:off x="1009048" y="171635"/>
            <a:ext cx="9981398" cy="6035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F2A7F1FE-AD42-4CBD-B322-B01628A9AF84}"/>
              </a:ext>
            </a:extLst>
          </p:cNvPr>
          <p:cNvSpPr/>
          <p:nvPr/>
        </p:nvSpPr>
        <p:spPr>
          <a:xfrm rot="16200000">
            <a:off x="4716376" y="2984617"/>
            <a:ext cx="6001351" cy="442762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3492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APB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52B2DD8-08D0-4F94-87F3-1B222760D3ED}"/>
              </a:ext>
            </a:extLst>
          </p:cNvPr>
          <p:cNvGrpSpPr/>
          <p:nvPr/>
        </p:nvGrpSpPr>
        <p:grpSpPr>
          <a:xfrm>
            <a:off x="4426425" y="1532427"/>
            <a:ext cx="2069432" cy="2724362"/>
            <a:chOff x="4026568" y="2074219"/>
            <a:chExt cx="2069432" cy="21464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7920A5B-1CB4-4A97-A7CE-8BC0C613A31A}"/>
                </a:ext>
              </a:extLst>
            </p:cNvPr>
            <p:cNvSpPr/>
            <p:nvPr/>
          </p:nvSpPr>
          <p:spPr>
            <a:xfrm>
              <a:off x="4026568" y="2077854"/>
              <a:ext cx="2069432" cy="2142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022B7F-902E-4001-A4E1-39C6A0C94AAA}"/>
                </a:ext>
              </a:extLst>
            </p:cNvPr>
            <p:cNvSpPr/>
            <p:nvPr/>
          </p:nvSpPr>
          <p:spPr>
            <a:xfrm>
              <a:off x="4151697" y="2420755"/>
              <a:ext cx="1783882" cy="8013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Pico RISC-V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93353A-5821-442B-ABDD-F6AE52AC0455}"/>
                </a:ext>
              </a:extLst>
            </p:cNvPr>
            <p:cNvSpPr/>
            <p:nvPr/>
          </p:nvSpPr>
          <p:spPr>
            <a:xfrm>
              <a:off x="4151697" y="3508410"/>
              <a:ext cx="1783882" cy="584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SRAM</a:t>
              </a:r>
            </a:p>
            <a:p>
              <a:pPr algn="ctr"/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1k 32b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" name="Arrow: Up-Down 4">
              <a:extLst>
                <a:ext uri="{FF2B5EF4-FFF2-40B4-BE49-F238E27FC236}">
                  <a16:creationId xmlns:a16="http://schemas.microsoft.com/office/drawing/2014/main" id="{B4431431-4EF8-4F34-A42E-DB692B2B6841}"/>
                </a:ext>
              </a:extLst>
            </p:cNvPr>
            <p:cNvSpPr/>
            <p:nvPr/>
          </p:nvSpPr>
          <p:spPr>
            <a:xfrm>
              <a:off x="4939364" y="3234086"/>
              <a:ext cx="210152" cy="27432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94E56BA-BFBA-4656-90F7-DD645DEA60CD}"/>
                </a:ext>
              </a:extLst>
            </p:cNvPr>
            <p:cNvSpPr txBox="1"/>
            <p:nvPr/>
          </p:nvSpPr>
          <p:spPr>
            <a:xfrm flipH="1">
              <a:off x="4048212" y="2074219"/>
              <a:ext cx="2014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Core &amp; Memory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D56502A-C87D-4E8C-9F57-ECD2362FE6A7}"/>
              </a:ext>
            </a:extLst>
          </p:cNvPr>
          <p:cNvCxnSpPr>
            <a:cxnSpLocks/>
          </p:cNvCxnSpPr>
          <p:nvPr/>
        </p:nvCxnSpPr>
        <p:spPr>
          <a:xfrm flipV="1">
            <a:off x="1123856" y="876576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5BA144F-F667-4AF2-894C-753968BEE9E3}"/>
              </a:ext>
            </a:extLst>
          </p:cNvPr>
          <p:cNvGrpSpPr/>
          <p:nvPr/>
        </p:nvGrpSpPr>
        <p:grpSpPr>
          <a:xfrm>
            <a:off x="1582466" y="4583949"/>
            <a:ext cx="4834692" cy="1191225"/>
            <a:chOff x="1233635" y="4603186"/>
            <a:chExt cx="4834692" cy="11912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207FF7-5672-4E54-9169-18AA23C2D7D8}"/>
                </a:ext>
              </a:extLst>
            </p:cNvPr>
            <p:cNvSpPr/>
            <p:nvPr/>
          </p:nvSpPr>
          <p:spPr>
            <a:xfrm>
              <a:off x="1272138" y="4629754"/>
              <a:ext cx="4796189" cy="1164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FDE93B9-2B09-4A28-8FB2-899E299EEE42}"/>
                </a:ext>
              </a:extLst>
            </p:cNvPr>
            <p:cNvSpPr/>
            <p:nvPr/>
          </p:nvSpPr>
          <p:spPr>
            <a:xfrm>
              <a:off x="1511167" y="5111015"/>
              <a:ext cx="847022" cy="5582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XTAL OSC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78F927-2C84-4378-84E5-5C99DD3EBC98}"/>
                </a:ext>
              </a:extLst>
            </p:cNvPr>
            <p:cNvSpPr/>
            <p:nvPr/>
          </p:nvSpPr>
          <p:spPr>
            <a:xfrm>
              <a:off x="2656573" y="5111015"/>
              <a:ext cx="847022" cy="5582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RING OSC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B40086C-A6BD-4DD8-9675-32C8F45A37A9}"/>
                </a:ext>
              </a:extLst>
            </p:cNvPr>
            <p:cNvSpPr/>
            <p:nvPr/>
          </p:nvSpPr>
          <p:spPr>
            <a:xfrm rot="5400000">
              <a:off x="3344778" y="5112622"/>
              <a:ext cx="914400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ED93000-CA2C-44A1-AE1C-E3D946D0BFCC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3503595" y="5390147"/>
              <a:ext cx="19892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9A0B19A-0455-4ECA-A44D-E57AC95E4F4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rot="5400000" flipH="1" flipV="1">
              <a:off x="2736782" y="4145281"/>
              <a:ext cx="163630" cy="176783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0C32893-40FC-47F7-AFB1-9BA68E23DF21}"/>
                </a:ext>
              </a:extLst>
            </p:cNvPr>
            <p:cNvSpPr/>
            <p:nvPr/>
          </p:nvSpPr>
          <p:spPr>
            <a:xfrm>
              <a:off x="4126028" y="5125454"/>
              <a:ext cx="847022" cy="452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PLL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03DA7CC-4C7F-478A-BF98-EC05CF7A3D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0210" y="5337211"/>
              <a:ext cx="26790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A9CA6757-B458-439E-9B65-8C66C84A5F18}"/>
                </a:ext>
              </a:extLst>
            </p:cNvPr>
            <p:cNvSpPr/>
            <p:nvPr/>
          </p:nvSpPr>
          <p:spPr>
            <a:xfrm rot="5400000">
              <a:off x="4977864" y="5112622"/>
              <a:ext cx="914400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EF714AA-9423-4DE5-B031-CF1EC1E75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7866" y="5337212"/>
              <a:ext cx="35613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BF5CA867-C085-489C-AA15-281D4EEA3F7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522271" y="4477351"/>
              <a:ext cx="317630" cy="133470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C3E1B0-6157-4551-A956-2B8325EDD2EB}"/>
                </a:ext>
              </a:extLst>
            </p:cNvPr>
            <p:cNvSpPr txBox="1"/>
            <p:nvPr/>
          </p:nvSpPr>
          <p:spPr>
            <a:xfrm flipH="1">
              <a:off x="1233635" y="4603186"/>
              <a:ext cx="2173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Clock Management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C972832-7407-4504-B1FB-8C8979F6D895}"/>
                </a:ext>
              </a:extLst>
            </p:cNvPr>
            <p:cNvCxnSpPr>
              <a:cxnSpLocks/>
            </p:cNvCxnSpPr>
            <p:nvPr/>
          </p:nvCxnSpPr>
          <p:spPr>
            <a:xfrm>
              <a:off x="1272138" y="5176000"/>
              <a:ext cx="2525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9B20ADF-DBD4-4F6A-89D0-F0F3ADA9AB29}"/>
                </a:ext>
              </a:extLst>
            </p:cNvPr>
            <p:cNvCxnSpPr>
              <a:cxnSpLocks/>
            </p:cNvCxnSpPr>
            <p:nvPr/>
          </p:nvCxnSpPr>
          <p:spPr>
            <a:xfrm>
              <a:off x="1258702" y="5513738"/>
              <a:ext cx="2524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87B65378-4452-4E5E-A744-2BEADAC2E3FE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5534525" y="4620124"/>
              <a:ext cx="227867" cy="591959"/>
            </a:xfrm>
            <a:prstGeom prst="bentConnector4">
              <a:avLst>
                <a:gd name="adj1" fmla="val 100322"/>
                <a:gd name="adj2" fmla="val 5840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E892FC04-6C2C-4067-BF2E-7500BFCD0C4E}"/>
              </a:ext>
            </a:extLst>
          </p:cNvPr>
          <p:cNvSpPr/>
          <p:nvPr/>
        </p:nvSpPr>
        <p:spPr>
          <a:xfrm>
            <a:off x="1622437" y="423216"/>
            <a:ext cx="3507020" cy="90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NB-IoT Radio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F60F214-C814-48E8-95F6-06C44D636AA8}"/>
              </a:ext>
            </a:extLst>
          </p:cNvPr>
          <p:cNvGrpSpPr/>
          <p:nvPr/>
        </p:nvGrpSpPr>
        <p:grpSpPr>
          <a:xfrm>
            <a:off x="1636002" y="2125394"/>
            <a:ext cx="2268353" cy="2142825"/>
            <a:chOff x="1217597" y="2334416"/>
            <a:chExt cx="2268353" cy="214282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020DB27-0CC7-4E8F-AC24-27307CD1901C}"/>
                </a:ext>
              </a:extLst>
            </p:cNvPr>
            <p:cNvSpPr/>
            <p:nvPr/>
          </p:nvSpPr>
          <p:spPr>
            <a:xfrm>
              <a:off x="1217597" y="2334416"/>
              <a:ext cx="2240280" cy="2142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289E4F7-2262-4B99-BC32-BC1EA5C00D53}"/>
                </a:ext>
              </a:extLst>
            </p:cNvPr>
            <p:cNvSpPr/>
            <p:nvPr/>
          </p:nvSpPr>
          <p:spPr>
            <a:xfrm>
              <a:off x="1739668" y="2709802"/>
              <a:ext cx="1492005" cy="8013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SCAP DC-DC Converter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9BB3695-0D3A-4E25-A8F2-4BD4AE509F57}"/>
                </a:ext>
              </a:extLst>
            </p:cNvPr>
            <p:cNvSpPr/>
            <p:nvPr/>
          </p:nvSpPr>
          <p:spPr>
            <a:xfrm>
              <a:off x="1739668" y="3688803"/>
              <a:ext cx="1507965" cy="584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Linear Regulators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4502A2C-E477-49B5-B07D-FFABED32E3E9}"/>
                </a:ext>
              </a:extLst>
            </p:cNvPr>
            <p:cNvSpPr txBox="1"/>
            <p:nvPr/>
          </p:nvSpPr>
          <p:spPr>
            <a:xfrm flipH="1">
              <a:off x="1245267" y="2339599"/>
              <a:ext cx="2240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Power Management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DB82204-607D-4EC5-8F11-CDFB7168F2D9}"/>
                </a:ext>
              </a:extLst>
            </p:cNvPr>
            <p:cNvGrpSpPr/>
            <p:nvPr/>
          </p:nvGrpSpPr>
          <p:grpSpPr>
            <a:xfrm>
              <a:off x="1447135" y="3413117"/>
              <a:ext cx="191564" cy="328931"/>
              <a:chOff x="7755476" y="4771818"/>
              <a:chExt cx="191564" cy="328931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272FF43-6966-437A-92EA-5D86A601EDA0}"/>
                  </a:ext>
                </a:extLst>
              </p:cNvPr>
              <p:cNvCxnSpPr>
                <a:cxnSpLocks/>
                <a:endCxn id="116" idx="7"/>
              </p:cNvCxnSpPr>
              <p:nvPr/>
            </p:nvCxnSpPr>
            <p:spPr>
              <a:xfrm flipH="1">
                <a:off x="7836954" y="4819547"/>
                <a:ext cx="110086" cy="1997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0B72F15-7374-4462-A21F-543C7698D4B3}"/>
                  </a:ext>
                </a:extLst>
              </p:cNvPr>
              <p:cNvSpPr/>
              <p:nvPr/>
            </p:nvSpPr>
            <p:spPr>
              <a:xfrm>
                <a:off x="7755476" y="4771818"/>
                <a:ext cx="95458" cy="954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31A756E-E75E-4B0B-8F7E-F8F1DB93F200}"/>
                  </a:ext>
                </a:extLst>
              </p:cNvPr>
              <p:cNvSpPr/>
              <p:nvPr/>
            </p:nvSpPr>
            <p:spPr>
              <a:xfrm>
                <a:off x="7755476" y="5005291"/>
                <a:ext cx="95458" cy="954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6ED0CC-A4A4-4C28-BD3D-A64F0C7E2841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 flipV="1">
              <a:off x="1217597" y="3110453"/>
              <a:ext cx="522071" cy="428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BC2878-4AA9-46BF-998C-3CD1688F0F81}"/>
                </a:ext>
              </a:extLst>
            </p:cNvPr>
            <p:cNvCxnSpPr>
              <a:cxnSpLocks/>
            </p:cNvCxnSpPr>
            <p:nvPr/>
          </p:nvCxnSpPr>
          <p:spPr>
            <a:xfrm>
              <a:off x="1491513" y="3110453"/>
              <a:ext cx="0" cy="3090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DF1A666-2C53-4C61-A05A-82409B22A7FE}"/>
                </a:ext>
              </a:extLst>
            </p:cNvPr>
            <p:cNvCxnSpPr>
              <a:cxnSpLocks/>
            </p:cNvCxnSpPr>
            <p:nvPr/>
          </p:nvCxnSpPr>
          <p:spPr>
            <a:xfrm>
              <a:off x="1478632" y="3995672"/>
              <a:ext cx="26103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C6CE615-DF89-4F9E-95DD-0B51E11157CB}"/>
                </a:ext>
              </a:extLst>
            </p:cNvPr>
            <p:cNvCxnSpPr>
              <a:cxnSpLocks/>
            </p:cNvCxnSpPr>
            <p:nvPr/>
          </p:nvCxnSpPr>
          <p:spPr>
            <a:xfrm>
              <a:off x="1491513" y="3732954"/>
              <a:ext cx="0" cy="279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3AFC88-AD96-45BA-8EA5-3DE837004B1B}"/>
              </a:ext>
            </a:extLst>
          </p:cNvPr>
          <p:cNvCxnSpPr>
            <a:cxnSpLocks/>
          </p:cNvCxnSpPr>
          <p:nvPr/>
        </p:nvCxnSpPr>
        <p:spPr>
          <a:xfrm>
            <a:off x="3889162" y="1746597"/>
            <a:ext cx="537263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194A34-00C9-447D-8F0D-F4907AB81FA9}"/>
              </a:ext>
            </a:extLst>
          </p:cNvPr>
          <p:cNvCxnSpPr>
            <a:cxnSpLocks/>
          </p:cNvCxnSpPr>
          <p:nvPr/>
        </p:nvCxnSpPr>
        <p:spPr>
          <a:xfrm>
            <a:off x="3889162" y="3533026"/>
            <a:ext cx="36110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13308AD-E0DC-4DA6-8C45-13A4EEAC7906}"/>
              </a:ext>
            </a:extLst>
          </p:cNvPr>
          <p:cNvCxnSpPr>
            <a:cxnSpLocks/>
          </p:cNvCxnSpPr>
          <p:nvPr/>
        </p:nvCxnSpPr>
        <p:spPr>
          <a:xfrm flipV="1">
            <a:off x="6110082" y="4234431"/>
            <a:ext cx="1" cy="53521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40C1C9B-3776-4C0F-84E4-A7D1D9FCEA87}"/>
              </a:ext>
            </a:extLst>
          </p:cNvPr>
          <p:cNvSpPr/>
          <p:nvPr/>
        </p:nvSpPr>
        <p:spPr>
          <a:xfrm>
            <a:off x="1638617" y="1537040"/>
            <a:ext cx="2250545" cy="4204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RMU/POR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B7D4F9D-4074-4E53-BD49-43EFF9A5CFED}"/>
              </a:ext>
            </a:extLst>
          </p:cNvPr>
          <p:cNvGrpSpPr/>
          <p:nvPr/>
        </p:nvGrpSpPr>
        <p:grpSpPr>
          <a:xfrm>
            <a:off x="8066483" y="439436"/>
            <a:ext cx="2293222" cy="2760307"/>
            <a:chOff x="8521756" y="1508948"/>
            <a:chExt cx="2293222" cy="276030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334ECFA-A7AE-470E-A4EB-6396F1997A49}"/>
                </a:ext>
              </a:extLst>
            </p:cNvPr>
            <p:cNvSpPr/>
            <p:nvPr/>
          </p:nvSpPr>
          <p:spPr>
            <a:xfrm>
              <a:off x="8574698" y="1545979"/>
              <a:ext cx="2240280" cy="2723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82F6D75-0735-4573-A75D-3626884E3992}"/>
                </a:ext>
              </a:extLst>
            </p:cNvPr>
            <p:cNvSpPr/>
            <p:nvPr/>
          </p:nvSpPr>
          <p:spPr>
            <a:xfrm>
              <a:off x="8754077" y="1952176"/>
              <a:ext cx="1075724" cy="3822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UART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55B2E59-3529-4B07-99AB-F7DA0390354C}"/>
                </a:ext>
              </a:extLst>
            </p:cNvPr>
            <p:cNvSpPr/>
            <p:nvPr/>
          </p:nvSpPr>
          <p:spPr>
            <a:xfrm>
              <a:off x="8754076" y="2525719"/>
              <a:ext cx="1075725" cy="3822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I2C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DF96E03-585A-43FA-9868-C7CD84360A2D}"/>
                </a:ext>
              </a:extLst>
            </p:cNvPr>
            <p:cNvSpPr txBox="1"/>
            <p:nvPr/>
          </p:nvSpPr>
          <p:spPr>
            <a:xfrm flipH="1">
              <a:off x="8521756" y="1508948"/>
              <a:ext cx="2240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Digital Peripherals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232AA95-A8F0-43A4-85A2-8D5CCDF05B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1" y="2167268"/>
              <a:ext cx="40885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A2A07A4-0E52-492B-97C6-2ADCE57CEA85}"/>
                </a:ext>
              </a:extLst>
            </p:cNvPr>
            <p:cNvSpPr/>
            <p:nvPr/>
          </p:nvSpPr>
          <p:spPr>
            <a:xfrm>
              <a:off x="8754076" y="3128856"/>
              <a:ext cx="1075725" cy="3822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Timer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CCBD4B0-BA61-4496-8625-5D1CC1EE7FDC}"/>
                </a:ext>
              </a:extLst>
            </p:cNvPr>
            <p:cNvSpPr/>
            <p:nvPr/>
          </p:nvSpPr>
          <p:spPr>
            <a:xfrm rot="16200000">
              <a:off x="9384939" y="2827638"/>
              <a:ext cx="2089673" cy="3822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Port Mapper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F22CC3D-20B3-45F4-A17F-115EBAF3C3BB}"/>
                </a:ext>
              </a:extLst>
            </p:cNvPr>
            <p:cNvSpPr/>
            <p:nvPr/>
          </p:nvSpPr>
          <p:spPr>
            <a:xfrm>
              <a:off x="8754076" y="3681355"/>
              <a:ext cx="1075725" cy="3822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PWM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0556637-2B7E-4F92-9409-EE8F36608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1" y="2709802"/>
              <a:ext cx="40885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3001669-4DF2-47DD-9AA0-53773A0BA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1" y="3344066"/>
              <a:ext cx="40885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AE58E77-9CF3-4F4B-B2AB-D5F10EBC9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1" y="3872475"/>
              <a:ext cx="40885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69A781A-22E7-4EFD-A42D-3DDF32A6B080}"/>
              </a:ext>
            </a:extLst>
          </p:cNvPr>
          <p:cNvGrpSpPr/>
          <p:nvPr/>
        </p:nvGrpSpPr>
        <p:grpSpPr>
          <a:xfrm>
            <a:off x="8134063" y="3480123"/>
            <a:ext cx="2225642" cy="2512281"/>
            <a:chOff x="7715658" y="3689145"/>
            <a:chExt cx="2225642" cy="2512281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98A346A-7377-4017-9B06-392D2CE46BA0}"/>
                </a:ext>
              </a:extLst>
            </p:cNvPr>
            <p:cNvSpPr/>
            <p:nvPr/>
          </p:nvSpPr>
          <p:spPr>
            <a:xfrm>
              <a:off x="7715658" y="3697602"/>
              <a:ext cx="2225642" cy="25038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DC39EAB9-3C70-462B-9606-A49B5A134C32}"/>
                </a:ext>
              </a:extLst>
            </p:cNvPr>
            <p:cNvSpPr txBox="1"/>
            <p:nvPr/>
          </p:nvSpPr>
          <p:spPr>
            <a:xfrm flipH="1">
              <a:off x="7781250" y="3689145"/>
              <a:ext cx="2099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Analog Peripherals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BCB2908-5FAE-4F8E-B746-2D94D16DDB2A}"/>
                </a:ext>
              </a:extLst>
            </p:cNvPr>
            <p:cNvSpPr/>
            <p:nvPr/>
          </p:nvSpPr>
          <p:spPr>
            <a:xfrm>
              <a:off x="7959452" y="4072052"/>
              <a:ext cx="1576662" cy="371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Bandgap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3A836CA4-7BE3-49C3-9686-F2D6D4406C38}"/>
                </a:ext>
              </a:extLst>
            </p:cNvPr>
            <p:cNvSpPr/>
            <p:nvPr/>
          </p:nvSpPr>
          <p:spPr>
            <a:xfrm>
              <a:off x="7972037" y="4607271"/>
              <a:ext cx="1564077" cy="371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Temp Sensor</a:t>
              </a:r>
            </a:p>
          </p:txBody>
        </p:sp>
        <p:sp>
          <p:nvSpPr>
            <p:cNvPr id="198" name="Flowchart: Off-page Connector 197">
              <a:extLst>
                <a:ext uri="{FF2B5EF4-FFF2-40B4-BE49-F238E27FC236}">
                  <a16:creationId xmlns:a16="http://schemas.microsoft.com/office/drawing/2014/main" id="{274CCA03-DF72-4B33-B60A-4342E739328B}"/>
                </a:ext>
              </a:extLst>
            </p:cNvPr>
            <p:cNvSpPr/>
            <p:nvPr/>
          </p:nvSpPr>
          <p:spPr>
            <a:xfrm rot="16200000">
              <a:off x="8078743" y="5101880"/>
              <a:ext cx="798781" cy="1009956"/>
            </a:xfrm>
            <a:prstGeom prst="flowChartOffpageConnector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Verdana" panose="020B0604030504040204" pitchFamily="34" charset="0"/>
                  <a:ea typeface="Verdana" panose="020B0604030504040204" pitchFamily="34" charset="0"/>
                </a:rPr>
                <a:t>ADC</a:t>
              </a:r>
              <a:endParaRPr lang="en-US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00" name="Trapezoid 199">
              <a:extLst>
                <a:ext uri="{FF2B5EF4-FFF2-40B4-BE49-F238E27FC236}">
                  <a16:creationId xmlns:a16="http://schemas.microsoft.com/office/drawing/2014/main" id="{0B56951E-36B8-4B1D-B32C-39F1D185A638}"/>
                </a:ext>
              </a:extLst>
            </p:cNvPr>
            <p:cNvSpPr/>
            <p:nvPr/>
          </p:nvSpPr>
          <p:spPr>
            <a:xfrm rot="16200000">
              <a:off x="8992418" y="5513329"/>
              <a:ext cx="888469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MUX</a:t>
              </a:r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928A37F-20A6-47C2-B460-5C861AF396B2}"/>
                </a:ext>
              </a:extLst>
            </p:cNvPr>
            <p:cNvCxnSpPr>
              <a:cxnSpLocks/>
              <a:stCxn id="200" idx="0"/>
              <a:endCxn id="198" idx="2"/>
            </p:cNvCxnSpPr>
            <p:nvPr/>
          </p:nvCxnSpPr>
          <p:spPr>
            <a:xfrm flipH="1" flipV="1">
              <a:off x="8983112" y="5606858"/>
              <a:ext cx="354080" cy="5932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EF4B3A1-7A47-4110-969D-4392EB2C2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9590" y="5268705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2178D6F-5934-4EED-BF1D-78165B6E4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9590" y="5481786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C97C930-C725-4CB0-8311-FFD378357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9590" y="5698357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7BA09D5-3EE9-487A-B7A7-70890460DF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9590" y="5907774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D139462-461A-493B-A57B-9C45FA7EFEA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045400" y="3205998"/>
            <a:ext cx="560962" cy="11347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42718B9-9FF4-4767-9BA6-E7968B21963A}"/>
              </a:ext>
            </a:extLst>
          </p:cNvPr>
          <p:cNvSpPr/>
          <p:nvPr/>
        </p:nvSpPr>
        <p:spPr>
          <a:xfrm rot="16200000">
            <a:off x="6880808" y="3136726"/>
            <a:ext cx="867742" cy="2301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Bridge</a:t>
            </a:r>
          </a:p>
        </p:txBody>
      </p:sp>
      <p:sp>
        <p:nvSpPr>
          <p:cNvPr id="226" name="Arrow: Left-Right 225">
            <a:extLst>
              <a:ext uri="{FF2B5EF4-FFF2-40B4-BE49-F238E27FC236}">
                <a16:creationId xmlns:a16="http://schemas.microsoft.com/office/drawing/2014/main" id="{5B196024-3658-492B-8B8E-9B285B870383}"/>
              </a:ext>
            </a:extLst>
          </p:cNvPr>
          <p:cNvSpPr/>
          <p:nvPr/>
        </p:nvSpPr>
        <p:spPr>
          <a:xfrm rot="16200000">
            <a:off x="3938243" y="2950930"/>
            <a:ext cx="6001353" cy="4427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 w="3492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AHB</a:t>
            </a:r>
          </a:p>
        </p:txBody>
      </p:sp>
      <p:sp>
        <p:nvSpPr>
          <p:cNvPr id="227" name="Arrow: Left-Right 226">
            <a:extLst>
              <a:ext uri="{FF2B5EF4-FFF2-40B4-BE49-F238E27FC236}">
                <a16:creationId xmlns:a16="http://schemas.microsoft.com/office/drawing/2014/main" id="{DF33F4E5-BEE5-4C21-9CE5-54EF8E8A4A9F}"/>
              </a:ext>
            </a:extLst>
          </p:cNvPr>
          <p:cNvSpPr/>
          <p:nvPr/>
        </p:nvSpPr>
        <p:spPr>
          <a:xfrm rot="16200000">
            <a:off x="5431120" y="710733"/>
            <a:ext cx="1148313" cy="442762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3492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SPI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0EA0868-436B-4FFD-B1A5-1801CBA9DAB0}"/>
              </a:ext>
            </a:extLst>
          </p:cNvPr>
          <p:cNvCxnSpPr>
            <a:cxnSpLocks/>
          </p:cNvCxnSpPr>
          <p:nvPr/>
        </p:nvCxnSpPr>
        <p:spPr>
          <a:xfrm>
            <a:off x="3889162" y="3981759"/>
            <a:ext cx="36110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5C97E2B7-DE68-4988-BBDD-BBCB07ECE0C9}"/>
              </a:ext>
            </a:extLst>
          </p:cNvPr>
          <p:cNvCxnSpPr>
            <a:cxnSpLocks/>
          </p:cNvCxnSpPr>
          <p:nvPr/>
        </p:nvCxnSpPr>
        <p:spPr>
          <a:xfrm flipH="1">
            <a:off x="7787996" y="1822536"/>
            <a:ext cx="331429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06B7696-997B-43F6-9B58-AEBD0DD693EB}"/>
              </a:ext>
            </a:extLst>
          </p:cNvPr>
          <p:cNvCxnSpPr>
            <a:cxnSpLocks/>
          </p:cNvCxnSpPr>
          <p:nvPr/>
        </p:nvCxnSpPr>
        <p:spPr>
          <a:xfrm flipH="1">
            <a:off x="7787996" y="4735646"/>
            <a:ext cx="331429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0E82907F-A5F3-4EFD-9AC1-2BF23FCC4141}"/>
              </a:ext>
            </a:extLst>
          </p:cNvPr>
          <p:cNvSpPr txBox="1"/>
          <p:nvPr/>
        </p:nvSpPr>
        <p:spPr>
          <a:xfrm flipH="1">
            <a:off x="1065925" y="2554138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&lt;24V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48EFBB-DAB2-46E6-BA32-CFD16A1AA8E9}"/>
              </a:ext>
            </a:extLst>
          </p:cNvPr>
          <p:cNvSpPr txBox="1"/>
          <p:nvPr/>
        </p:nvSpPr>
        <p:spPr>
          <a:xfrm flipH="1">
            <a:off x="3836073" y="3640959"/>
            <a:ext cx="62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1.8V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391ED71-2158-4757-A416-B2EAD486417C}"/>
              </a:ext>
            </a:extLst>
          </p:cNvPr>
          <p:cNvSpPr txBox="1"/>
          <p:nvPr/>
        </p:nvSpPr>
        <p:spPr>
          <a:xfrm flipH="1">
            <a:off x="3852426" y="3163694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3.3V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D1AEA3C-135E-4523-8E5F-317838A7FBC7}"/>
              </a:ext>
            </a:extLst>
          </p:cNvPr>
          <p:cNvCxnSpPr>
            <a:cxnSpLocks/>
          </p:cNvCxnSpPr>
          <p:nvPr/>
        </p:nvCxnSpPr>
        <p:spPr>
          <a:xfrm flipH="1">
            <a:off x="6495857" y="2802963"/>
            <a:ext cx="331429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E3CDF72-EA13-4D87-BE61-4156311C758D}"/>
              </a:ext>
            </a:extLst>
          </p:cNvPr>
          <p:cNvCxnSpPr>
            <a:cxnSpLocks/>
          </p:cNvCxnSpPr>
          <p:nvPr/>
        </p:nvCxnSpPr>
        <p:spPr>
          <a:xfrm flipH="1">
            <a:off x="6495858" y="2277918"/>
            <a:ext cx="1110504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963BE01-71A5-4FA6-94FE-E1DEEAA1C40F}"/>
              </a:ext>
            </a:extLst>
          </p:cNvPr>
          <p:cNvGrpSpPr/>
          <p:nvPr/>
        </p:nvGrpSpPr>
        <p:grpSpPr>
          <a:xfrm>
            <a:off x="905929" y="769750"/>
            <a:ext cx="222225" cy="225828"/>
            <a:chOff x="523875" y="2825347"/>
            <a:chExt cx="222225" cy="22582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E2BA2D5-AC41-47E3-AB93-0548634FCFC0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9D99EE35-2EEB-4766-B6CD-A496555F9A98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FF3F6605-151A-4D32-A0EA-B30447491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BD7B43B0-3582-4984-8BC0-078E4B3BD0CB}"/>
              </a:ext>
            </a:extLst>
          </p:cNvPr>
          <p:cNvGrpSpPr/>
          <p:nvPr/>
        </p:nvGrpSpPr>
        <p:grpSpPr>
          <a:xfrm>
            <a:off x="905929" y="1631396"/>
            <a:ext cx="222225" cy="225828"/>
            <a:chOff x="523875" y="2825347"/>
            <a:chExt cx="222225" cy="225828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ECDF6A06-20A7-4427-901E-7FA42A2E35B1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F6404CD1-5589-4D26-AC69-67052F3812D8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E66A479-E6CC-41ED-828C-B776A60D85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9E2AEB3-1D7C-402C-AAE8-29B29CAFAEE0}"/>
              </a:ext>
            </a:extLst>
          </p:cNvPr>
          <p:cNvGrpSpPr/>
          <p:nvPr/>
        </p:nvGrpSpPr>
        <p:grpSpPr>
          <a:xfrm>
            <a:off x="905929" y="2784001"/>
            <a:ext cx="222225" cy="225828"/>
            <a:chOff x="523875" y="2825347"/>
            <a:chExt cx="222225" cy="225828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AFBC48E7-3195-408F-9F9D-5F0DB3400077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CA534CEB-F095-4BB9-A2ED-BC7FC1AC6C20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76BD8B2-746A-4F7E-9DCA-E5B0B71D1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EA559E1-3DC1-4E0A-A0B4-B8E543F47A72}"/>
              </a:ext>
            </a:extLst>
          </p:cNvPr>
          <p:cNvGrpSpPr/>
          <p:nvPr/>
        </p:nvGrpSpPr>
        <p:grpSpPr>
          <a:xfrm>
            <a:off x="905929" y="5045174"/>
            <a:ext cx="222225" cy="225828"/>
            <a:chOff x="523875" y="2825347"/>
            <a:chExt cx="222225" cy="225828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20CE434-E591-4133-AAE1-5B21D587B7D4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BC00AB5-B74A-46BF-B2FB-D6BBA2E17191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C62AD3B3-EF09-424B-99E2-A30EB7726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48EBB03-2B2E-4290-A453-62F8147BE918}"/>
              </a:ext>
            </a:extLst>
          </p:cNvPr>
          <p:cNvGrpSpPr/>
          <p:nvPr/>
        </p:nvGrpSpPr>
        <p:grpSpPr>
          <a:xfrm>
            <a:off x="905929" y="5408428"/>
            <a:ext cx="222225" cy="225828"/>
            <a:chOff x="523875" y="2825347"/>
            <a:chExt cx="222225" cy="225828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0BAA2E24-C764-4553-8595-D175FF5E9CC9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001ACF6-7474-42A6-8964-3C615939E855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AFBFB3E-74CB-4DFC-9EC4-8B1330946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D7846AB-240F-4DB5-A0C5-8AAD62AD7445}"/>
              </a:ext>
            </a:extLst>
          </p:cNvPr>
          <p:cNvCxnSpPr>
            <a:cxnSpLocks/>
          </p:cNvCxnSpPr>
          <p:nvPr/>
        </p:nvCxnSpPr>
        <p:spPr>
          <a:xfrm flipV="1">
            <a:off x="1123652" y="1742985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BCF5B21D-051A-4F16-A0E3-961C44A8E7FF}"/>
              </a:ext>
            </a:extLst>
          </p:cNvPr>
          <p:cNvCxnSpPr>
            <a:cxnSpLocks/>
          </p:cNvCxnSpPr>
          <p:nvPr/>
        </p:nvCxnSpPr>
        <p:spPr>
          <a:xfrm flipV="1">
            <a:off x="1123652" y="2895590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C3022D00-8AC2-42D0-AD80-391F7FE67DAF}"/>
              </a:ext>
            </a:extLst>
          </p:cNvPr>
          <p:cNvCxnSpPr>
            <a:cxnSpLocks/>
          </p:cNvCxnSpPr>
          <p:nvPr/>
        </p:nvCxnSpPr>
        <p:spPr>
          <a:xfrm flipV="1">
            <a:off x="1123652" y="5156763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6CD5B20-281B-45D8-BD28-8E60CFB393B5}"/>
              </a:ext>
            </a:extLst>
          </p:cNvPr>
          <p:cNvCxnSpPr>
            <a:cxnSpLocks/>
          </p:cNvCxnSpPr>
          <p:nvPr/>
        </p:nvCxnSpPr>
        <p:spPr>
          <a:xfrm flipV="1">
            <a:off x="1123652" y="5495873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D04FD95D-1D7F-4F75-A895-650DC7052CD2}"/>
              </a:ext>
            </a:extLst>
          </p:cNvPr>
          <p:cNvGrpSpPr/>
          <p:nvPr/>
        </p:nvGrpSpPr>
        <p:grpSpPr>
          <a:xfrm>
            <a:off x="10868555" y="868418"/>
            <a:ext cx="222225" cy="225828"/>
            <a:chOff x="523875" y="2825347"/>
            <a:chExt cx="222225" cy="225828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85B3AF7-2A18-48C0-9EAE-C5B98489C34B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2EE4ABE-AA93-442D-85D7-3C97235211C6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7112488-126B-44D2-8942-5D7ED3BAC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3C5D376C-6CC1-471E-84B1-F544D195C497}"/>
              </a:ext>
            </a:extLst>
          </p:cNvPr>
          <p:cNvCxnSpPr>
            <a:cxnSpLocks/>
          </p:cNvCxnSpPr>
          <p:nvPr/>
        </p:nvCxnSpPr>
        <p:spPr>
          <a:xfrm flipV="1">
            <a:off x="10369770" y="981653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DE2A459A-5CEE-411F-8CC9-520B62859294}"/>
              </a:ext>
            </a:extLst>
          </p:cNvPr>
          <p:cNvGrpSpPr/>
          <p:nvPr/>
        </p:nvGrpSpPr>
        <p:grpSpPr>
          <a:xfrm>
            <a:off x="10868555" y="1462096"/>
            <a:ext cx="222225" cy="225828"/>
            <a:chOff x="523875" y="2825347"/>
            <a:chExt cx="222225" cy="225828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A0AC6BD5-1DAE-482C-8467-E6E89F0B98A1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7643A71-D434-42E2-B5EB-28C03C16F06C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FDA1C57C-6CCE-4C92-A865-29B28DE43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788E07F-82F3-4023-BBA3-AB972508C987}"/>
              </a:ext>
            </a:extLst>
          </p:cNvPr>
          <p:cNvCxnSpPr>
            <a:cxnSpLocks/>
          </p:cNvCxnSpPr>
          <p:nvPr/>
        </p:nvCxnSpPr>
        <p:spPr>
          <a:xfrm flipV="1">
            <a:off x="10369770" y="1575331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EBC64B21-9CBD-40C5-B680-701A83879D2F}"/>
              </a:ext>
            </a:extLst>
          </p:cNvPr>
          <p:cNvGrpSpPr/>
          <p:nvPr/>
        </p:nvGrpSpPr>
        <p:grpSpPr>
          <a:xfrm>
            <a:off x="10868555" y="2049472"/>
            <a:ext cx="222225" cy="225828"/>
            <a:chOff x="523875" y="2825347"/>
            <a:chExt cx="222225" cy="225828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3F9BF5B5-4011-41E0-A26D-6A6AA45F733F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96A24DD-D43B-4519-A473-F4C02263C181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9D1CA3AF-A040-4274-8F7E-979607229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117A912-9C7E-4A32-8713-85DFC4B6FF1B}"/>
              </a:ext>
            </a:extLst>
          </p:cNvPr>
          <p:cNvCxnSpPr>
            <a:cxnSpLocks/>
          </p:cNvCxnSpPr>
          <p:nvPr/>
        </p:nvCxnSpPr>
        <p:spPr>
          <a:xfrm flipV="1">
            <a:off x="10369770" y="2162707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044B85B4-A215-4956-A6FA-B7915E56D438}"/>
              </a:ext>
            </a:extLst>
          </p:cNvPr>
          <p:cNvGrpSpPr/>
          <p:nvPr/>
        </p:nvGrpSpPr>
        <p:grpSpPr>
          <a:xfrm>
            <a:off x="10868555" y="2643150"/>
            <a:ext cx="222225" cy="225828"/>
            <a:chOff x="523875" y="2825347"/>
            <a:chExt cx="222225" cy="225828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F95F4324-26F6-4E8A-B96F-13F3675EA8DE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67F10F4F-A709-412C-9E7E-94EBCF4695CC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7112214-2A02-49F0-9BEE-948FD9B37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82FA3C1-6EF5-4105-9C02-C851F9ED5A8F}"/>
              </a:ext>
            </a:extLst>
          </p:cNvPr>
          <p:cNvCxnSpPr>
            <a:cxnSpLocks/>
          </p:cNvCxnSpPr>
          <p:nvPr/>
        </p:nvCxnSpPr>
        <p:spPr>
          <a:xfrm flipV="1">
            <a:off x="10369770" y="2756385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9D0E3E3-5795-4D81-A31A-4874A7CB5BF5}"/>
              </a:ext>
            </a:extLst>
          </p:cNvPr>
          <p:cNvGrpSpPr/>
          <p:nvPr/>
        </p:nvGrpSpPr>
        <p:grpSpPr>
          <a:xfrm>
            <a:off x="10868555" y="3627638"/>
            <a:ext cx="222225" cy="225828"/>
            <a:chOff x="523875" y="2825347"/>
            <a:chExt cx="222225" cy="225828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4985C49-4F10-42B3-9E10-A89C5D88DF62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21A0B74-B4FD-458B-8215-84CA05DFDE2F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E5FCD0-A357-46D5-B95C-CACF0C070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3CCB5D5C-829A-4706-A1E0-A90A3C57E923}"/>
              </a:ext>
            </a:extLst>
          </p:cNvPr>
          <p:cNvCxnSpPr>
            <a:cxnSpLocks/>
          </p:cNvCxnSpPr>
          <p:nvPr/>
        </p:nvCxnSpPr>
        <p:spPr>
          <a:xfrm flipV="1">
            <a:off x="10369770" y="3740873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0EDEF6B6-4AF5-48A0-8C62-DCB535896CB7}"/>
              </a:ext>
            </a:extLst>
          </p:cNvPr>
          <p:cNvGrpSpPr/>
          <p:nvPr/>
        </p:nvGrpSpPr>
        <p:grpSpPr>
          <a:xfrm>
            <a:off x="10868555" y="4221316"/>
            <a:ext cx="222225" cy="225828"/>
            <a:chOff x="523875" y="2825347"/>
            <a:chExt cx="222225" cy="225828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A273B27-6C5C-43DB-8FF7-BA7D603EF612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B7BEBF76-6A5E-4D15-A115-55DC7F3BB9D3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C5E5801F-F052-4AEE-9858-B5DA0459D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25103853-A5DD-4499-89A4-BA90485BC025}"/>
              </a:ext>
            </a:extLst>
          </p:cNvPr>
          <p:cNvCxnSpPr>
            <a:cxnSpLocks/>
          </p:cNvCxnSpPr>
          <p:nvPr/>
        </p:nvCxnSpPr>
        <p:spPr>
          <a:xfrm flipV="1">
            <a:off x="10369770" y="4334551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5906C27D-4F50-42FA-8C18-1B6187D8EFA4}"/>
              </a:ext>
            </a:extLst>
          </p:cNvPr>
          <p:cNvGrpSpPr/>
          <p:nvPr/>
        </p:nvGrpSpPr>
        <p:grpSpPr>
          <a:xfrm>
            <a:off x="10868555" y="4808692"/>
            <a:ext cx="222225" cy="225828"/>
            <a:chOff x="523875" y="2825347"/>
            <a:chExt cx="222225" cy="225828"/>
          </a:xfrm>
        </p:grpSpPr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21F5DFC9-CD88-43F6-83C7-725AD92D397B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24E78BA0-377F-4C53-A442-21F75759FAE0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785F343-5C02-451A-B9F1-8EAF4D453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7EA3C32F-08AE-4C86-8B1E-ABE56E08C9C9}"/>
              </a:ext>
            </a:extLst>
          </p:cNvPr>
          <p:cNvCxnSpPr>
            <a:cxnSpLocks/>
          </p:cNvCxnSpPr>
          <p:nvPr/>
        </p:nvCxnSpPr>
        <p:spPr>
          <a:xfrm flipV="1">
            <a:off x="10369770" y="4921927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12EE87D9-64FE-4430-8D9E-035694F36038}"/>
              </a:ext>
            </a:extLst>
          </p:cNvPr>
          <p:cNvGrpSpPr/>
          <p:nvPr/>
        </p:nvGrpSpPr>
        <p:grpSpPr>
          <a:xfrm>
            <a:off x="10868555" y="5402370"/>
            <a:ext cx="222225" cy="225828"/>
            <a:chOff x="523875" y="2825347"/>
            <a:chExt cx="222225" cy="225828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3D871777-12DA-4509-A08E-3828DF7AD9A1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01127F11-AD50-4F60-BCE1-881B46C6C263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7053A5B-9F72-4173-B40D-F2CA1BF42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4EC7E519-C1F9-47A6-B243-2A86C9E473B7}"/>
              </a:ext>
            </a:extLst>
          </p:cNvPr>
          <p:cNvCxnSpPr>
            <a:cxnSpLocks/>
          </p:cNvCxnSpPr>
          <p:nvPr/>
        </p:nvCxnSpPr>
        <p:spPr>
          <a:xfrm flipV="1">
            <a:off x="10369770" y="5515605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CADE33E3-C3FE-4B65-9EC5-1623E96DDA1E}"/>
              </a:ext>
            </a:extLst>
          </p:cNvPr>
          <p:cNvSpPr txBox="1"/>
          <p:nvPr/>
        </p:nvSpPr>
        <p:spPr>
          <a:xfrm flipH="1">
            <a:off x="352050" y="691910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ANT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5A70CC1-0A6E-457F-B08F-6912D01527AF}"/>
              </a:ext>
            </a:extLst>
          </p:cNvPr>
          <p:cNvSpPr txBox="1"/>
          <p:nvPr/>
        </p:nvSpPr>
        <p:spPr>
          <a:xfrm flipH="1">
            <a:off x="381776" y="1559644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RST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B3FED03-C537-4CBD-8A8E-A414EB8B669F}"/>
              </a:ext>
            </a:extLst>
          </p:cNvPr>
          <p:cNvSpPr txBox="1"/>
          <p:nvPr/>
        </p:nvSpPr>
        <p:spPr>
          <a:xfrm flipH="1">
            <a:off x="266620" y="2686604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VBAT</a:t>
            </a: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289E483-2B41-4184-BEBE-17517F77D461}"/>
              </a:ext>
            </a:extLst>
          </p:cNvPr>
          <p:cNvGrpSpPr/>
          <p:nvPr/>
        </p:nvGrpSpPr>
        <p:grpSpPr>
          <a:xfrm>
            <a:off x="905929" y="3425206"/>
            <a:ext cx="222225" cy="225828"/>
            <a:chOff x="523875" y="2825347"/>
            <a:chExt cx="222225" cy="225828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305D86AB-5A1F-4663-AFA2-BEDF0E35CE1E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066E360E-2664-4863-9B33-969C0F0B04FA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655CAEC1-2BF9-43EE-BCBC-1E3CD79C01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AED19362-2CDA-4D72-960D-A387B6BCE380}"/>
              </a:ext>
            </a:extLst>
          </p:cNvPr>
          <p:cNvCxnSpPr>
            <a:cxnSpLocks/>
          </p:cNvCxnSpPr>
          <p:nvPr/>
        </p:nvCxnSpPr>
        <p:spPr>
          <a:xfrm flipV="1">
            <a:off x="1123652" y="3536795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9A80E66D-983B-4095-9038-8BCEB4A562F5}"/>
              </a:ext>
            </a:extLst>
          </p:cNvPr>
          <p:cNvSpPr txBox="1"/>
          <p:nvPr/>
        </p:nvSpPr>
        <p:spPr>
          <a:xfrm flipH="1">
            <a:off x="151118" y="3327809"/>
            <a:ext cx="9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VREG1</a:t>
            </a: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5636541-DC10-48B1-81D9-AEEFA44B4194}"/>
              </a:ext>
            </a:extLst>
          </p:cNvPr>
          <p:cNvGrpSpPr/>
          <p:nvPr/>
        </p:nvGrpSpPr>
        <p:grpSpPr>
          <a:xfrm>
            <a:off x="905929" y="3944432"/>
            <a:ext cx="222225" cy="225828"/>
            <a:chOff x="523875" y="2825347"/>
            <a:chExt cx="222225" cy="225828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3A90C7B-AE88-4B4C-978B-07B9A500DAB0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28C2F82-A0A2-48C9-A0F6-3CD19E6947A0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84AD02-705F-4C87-A6B1-107B372A5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A910A09-4A65-47DF-85E6-40730FB415CE}"/>
              </a:ext>
            </a:extLst>
          </p:cNvPr>
          <p:cNvCxnSpPr>
            <a:cxnSpLocks/>
          </p:cNvCxnSpPr>
          <p:nvPr/>
        </p:nvCxnSpPr>
        <p:spPr>
          <a:xfrm flipV="1">
            <a:off x="1123652" y="4056021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2474CD73-2E75-4315-8B4B-19D3AFBA975A}"/>
              </a:ext>
            </a:extLst>
          </p:cNvPr>
          <p:cNvSpPr txBox="1"/>
          <p:nvPr/>
        </p:nvSpPr>
        <p:spPr>
          <a:xfrm flipH="1">
            <a:off x="151118" y="3847035"/>
            <a:ext cx="9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VREG2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99FEB55F-FF08-47D5-BECE-7CBB101E1FA7}"/>
              </a:ext>
            </a:extLst>
          </p:cNvPr>
          <p:cNvSpPr txBox="1"/>
          <p:nvPr/>
        </p:nvSpPr>
        <p:spPr>
          <a:xfrm flipH="1">
            <a:off x="1118712" y="3212165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3.3V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F1F19F2-C0CA-43A1-8E72-3F9C7B4F72AA}"/>
              </a:ext>
            </a:extLst>
          </p:cNvPr>
          <p:cNvSpPr txBox="1"/>
          <p:nvPr/>
        </p:nvSpPr>
        <p:spPr>
          <a:xfrm flipH="1">
            <a:off x="1118712" y="3730289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1.8V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F64645CD-1797-444F-84F0-EFF4A309B1A5}"/>
              </a:ext>
            </a:extLst>
          </p:cNvPr>
          <p:cNvSpPr txBox="1"/>
          <p:nvPr/>
        </p:nvSpPr>
        <p:spPr>
          <a:xfrm flipH="1">
            <a:off x="306006" y="4959533"/>
            <a:ext cx="9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XTL1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B0C67B11-4F70-4722-9AA0-87EB1DE6EA46}"/>
              </a:ext>
            </a:extLst>
          </p:cNvPr>
          <p:cNvSpPr txBox="1"/>
          <p:nvPr/>
        </p:nvSpPr>
        <p:spPr>
          <a:xfrm flipH="1">
            <a:off x="306006" y="5304669"/>
            <a:ext cx="9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XTL2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029D97F4-9B85-40B0-9B24-1BDA106D1371}"/>
              </a:ext>
            </a:extLst>
          </p:cNvPr>
          <p:cNvSpPr txBox="1"/>
          <p:nvPr/>
        </p:nvSpPr>
        <p:spPr>
          <a:xfrm flipH="1">
            <a:off x="11074875" y="810912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DIO1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20168F38-8220-4F95-96CC-6286FC5C29CE}"/>
              </a:ext>
            </a:extLst>
          </p:cNvPr>
          <p:cNvSpPr txBox="1"/>
          <p:nvPr/>
        </p:nvSpPr>
        <p:spPr>
          <a:xfrm flipH="1">
            <a:off x="11074875" y="1391627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DIO2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0AB422AE-F077-4CE8-8B1C-D6B340DFE36C}"/>
              </a:ext>
            </a:extLst>
          </p:cNvPr>
          <p:cNvSpPr txBox="1"/>
          <p:nvPr/>
        </p:nvSpPr>
        <p:spPr>
          <a:xfrm flipH="1">
            <a:off x="11074875" y="1969776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DIO3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0A5E2854-451F-4853-B8A1-26CAA43FF0D2}"/>
              </a:ext>
            </a:extLst>
          </p:cNvPr>
          <p:cNvSpPr txBox="1"/>
          <p:nvPr/>
        </p:nvSpPr>
        <p:spPr>
          <a:xfrm flipH="1">
            <a:off x="11074875" y="2572681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DIO4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5C3D6918-CA3A-4F4F-9677-A2D9E2F14136}"/>
              </a:ext>
            </a:extLst>
          </p:cNvPr>
          <p:cNvSpPr txBox="1"/>
          <p:nvPr/>
        </p:nvSpPr>
        <p:spPr>
          <a:xfrm flipH="1">
            <a:off x="11074875" y="3563915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AIO1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C56CBCD2-FC20-4232-8D10-FEE00730F7C5}"/>
              </a:ext>
            </a:extLst>
          </p:cNvPr>
          <p:cNvSpPr txBox="1"/>
          <p:nvPr/>
        </p:nvSpPr>
        <p:spPr>
          <a:xfrm flipH="1">
            <a:off x="11074875" y="4144630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AIO2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4328379-1667-4173-846E-9277FBC1628F}"/>
              </a:ext>
            </a:extLst>
          </p:cNvPr>
          <p:cNvSpPr txBox="1"/>
          <p:nvPr/>
        </p:nvSpPr>
        <p:spPr>
          <a:xfrm flipH="1">
            <a:off x="11074875" y="4722779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AIO3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DE6B1C47-0EC1-4FF8-AC7F-F3179C2416DC}"/>
              </a:ext>
            </a:extLst>
          </p:cNvPr>
          <p:cNvSpPr txBox="1"/>
          <p:nvPr/>
        </p:nvSpPr>
        <p:spPr>
          <a:xfrm flipH="1">
            <a:off x="11074875" y="5325684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AIO4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61507E75-CCF4-4F18-8C99-6BC012ECB087}"/>
              </a:ext>
            </a:extLst>
          </p:cNvPr>
          <p:cNvSpPr/>
          <p:nvPr/>
        </p:nvSpPr>
        <p:spPr>
          <a:xfrm>
            <a:off x="1181118" y="6408820"/>
            <a:ext cx="1751971" cy="3184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PHASE-I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C4B607D6-5834-4E0D-B9B7-91FFD9D1A4A4}"/>
              </a:ext>
            </a:extLst>
          </p:cNvPr>
          <p:cNvSpPr/>
          <p:nvPr/>
        </p:nvSpPr>
        <p:spPr>
          <a:xfrm>
            <a:off x="3630956" y="6408820"/>
            <a:ext cx="1751971" cy="3184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FUTURE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5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2286-4683-4CE3-85E4-C5191FBA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80898" cy="474847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 Black" panose="020B0A04020102020204" pitchFamily="34" charset="0"/>
              </a:rPr>
              <a:t>PULPino</a:t>
            </a:r>
            <a:r>
              <a:rPr lang="en-US" sz="2400" dirty="0">
                <a:latin typeface="Arial Black" panose="020B0A04020102020204" pitchFamily="34" charset="0"/>
              </a:rPr>
              <a:t>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01176-6DD4-4B6E-9BD9-0A76FDEBF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43" y="570710"/>
            <a:ext cx="9523314" cy="594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4852DD4AA5E34D90C2218FCE333230" ma:contentTypeVersion="6" ma:contentTypeDescription="Create a new document." ma:contentTypeScope="" ma:versionID="5a7d7ef51b0e5228be06da36c637c226">
  <xsd:schema xmlns:xsd="http://www.w3.org/2001/XMLSchema" xmlns:xs="http://www.w3.org/2001/XMLSchema" xmlns:p="http://schemas.microsoft.com/office/2006/metadata/properties" xmlns:ns3="8693a572-e573-475c-b74e-6ecb2e69997f" xmlns:ns4="cafd64a2-7b9f-4437-be84-0fd71ae248df" targetNamespace="http://schemas.microsoft.com/office/2006/metadata/properties" ma:root="true" ma:fieldsID="d2fc14dae09fe057c73baf7d071350b8" ns3:_="" ns4:_="">
    <xsd:import namespace="8693a572-e573-475c-b74e-6ecb2e69997f"/>
    <xsd:import namespace="cafd64a2-7b9f-4437-be84-0fd71ae248d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3a572-e573-475c-b74e-6ecb2e69997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fd64a2-7b9f-4437-be84-0fd71ae248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AC3898-7660-41FE-8E7F-C61B0D47ACB2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8693a572-e573-475c-b74e-6ecb2e69997f"/>
    <ds:schemaRef ds:uri="http://www.w3.org/XML/1998/namespace"/>
    <ds:schemaRef ds:uri="cafd64a2-7b9f-4437-be84-0fd71ae248df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48C84D0-D9EF-4CFB-ADDE-ECA7EC29EA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93a572-e573-475c-b74e-6ecb2e69997f"/>
    <ds:schemaRef ds:uri="cafd64a2-7b9f-4437-be84-0fd71ae24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1293D7-BC3F-4220-9903-A94FE005AF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8159</TotalTime>
  <Words>325</Words>
  <Application>Microsoft Office PowerPoint</Application>
  <PresentationFormat>Widescreen</PresentationFormat>
  <Paragraphs>225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Aharoni</vt:lpstr>
      <vt:lpstr>Arial</vt:lpstr>
      <vt:lpstr>Arial Black</vt:lpstr>
      <vt:lpstr>Arial Narrow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Old Stuff</vt:lpstr>
      <vt:lpstr>PowerPoint Presentation</vt:lpstr>
      <vt:lpstr>PowerPoint Presentation</vt:lpstr>
      <vt:lpstr>PowerPoint Presentation</vt:lpstr>
      <vt:lpstr>PowerPoint Presentation</vt:lpstr>
      <vt:lpstr>PULPino Architecture</vt:lpstr>
      <vt:lpstr>PULPissmo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Rout</dc:creator>
  <cp:lastModifiedBy>Saroj Rout</cp:lastModifiedBy>
  <cp:revision>42</cp:revision>
  <dcterms:created xsi:type="dcterms:W3CDTF">2020-03-25T18:13:52Z</dcterms:created>
  <dcterms:modified xsi:type="dcterms:W3CDTF">2024-01-15T12:44:26Z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0x0101007A4852DD4AA5E34D90C2218FCE333230</vt:lpwstr>
  </property>
</Properties>
</file>