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9396-F7BE-F282-AA1C-42229D7A1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A1572-4A5D-19AD-01E9-7B09E6052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0D4-0DCB-00B7-D04D-11AA484A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9F01-24A1-46F5-909F-DE641348926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CDEF3-AC6B-5D57-C20B-3CE4D568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DE88F-2D23-64C1-9CFD-68045975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0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F7B0-388F-06E6-3DDB-B0D9A71A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3FC6F-BBD7-7E22-C8BF-A102F07F6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C8EF8-0809-4277-D6B5-3318FE3E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9F01-24A1-46F5-909F-DE641348926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8E54F-03A1-86A5-744D-A89AAB7F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ACE03-A6AD-2888-C336-2912BFB8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1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B5FF3-ECEE-E26D-B830-4B9115042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82F85-2CB7-8504-4BAD-4AD86A8FD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26EE7-C4DB-023A-527D-8CC951B7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9F01-24A1-46F5-909F-DE641348926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E3C79-500A-FAB3-4754-5B65FFEF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E6791-4A0E-1663-CFE5-1716116B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56D5-B797-2828-977B-836B8D54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BD552-D489-0383-DC51-E50F8CFF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75351-7A25-3324-618C-B5876364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9F01-24A1-46F5-909F-DE641348926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17D08-69AC-E526-2372-5F1CE206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CC790-CECC-C93B-2654-2707EF0D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4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1234-4F21-A1FE-F722-BC33DAF13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E880A-7939-3CD8-D47D-69295EF6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FC89-F36F-2D10-7795-C89358C7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9F01-24A1-46F5-909F-DE641348926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562B4-77A3-F0B0-6610-044D4BC5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6FD49-BA84-9164-A79F-6D752D6B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7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57C6-1347-0FA5-ED00-9634E457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FFF6C-0C4F-DC52-0C15-CDB72DB90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0F6AD-07FE-1CAD-286C-3211CBAB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250E7-B86E-006D-B7B6-12830318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9F01-24A1-46F5-909F-DE641348926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80A1B-5334-FC5A-FE9F-81B37A1D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5E5A8-DA55-2678-6094-6F1A733F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8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50E9-8F33-DFB6-916E-7AF711DC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F8FB0-6D35-63A3-29DF-737E61AE1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6647D-ADC1-02B9-2B05-6A6C9FB0F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383DB-703D-455F-6F1C-03620DDF2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FE3A7-7E66-9A8A-C734-BFBF56492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3E8F5-7F02-D6DC-82A9-25C5C15B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9F01-24A1-46F5-909F-DE641348926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F92F9-4987-17B7-5D4E-A052AD5E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A9339-B76B-A381-42DD-D94E9D29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2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B7A0-7542-81D8-08C8-3C1C912C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F4B03-14AA-373A-877E-DA7A62C2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9F01-24A1-46F5-909F-DE641348926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C70F0-FEDA-79C6-7D43-6378B9D2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83FA-FC6C-BBC4-4E28-393CC382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FFA28-9A15-04D7-282D-7455AB85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9F01-24A1-46F5-909F-DE641348926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CD9CE-3DCE-3C94-99BD-6433BF70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0A7A1-111D-ECCC-B593-585CA2C5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2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A745-3C0E-1323-1272-537B5FCD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CFEB-CC37-FF29-AC44-A27D8F2F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491E1-0482-1EDD-68FF-D35EA9E2E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6BA2D-62C4-DFBF-F8C7-7F92397A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9F01-24A1-46F5-909F-DE641348926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4BD47-A904-21F4-8800-03F00421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B369F-4C8C-A2E5-A2AE-C1442354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6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3AF9-A16E-E432-CBC1-522E185A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987A0-FD2F-5538-8A8E-DBC98BA26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64506-7F3C-A94C-79BD-BB9F121B8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1552E-5EEA-5CA2-82D1-30C5DB9D6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9F01-24A1-46F5-909F-DE641348926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0E931-26FE-7F3E-617A-53D1B57B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7E035-5007-8E84-5043-D433D21E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6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EB27B-07AE-4BE9-8C10-AD7C569A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E9968-7525-6E57-8771-4BB17FD7D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D8781-544E-FDF0-3D87-79F94133F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C29F01-24A1-46F5-909F-DE641348926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60D32-42FA-6E77-165A-3CE9D38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E6FCC-BC3D-686F-47CA-DC193217D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1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96CB-49DB-0183-BF06-75F87C7FF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A7234-F190-828B-892D-63A3ACC20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A4063F-59B8-8015-BCC4-E7B1D63C2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91" y="2347564"/>
            <a:ext cx="9688081" cy="142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0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Saroj Rout</dc:creator>
  <cp:lastModifiedBy>Saroj Rout</cp:lastModifiedBy>
  <cp:revision>1</cp:revision>
  <dcterms:created xsi:type="dcterms:W3CDTF">2024-09-03T05:42:29Z</dcterms:created>
  <dcterms:modified xsi:type="dcterms:W3CDTF">2024-09-03T08:00:11Z</dcterms:modified>
</cp:coreProperties>
</file>